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9.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27.jpg" ContentType="image/jpe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media/image37.jpg" ContentType="image/jpeg"/>
  <Override PartName="/ppt/notesSlides/notesSlide34.xml" ContentType="application/vnd.openxmlformats-officedocument.presentationml.notesSlide+xml"/>
  <Override PartName="/ppt/notesSlides/notesSlide35.xml" ContentType="application/vnd.openxmlformats-officedocument.presentationml.notesSlide+xml"/>
  <Override PartName="/ppt/media/image41.jpg" ContentType="image/jpeg"/>
  <Override PartName="/ppt/notesSlides/notesSlide36.xml" ContentType="application/vnd.openxmlformats-officedocument.presentationml.notesSlide+xml"/>
  <Override PartName="/ppt/notesSlides/notesSlide37.xml" ContentType="application/vnd.openxmlformats-officedocument.presentationml.notesSlide+xml"/>
  <Override PartName="/ppt/media/image45.jpg" ContentType="image/jpeg"/>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316" r:id="rId3"/>
    <p:sldId id="327" r:id="rId4"/>
    <p:sldId id="328" r:id="rId5"/>
    <p:sldId id="290" r:id="rId6"/>
    <p:sldId id="291" r:id="rId7"/>
    <p:sldId id="292" r:id="rId8"/>
    <p:sldId id="293" r:id="rId9"/>
    <p:sldId id="299" r:id="rId10"/>
    <p:sldId id="300" r:id="rId11"/>
    <p:sldId id="294" r:id="rId12"/>
    <p:sldId id="295" r:id="rId13"/>
    <p:sldId id="303" r:id="rId14"/>
    <p:sldId id="296" r:id="rId15"/>
    <p:sldId id="309" r:id="rId16"/>
    <p:sldId id="307" r:id="rId17"/>
    <p:sldId id="2146847167" r:id="rId18"/>
    <p:sldId id="306" r:id="rId19"/>
    <p:sldId id="329" r:id="rId20"/>
    <p:sldId id="330" r:id="rId21"/>
    <p:sldId id="258" r:id="rId22"/>
    <p:sldId id="259" r:id="rId23"/>
    <p:sldId id="260" r:id="rId24"/>
    <p:sldId id="261" r:id="rId25"/>
    <p:sldId id="263" r:id="rId26"/>
    <p:sldId id="264" r:id="rId27"/>
    <p:sldId id="265" r:id="rId28"/>
    <p:sldId id="266" r:id="rId29"/>
    <p:sldId id="267" r:id="rId30"/>
    <p:sldId id="268" r:id="rId31"/>
    <p:sldId id="269" r:id="rId32"/>
    <p:sldId id="270" r:id="rId33"/>
    <p:sldId id="2146847168" r:id="rId34"/>
    <p:sldId id="262" r:id="rId35"/>
    <p:sldId id="336" r:id="rId36"/>
    <p:sldId id="272" r:id="rId37"/>
    <p:sldId id="337"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7B417C10-DB4B-4580-A18B-274CB939962E}">
          <p14:sldIdLst>
            <p14:sldId id="257"/>
          </p14:sldIdLst>
        </p14:section>
        <p14:section name="Presentation Slides" id="{8E2B5020-6E1D-461E-A4C3-E820779689B6}">
          <p14:sldIdLst>
            <p14:sldId id="316"/>
            <p14:sldId id="327"/>
            <p14:sldId id="328"/>
            <p14:sldId id="290"/>
            <p14:sldId id="291"/>
            <p14:sldId id="292"/>
            <p14:sldId id="293"/>
            <p14:sldId id="299"/>
            <p14:sldId id="300"/>
            <p14:sldId id="294"/>
            <p14:sldId id="295"/>
            <p14:sldId id="303"/>
            <p14:sldId id="296"/>
            <p14:sldId id="309"/>
            <p14:sldId id="307"/>
            <p14:sldId id="2146847167"/>
            <p14:sldId id="306"/>
            <p14:sldId id="329"/>
            <p14:sldId id="330"/>
            <p14:sldId id="258"/>
            <p14:sldId id="259"/>
            <p14:sldId id="260"/>
            <p14:sldId id="261"/>
            <p14:sldId id="263"/>
            <p14:sldId id="264"/>
            <p14:sldId id="265"/>
            <p14:sldId id="266"/>
            <p14:sldId id="267"/>
            <p14:sldId id="268"/>
            <p14:sldId id="269"/>
            <p14:sldId id="270"/>
            <p14:sldId id="2146847168"/>
            <p14:sldId id="262"/>
            <p14:sldId id="336"/>
            <p14:sldId id="272"/>
            <p14:sldId id="33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C5EB52-70BF-5D22-0177-29D1F975E268}" name="Elizabeth Matheny" initials="EM" userId="S::ematheny@resig.org::ea4b1690-fad5-4a9e-ada8-49a1a48ada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59FEC5-9612-51F1-EC2C-0E8C737E512C}" v="575" dt="2024-02-26T02:40:01.5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86" autoAdjust="0"/>
    <p:restoredTop sz="86416" autoAdjust="0"/>
  </p:normalViewPr>
  <p:slideViewPr>
    <p:cSldViewPr snapToGrid="0">
      <p:cViewPr varScale="1">
        <p:scale>
          <a:sx n="112" d="100"/>
          <a:sy n="112" d="100"/>
        </p:scale>
        <p:origin x="102" y="756"/>
      </p:cViewPr>
      <p:guideLst/>
    </p:cSldViewPr>
  </p:slideViewPr>
  <p:outlineViewPr>
    <p:cViewPr>
      <p:scale>
        <a:sx n="33" d="100"/>
        <a:sy n="33" d="100"/>
      </p:scale>
      <p:origin x="0" y="-14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2" tIns="46587" rIns="93172" bIns="46587"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2" tIns="46587" rIns="93172" bIns="46587" rtlCol="0"/>
          <a:lstStyle>
            <a:lvl1pPr algn="r">
              <a:defRPr sz="1200"/>
            </a:lvl1pPr>
          </a:lstStyle>
          <a:p>
            <a:fld id="{1C987CB7-1198-45FD-BADD-615754312864}" type="datetimeFigureOut">
              <a:rPr lang="en-US" smtClean="0"/>
              <a:t>2/25/2024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7" rIns="93172" bIns="46587"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2" tIns="46587" rIns="93172" bIns="4658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72" tIns="46587" rIns="93172"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72" tIns="46587" rIns="93172" bIns="46587" rtlCol="0" anchor="b"/>
          <a:lstStyle>
            <a:lvl1pPr algn="r">
              <a:defRPr sz="1200"/>
            </a:lvl1pPr>
          </a:lstStyle>
          <a:p>
            <a:fld id="{12F14804-6A19-46DC-A3DC-3760D5E7FC22}" type="slidenum">
              <a:rPr lang="en-US" smtClean="0"/>
              <a:t>‹#›</a:t>
            </a:fld>
            <a:endParaRPr lang="en-US"/>
          </a:p>
        </p:txBody>
      </p:sp>
    </p:spTree>
    <p:extLst>
      <p:ext uri="{BB962C8B-B14F-4D97-AF65-F5344CB8AC3E}">
        <p14:creationId xmlns:p14="http://schemas.microsoft.com/office/powerpoint/2010/main" val="517798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10</a:t>
            </a:fld>
            <a:endParaRPr lang="en-US"/>
          </a:p>
        </p:txBody>
      </p:sp>
    </p:spTree>
    <p:extLst>
      <p:ext uri="{BB962C8B-B14F-4D97-AF65-F5344CB8AC3E}">
        <p14:creationId xmlns:p14="http://schemas.microsoft.com/office/powerpoint/2010/main" val="18726228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11</a:t>
            </a:fld>
            <a:endParaRPr lang="en-US"/>
          </a:p>
        </p:txBody>
      </p:sp>
    </p:spTree>
    <p:extLst>
      <p:ext uri="{BB962C8B-B14F-4D97-AF65-F5344CB8AC3E}">
        <p14:creationId xmlns:p14="http://schemas.microsoft.com/office/powerpoint/2010/main" val="3788890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12</a:t>
            </a:fld>
            <a:endParaRPr lang="en-US"/>
          </a:p>
        </p:txBody>
      </p:sp>
    </p:spTree>
    <p:extLst>
      <p:ext uri="{BB962C8B-B14F-4D97-AF65-F5344CB8AC3E}">
        <p14:creationId xmlns:p14="http://schemas.microsoft.com/office/powerpoint/2010/main" val="1550714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13</a:t>
            </a:fld>
            <a:endParaRPr lang="en-US"/>
          </a:p>
        </p:txBody>
      </p:sp>
    </p:spTree>
    <p:extLst>
      <p:ext uri="{BB962C8B-B14F-4D97-AF65-F5344CB8AC3E}">
        <p14:creationId xmlns:p14="http://schemas.microsoft.com/office/powerpoint/2010/main" val="1784360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14</a:t>
            </a:fld>
            <a:endParaRPr lang="en-US"/>
          </a:p>
        </p:txBody>
      </p:sp>
    </p:spTree>
    <p:extLst>
      <p:ext uri="{BB962C8B-B14F-4D97-AF65-F5344CB8AC3E}">
        <p14:creationId xmlns:p14="http://schemas.microsoft.com/office/powerpoint/2010/main" val="3386825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15</a:t>
            </a:fld>
            <a:endParaRPr lang="en-US"/>
          </a:p>
        </p:txBody>
      </p:sp>
    </p:spTree>
    <p:extLst>
      <p:ext uri="{BB962C8B-B14F-4D97-AF65-F5344CB8AC3E}">
        <p14:creationId xmlns:p14="http://schemas.microsoft.com/office/powerpoint/2010/main" val="356700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14003B-9C5A-4AB3-8F8B-E7F102875627}" type="slidenum">
              <a:rPr lang="en-US" smtClean="0"/>
              <a:t>16</a:t>
            </a:fld>
            <a:endParaRPr lang="en-US"/>
          </a:p>
        </p:txBody>
      </p:sp>
    </p:spTree>
    <p:extLst>
      <p:ext uri="{BB962C8B-B14F-4D97-AF65-F5344CB8AC3E}">
        <p14:creationId xmlns:p14="http://schemas.microsoft.com/office/powerpoint/2010/main" val="1510279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23">
              <a:defRPr/>
            </a:pPr>
            <a:fld id="{D7EB07FA-E909-4549-AB83-80839DA05702}" type="slidenum">
              <a:rPr lang="en-US">
                <a:solidFill>
                  <a:prstClr val="black"/>
                </a:solidFill>
                <a:latin typeface="Calibri" panose="020F0502020204030204"/>
              </a:rPr>
              <a:pPr defTabSz="931723">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5694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18</a:t>
            </a:fld>
            <a:endParaRPr lang="en-US"/>
          </a:p>
        </p:txBody>
      </p:sp>
    </p:spTree>
    <p:extLst>
      <p:ext uri="{BB962C8B-B14F-4D97-AF65-F5344CB8AC3E}">
        <p14:creationId xmlns:p14="http://schemas.microsoft.com/office/powerpoint/2010/main" val="35559180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19</a:t>
            </a:fld>
            <a:endParaRPr lang="en-US"/>
          </a:p>
        </p:txBody>
      </p:sp>
    </p:spTree>
    <p:extLst>
      <p:ext uri="{BB962C8B-B14F-4D97-AF65-F5344CB8AC3E}">
        <p14:creationId xmlns:p14="http://schemas.microsoft.com/office/powerpoint/2010/main" val="1507328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2</a:t>
            </a:fld>
            <a:endParaRPr lang="en-US"/>
          </a:p>
        </p:txBody>
      </p:sp>
    </p:spTree>
    <p:extLst>
      <p:ext uri="{BB962C8B-B14F-4D97-AF65-F5344CB8AC3E}">
        <p14:creationId xmlns:p14="http://schemas.microsoft.com/office/powerpoint/2010/main" val="3543015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3</a:t>
            </a:fld>
            <a:endParaRPr lang="en-US"/>
          </a:p>
        </p:txBody>
      </p:sp>
    </p:spTree>
    <p:extLst>
      <p:ext uri="{BB962C8B-B14F-4D97-AF65-F5344CB8AC3E}">
        <p14:creationId xmlns:p14="http://schemas.microsoft.com/office/powerpoint/2010/main" val="25257408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308644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35</a:t>
            </a:fld>
            <a:endParaRPr lang="en-US"/>
          </a:p>
        </p:txBody>
      </p:sp>
    </p:spTree>
    <p:extLst>
      <p:ext uri="{BB962C8B-B14F-4D97-AF65-F5344CB8AC3E}">
        <p14:creationId xmlns:p14="http://schemas.microsoft.com/office/powerpoint/2010/main" val="39416260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4</a:t>
            </a:fld>
            <a:endParaRPr lang="en-US"/>
          </a:p>
        </p:txBody>
      </p:sp>
    </p:spTree>
    <p:extLst>
      <p:ext uri="{BB962C8B-B14F-4D97-AF65-F5344CB8AC3E}">
        <p14:creationId xmlns:p14="http://schemas.microsoft.com/office/powerpoint/2010/main" val="403712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5</a:t>
            </a:fld>
            <a:endParaRPr lang="en-US"/>
          </a:p>
        </p:txBody>
      </p:sp>
    </p:spTree>
    <p:extLst>
      <p:ext uri="{BB962C8B-B14F-4D97-AF65-F5344CB8AC3E}">
        <p14:creationId xmlns:p14="http://schemas.microsoft.com/office/powerpoint/2010/main" val="1554267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6</a:t>
            </a:fld>
            <a:endParaRPr lang="en-US"/>
          </a:p>
        </p:txBody>
      </p:sp>
    </p:spTree>
    <p:extLst>
      <p:ext uri="{BB962C8B-B14F-4D97-AF65-F5344CB8AC3E}">
        <p14:creationId xmlns:p14="http://schemas.microsoft.com/office/powerpoint/2010/main" val="397102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7</a:t>
            </a:fld>
            <a:endParaRPr lang="en-US"/>
          </a:p>
        </p:txBody>
      </p:sp>
    </p:spTree>
    <p:extLst>
      <p:ext uri="{BB962C8B-B14F-4D97-AF65-F5344CB8AC3E}">
        <p14:creationId xmlns:p14="http://schemas.microsoft.com/office/powerpoint/2010/main" val="3448715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8</a:t>
            </a:fld>
            <a:endParaRPr lang="en-US"/>
          </a:p>
        </p:txBody>
      </p:sp>
    </p:spTree>
    <p:extLst>
      <p:ext uri="{BB962C8B-B14F-4D97-AF65-F5344CB8AC3E}">
        <p14:creationId xmlns:p14="http://schemas.microsoft.com/office/powerpoint/2010/main" val="362781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2F14804-6A19-46DC-A3DC-3760D5E7FC22}" type="slidenum">
              <a:rPr lang="en-US" smtClean="0"/>
              <a:t>9</a:t>
            </a:fld>
            <a:endParaRPr lang="en-US"/>
          </a:p>
        </p:txBody>
      </p:sp>
    </p:spTree>
    <p:extLst>
      <p:ext uri="{BB962C8B-B14F-4D97-AF65-F5344CB8AC3E}">
        <p14:creationId xmlns:p14="http://schemas.microsoft.com/office/powerpoint/2010/main" val="227969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B25D2-F77F-4DDC-B009-7369C7A175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DFE7E0-528A-4488-8302-1EF1CDF152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92D2A4-5031-4335-B2CD-D1DCA61E650E}"/>
              </a:ext>
            </a:extLst>
          </p:cNvPr>
          <p:cNvSpPr>
            <a:spLocks noGrp="1"/>
          </p:cNvSpPr>
          <p:nvPr>
            <p:ph type="dt" sz="half" idx="10"/>
          </p:nvPr>
        </p:nvSpPr>
        <p:spPr/>
        <p:txBody>
          <a:bodyPr/>
          <a:lstStyle/>
          <a:p>
            <a:fld id="{9A3E19F4-A143-46B5-94E3-B65BFAF3E346}" type="datetime1">
              <a:rPr lang="en-US" smtClean="0"/>
              <a:t>2/25/2024</a:t>
            </a:fld>
            <a:endParaRPr lang="en-US"/>
          </a:p>
        </p:txBody>
      </p:sp>
      <p:sp>
        <p:nvSpPr>
          <p:cNvPr id="5" name="Footer Placeholder 4">
            <a:extLst>
              <a:ext uri="{FF2B5EF4-FFF2-40B4-BE49-F238E27FC236}">
                <a16:creationId xmlns:a16="http://schemas.microsoft.com/office/drawing/2014/main" id="{52CB2A76-45A8-4FE6-A69E-5DADFC2C5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EDA1C-50C0-4268-A59B-F11A541A939D}"/>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6027459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1E15-92E9-4C99-B78F-C3FB2D86F7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5FB25D-01C2-4EEC-8A66-A3E027DE4C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A947C-6D3D-42F7-9D3D-FECC7031AC00}"/>
              </a:ext>
            </a:extLst>
          </p:cNvPr>
          <p:cNvSpPr>
            <a:spLocks noGrp="1"/>
          </p:cNvSpPr>
          <p:nvPr>
            <p:ph type="dt" sz="half" idx="10"/>
          </p:nvPr>
        </p:nvSpPr>
        <p:spPr/>
        <p:txBody>
          <a:bodyPr/>
          <a:lstStyle/>
          <a:p>
            <a:fld id="{E2688350-74A8-4C0B-BBD6-723A91F0A0E1}" type="datetime1">
              <a:rPr lang="en-US" smtClean="0"/>
              <a:t>2/25/2024</a:t>
            </a:fld>
            <a:endParaRPr lang="en-US"/>
          </a:p>
        </p:txBody>
      </p:sp>
      <p:sp>
        <p:nvSpPr>
          <p:cNvPr id="5" name="Footer Placeholder 4">
            <a:extLst>
              <a:ext uri="{FF2B5EF4-FFF2-40B4-BE49-F238E27FC236}">
                <a16:creationId xmlns:a16="http://schemas.microsoft.com/office/drawing/2014/main" id="{2C53825F-2DD0-482C-908B-DCC0D6FFCF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695D41-C1ED-4E7B-AEC1-32BBF172B716}"/>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268038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090290-C9A1-4695-B7DF-39E3328552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906F37-9420-4D14-931B-456E03B510D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2666E-19BA-4EE6-AFA6-67B4A546377E}"/>
              </a:ext>
            </a:extLst>
          </p:cNvPr>
          <p:cNvSpPr>
            <a:spLocks noGrp="1"/>
          </p:cNvSpPr>
          <p:nvPr>
            <p:ph type="dt" sz="half" idx="10"/>
          </p:nvPr>
        </p:nvSpPr>
        <p:spPr/>
        <p:txBody>
          <a:bodyPr/>
          <a:lstStyle/>
          <a:p>
            <a:fld id="{DE6EC3F3-2683-4842-A282-12C0502A7EA3}" type="datetime1">
              <a:rPr lang="en-US" smtClean="0"/>
              <a:t>2/25/2024</a:t>
            </a:fld>
            <a:endParaRPr lang="en-US"/>
          </a:p>
        </p:txBody>
      </p:sp>
      <p:sp>
        <p:nvSpPr>
          <p:cNvPr id="5" name="Footer Placeholder 4">
            <a:extLst>
              <a:ext uri="{FF2B5EF4-FFF2-40B4-BE49-F238E27FC236}">
                <a16:creationId xmlns:a16="http://schemas.microsoft.com/office/drawing/2014/main" id="{25091D1E-98CF-445C-A02F-FDC40719E6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73BB35-A5E9-46DB-B12C-B88688810658}"/>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2324390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09855" cy="3429000"/>
          </a:xfrm>
          <a:custGeom>
            <a:avLst/>
            <a:gdLst/>
            <a:ahLst/>
            <a:cxnLst/>
            <a:rect l="l" t="t" r="r" b="b"/>
            <a:pathLst>
              <a:path w="109855" h="3429000">
                <a:moveTo>
                  <a:pt x="0" y="3429000"/>
                </a:moveTo>
                <a:lnTo>
                  <a:pt x="109601" y="3429000"/>
                </a:lnTo>
                <a:lnTo>
                  <a:pt x="109601" y="0"/>
                </a:lnTo>
                <a:lnTo>
                  <a:pt x="0" y="0"/>
                </a:lnTo>
                <a:lnTo>
                  <a:pt x="0" y="3429000"/>
                </a:lnTo>
                <a:close/>
              </a:path>
            </a:pathLst>
          </a:custGeom>
          <a:solidFill>
            <a:srgbClr val="92CCEF"/>
          </a:solidFill>
        </p:spPr>
        <p:txBody>
          <a:bodyPr wrap="square" lIns="0" tIns="0" rIns="0" bIns="0" rtlCol="0"/>
          <a:lstStyle/>
          <a:p>
            <a:endParaRPr/>
          </a:p>
        </p:txBody>
      </p:sp>
      <p:sp>
        <p:nvSpPr>
          <p:cNvPr id="17" name="bk object 17"/>
          <p:cNvSpPr/>
          <p:nvPr/>
        </p:nvSpPr>
        <p:spPr>
          <a:xfrm>
            <a:off x="0" y="3429000"/>
            <a:ext cx="109855" cy="3429000"/>
          </a:xfrm>
          <a:custGeom>
            <a:avLst/>
            <a:gdLst/>
            <a:ahLst/>
            <a:cxnLst/>
            <a:rect l="l" t="t" r="r" b="b"/>
            <a:pathLst>
              <a:path w="109855" h="3429000">
                <a:moveTo>
                  <a:pt x="0" y="3429000"/>
                </a:moveTo>
                <a:lnTo>
                  <a:pt x="109601" y="3429000"/>
                </a:lnTo>
                <a:lnTo>
                  <a:pt x="109601" y="0"/>
                </a:lnTo>
                <a:lnTo>
                  <a:pt x="0" y="0"/>
                </a:lnTo>
                <a:lnTo>
                  <a:pt x="0" y="3429000"/>
                </a:lnTo>
                <a:close/>
              </a:path>
            </a:pathLst>
          </a:custGeom>
          <a:solidFill>
            <a:srgbClr val="003A70"/>
          </a:solidFill>
        </p:spPr>
        <p:txBody>
          <a:bodyPr wrap="square" lIns="0" tIns="0" rIns="0" bIns="0" rtlCol="0"/>
          <a:lstStyle/>
          <a:p>
            <a:endParaRPr/>
          </a:p>
        </p:txBody>
      </p:sp>
      <p:sp>
        <p:nvSpPr>
          <p:cNvPr id="18" name="bk object 18"/>
          <p:cNvSpPr/>
          <p:nvPr/>
        </p:nvSpPr>
        <p:spPr>
          <a:xfrm>
            <a:off x="9563100" y="6260591"/>
            <a:ext cx="2275331" cy="259079"/>
          </a:xfrm>
          <a:prstGeom prst="rect">
            <a:avLst/>
          </a:prstGeom>
          <a:blipFill>
            <a:blip r:embed="rId2" cstate="print"/>
            <a:stretch>
              <a:fillRect/>
            </a:stretch>
          </a:blipFill>
        </p:spPr>
        <p:txBody>
          <a:bodyPr wrap="square" lIns="0" tIns="0" rIns="0" bIns="0" rtlCol="0"/>
          <a:lstStyle/>
          <a:p>
            <a:endParaRPr/>
          </a:p>
        </p:txBody>
      </p:sp>
      <p:sp>
        <p:nvSpPr>
          <p:cNvPr id="19" name="bk object 19"/>
          <p:cNvSpPr/>
          <p:nvPr/>
        </p:nvSpPr>
        <p:spPr>
          <a:xfrm>
            <a:off x="9325356" y="5943600"/>
            <a:ext cx="2638425" cy="685800"/>
          </a:xfrm>
          <a:custGeom>
            <a:avLst/>
            <a:gdLst/>
            <a:ahLst/>
            <a:cxnLst/>
            <a:rect l="l" t="t" r="r" b="b"/>
            <a:pathLst>
              <a:path w="2638425" h="685800">
                <a:moveTo>
                  <a:pt x="0" y="685800"/>
                </a:moveTo>
                <a:lnTo>
                  <a:pt x="2638044" y="685800"/>
                </a:lnTo>
                <a:lnTo>
                  <a:pt x="2638044" y="0"/>
                </a:lnTo>
                <a:lnTo>
                  <a:pt x="0" y="0"/>
                </a:lnTo>
                <a:lnTo>
                  <a:pt x="0" y="685800"/>
                </a:lnTo>
                <a:close/>
              </a:path>
            </a:pathLst>
          </a:custGeom>
          <a:solidFill>
            <a:srgbClr val="FFFFFF"/>
          </a:solidFill>
        </p:spPr>
        <p:txBody>
          <a:bodyPr wrap="square" lIns="0" tIns="0" rIns="0" bIns="0" rtlCol="0"/>
          <a:lstStyle/>
          <a:p>
            <a:endParaRPr/>
          </a:p>
        </p:txBody>
      </p:sp>
      <p:sp>
        <p:nvSpPr>
          <p:cNvPr id="20" name="bk object 20"/>
          <p:cNvSpPr/>
          <p:nvPr/>
        </p:nvSpPr>
        <p:spPr>
          <a:xfrm>
            <a:off x="2982612" y="3012895"/>
            <a:ext cx="2439670" cy="0"/>
          </a:xfrm>
          <a:custGeom>
            <a:avLst/>
            <a:gdLst/>
            <a:ahLst/>
            <a:cxnLst/>
            <a:rect l="l" t="t" r="r" b="b"/>
            <a:pathLst>
              <a:path w="2439670">
                <a:moveTo>
                  <a:pt x="0" y="0"/>
                </a:moveTo>
                <a:lnTo>
                  <a:pt x="2439404" y="0"/>
                </a:lnTo>
              </a:path>
            </a:pathLst>
          </a:custGeom>
          <a:ln w="18033">
            <a:solidFill>
              <a:srgbClr val="0078B3"/>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815999-2894-40D9-9D1C-82C64ABCF1B7}" type="datetime1">
              <a:rPr lang="en-US" smtClean="0"/>
              <a:t>2/25/2024</a:t>
            </a:fld>
            <a:endParaRPr lang="en-US"/>
          </a:p>
        </p:txBody>
      </p:sp>
      <p:sp>
        <p:nvSpPr>
          <p:cNvPr id="7" name="Holder 7"/>
          <p:cNvSpPr>
            <a:spLocks noGrp="1"/>
          </p:cNvSpPr>
          <p:nvPr>
            <p:ph type="sldNum" sz="quarter" idx="7"/>
          </p:nvPr>
        </p:nvSpPr>
        <p:spPr/>
        <p:txBody>
          <a:bodyPr lIns="0" tIns="0" rIns="0" bIns="0"/>
          <a:lstStyle>
            <a:lvl1pPr>
              <a:defRPr sz="1200" b="0" i="0">
                <a:solidFill>
                  <a:srgbClr val="888888"/>
                </a:solidFill>
                <a:latin typeface="Calibri"/>
                <a:cs typeface="Calibri"/>
              </a:defRPr>
            </a:lvl1pPr>
          </a:lstStyle>
          <a:p>
            <a:pPr marL="25400">
              <a:lnSpc>
                <a:spcPct val="100000"/>
              </a:lnSpc>
            </a:pPr>
            <a:fld id="{81D60167-4931-47E6-BA6A-407CBD079E47}" type="slidenum">
              <a:rPr dirty="0"/>
              <a:t>‹#›</a:t>
            </a:fld>
            <a:endParaRPr dirty="0"/>
          </a:p>
        </p:txBody>
      </p:sp>
    </p:spTree>
    <p:extLst>
      <p:ext uri="{BB962C8B-B14F-4D97-AF65-F5344CB8AC3E}">
        <p14:creationId xmlns:p14="http://schemas.microsoft.com/office/powerpoint/2010/main" val="3481731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1_Title Slide">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23605271-A2A1-415A-943C-738C69E8974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373391" y="666421"/>
            <a:ext cx="2275119" cy="259191"/>
          </a:xfrm>
          <a:prstGeom prst="rect">
            <a:avLst/>
          </a:prstGeom>
        </p:spPr>
      </p:pic>
      <p:sp>
        <p:nvSpPr>
          <p:cNvPr id="2" name="Holder 2"/>
          <p:cNvSpPr>
            <a:spLocks noGrp="1"/>
          </p:cNvSpPr>
          <p:nvPr>
            <p:ph type="ctrTitle"/>
          </p:nvPr>
        </p:nvSpPr>
        <p:spPr>
          <a:xfrm>
            <a:off x="685800" y="5402213"/>
            <a:ext cx="10881360" cy="492443"/>
          </a:xfrm>
          <a:prstGeom prst="rect">
            <a:avLst/>
          </a:prstGeom>
        </p:spPr>
        <p:txBody>
          <a:bodyPr wrap="square" lIns="0" tIns="0" rIns="0" bIns="0">
            <a:spAutoFit/>
          </a:bodyPr>
          <a:lstStyle>
            <a:lvl1pPr marL="12700" algn="l" defTabSz="914400" rtl="0" eaLnBrk="1" latinLnBrk="0" hangingPunct="1">
              <a:lnSpc>
                <a:spcPct val="100000"/>
              </a:lnSpc>
              <a:spcBef>
                <a:spcPts val="1050"/>
              </a:spcBef>
              <a:defRPr sz="3200" b="1" kern="1200" dirty="0">
                <a:solidFill>
                  <a:srgbClr val="003B71"/>
                </a:solidFill>
                <a:latin typeface="Arial"/>
                <a:ea typeface="+mn-ea"/>
                <a:cs typeface="Arial"/>
              </a:defRPr>
            </a:lvl1pPr>
          </a:lstStyle>
          <a:p>
            <a:endParaRPr dirty="0"/>
          </a:p>
        </p:txBody>
      </p:sp>
      <p:sp>
        <p:nvSpPr>
          <p:cNvPr id="3" name="Holder 3"/>
          <p:cNvSpPr>
            <a:spLocks noGrp="1"/>
          </p:cNvSpPr>
          <p:nvPr>
            <p:ph type="subTitle" idx="4"/>
          </p:nvPr>
        </p:nvSpPr>
        <p:spPr>
          <a:xfrm>
            <a:off x="685800" y="5963568"/>
            <a:ext cx="10881360" cy="315471"/>
          </a:xfrm>
          <a:prstGeom prst="rect">
            <a:avLst/>
          </a:prstGeom>
        </p:spPr>
        <p:txBody>
          <a:bodyPr wrap="square" lIns="0" tIns="0" rIns="0" bIns="0">
            <a:spAutoFit/>
          </a:bodyPr>
          <a:lstStyle>
            <a:lvl1pPr marL="0" indent="0">
              <a:buNone/>
              <a:defRPr sz="2050" b="0" kern="1200" spc="-5" dirty="0">
                <a:solidFill>
                  <a:srgbClr val="0078B3"/>
                </a:solidFill>
                <a:latin typeface="Arial"/>
                <a:ea typeface="+mn-ea"/>
                <a:cs typeface="Arial"/>
              </a:defRPr>
            </a:lvl1pPr>
          </a:lstStyle>
          <a:p>
            <a:endParaRPr dirty="0"/>
          </a:p>
        </p:txBody>
      </p:sp>
      <p:sp>
        <p:nvSpPr>
          <p:cNvPr id="10" name="object 6">
            <a:extLst>
              <a:ext uri="{FF2B5EF4-FFF2-40B4-BE49-F238E27FC236}">
                <a16:creationId xmlns:a16="http://schemas.microsoft.com/office/drawing/2014/main" id="{53A89232-91FE-448E-9553-302AC0CBB99C}"/>
              </a:ext>
            </a:extLst>
          </p:cNvPr>
          <p:cNvSpPr/>
          <p:nvPr userDrawn="1"/>
        </p:nvSpPr>
        <p:spPr>
          <a:xfrm>
            <a:off x="0" y="0"/>
            <a:ext cx="109855" cy="3429000"/>
          </a:xfrm>
          <a:custGeom>
            <a:avLst/>
            <a:gdLst/>
            <a:ahLst/>
            <a:cxnLst/>
            <a:rect l="l" t="t" r="r" b="b"/>
            <a:pathLst>
              <a:path w="109855" h="3429000">
                <a:moveTo>
                  <a:pt x="0" y="3429000"/>
                </a:moveTo>
                <a:lnTo>
                  <a:pt x="109728" y="3429000"/>
                </a:lnTo>
                <a:lnTo>
                  <a:pt x="109728" y="0"/>
                </a:lnTo>
                <a:lnTo>
                  <a:pt x="0" y="0"/>
                </a:lnTo>
                <a:lnTo>
                  <a:pt x="0" y="3429000"/>
                </a:lnTo>
                <a:close/>
              </a:path>
            </a:pathLst>
          </a:custGeom>
          <a:solidFill>
            <a:schemeClr val="accent3"/>
          </a:solidFill>
        </p:spPr>
        <p:txBody>
          <a:bodyPr wrap="square" lIns="0" tIns="0" rIns="0" bIns="0" rtlCol="0"/>
          <a:lstStyle/>
          <a:p>
            <a:endParaRPr/>
          </a:p>
        </p:txBody>
      </p:sp>
      <p:sp>
        <p:nvSpPr>
          <p:cNvPr id="11" name="object 7">
            <a:extLst>
              <a:ext uri="{FF2B5EF4-FFF2-40B4-BE49-F238E27FC236}">
                <a16:creationId xmlns:a16="http://schemas.microsoft.com/office/drawing/2014/main" id="{4859A2FC-07BD-4CE8-8A06-3B187C1B8EB9}"/>
              </a:ext>
            </a:extLst>
          </p:cNvPr>
          <p:cNvSpPr/>
          <p:nvPr userDrawn="1"/>
        </p:nvSpPr>
        <p:spPr>
          <a:xfrm>
            <a:off x="0" y="3429000"/>
            <a:ext cx="109855" cy="3429000"/>
          </a:xfrm>
          <a:custGeom>
            <a:avLst/>
            <a:gdLst/>
            <a:ahLst/>
            <a:cxnLst/>
            <a:rect l="l" t="t" r="r" b="b"/>
            <a:pathLst>
              <a:path w="109855" h="3429000">
                <a:moveTo>
                  <a:pt x="0" y="3429000"/>
                </a:moveTo>
                <a:lnTo>
                  <a:pt x="109728" y="3429000"/>
                </a:lnTo>
                <a:lnTo>
                  <a:pt x="109728" y="0"/>
                </a:lnTo>
                <a:lnTo>
                  <a:pt x="0" y="0"/>
                </a:lnTo>
                <a:lnTo>
                  <a:pt x="0" y="3429000"/>
                </a:lnTo>
                <a:close/>
              </a:path>
            </a:pathLst>
          </a:custGeom>
          <a:solidFill>
            <a:schemeClr val="accent1"/>
          </a:solidFill>
        </p:spPr>
        <p:txBody>
          <a:bodyPr wrap="square" lIns="0" tIns="0" rIns="0" bIns="0" rtlCol="0"/>
          <a:lstStyle/>
          <a:p>
            <a:endParaRPr/>
          </a:p>
        </p:txBody>
      </p:sp>
      <p:pic>
        <p:nvPicPr>
          <p:cNvPr id="7" name="Picture 6">
            <a:extLst>
              <a:ext uri="{FF2B5EF4-FFF2-40B4-BE49-F238E27FC236}">
                <a16:creationId xmlns:a16="http://schemas.microsoft.com/office/drawing/2014/main" id="{B3FC853E-9D50-49FD-B306-DB6B5F618EBF}"/>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2128" b="17246"/>
          <a:stretch/>
        </p:blipFill>
        <p:spPr>
          <a:xfrm>
            <a:off x="109855" y="-1"/>
            <a:ext cx="12082145" cy="5244861"/>
          </a:xfrm>
          <a:prstGeom prst="rect">
            <a:avLst/>
          </a:prstGeom>
        </p:spPr>
      </p:pic>
    </p:spTree>
    <p:extLst>
      <p:ext uri="{BB962C8B-B14F-4D97-AF65-F5344CB8AC3E}">
        <p14:creationId xmlns:p14="http://schemas.microsoft.com/office/powerpoint/2010/main" val="11568517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6EF943-198A-44D4-922F-58657E3A9B0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8026" b="8026"/>
          <a:stretch/>
        </p:blipFill>
        <p:spPr>
          <a:xfrm>
            <a:off x="0" y="0"/>
            <a:ext cx="12318523" cy="6858000"/>
          </a:xfrm>
          <a:prstGeom prst="rect">
            <a:avLst/>
          </a:prstGeom>
        </p:spPr>
      </p:pic>
      <p:sp>
        <p:nvSpPr>
          <p:cNvPr id="4" name="object 4">
            <a:extLst>
              <a:ext uri="{FF2B5EF4-FFF2-40B4-BE49-F238E27FC236}">
                <a16:creationId xmlns:a16="http://schemas.microsoft.com/office/drawing/2014/main" id="{9FB5C753-763C-472C-9A46-2408E1B13285}"/>
              </a:ext>
            </a:extLst>
          </p:cNvPr>
          <p:cNvSpPr/>
          <p:nvPr userDrawn="1"/>
        </p:nvSpPr>
        <p:spPr>
          <a:xfrm>
            <a:off x="0" y="2888199"/>
            <a:ext cx="5767070" cy="1335405"/>
          </a:xfrm>
          <a:custGeom>
            <a:avLst/>
            <a:gdLst/>
            <a:ahLst/>
            <a:cxnLst/>
            <a:rect l="l" t="t" r="r" b="b"/>
            <a:pathLst>
              <a:path w="5767070" h="1335404">
                <a:moveTo>
                  <a:pt x="0" y="1335024"/>
                </a:moveTo>
                <a:lnTo>
                  <a:pt x="5766663" y="1335024"/>
                </a:lnTo>
                <a:lnTo>
                  <a:pt x="5766663" y="0"/>
                </a:lnTo>
                <a:lnTo>
                  <a:pt x="0" y="0"/>
                </a:lnTo>
                <a:lnTo>
                  <a:pt x="0" y="1335024"/>
                </a:lnTo>
                <a:close/>
              </a:path>
            </a:pathLst>
          </a:custGeom>
          <a:solidFill>
            <a:srgbClr val="FFFFFF"/>
          </a:solidFill>
        </p:spPr>
        <p:txBody>
          <a:bodyPr wrap="square" lIns="0" tIns="0" rIns="0" bIns="0" rtlCol="0"/>
          <a:lstStyle/>
          <a:p>
            <a:endParaRPr/>
          </a:p>
        </p:txBody>
      </p:sp>
      <p:sp>
        <p:nvSpPr>
          <p:cNvPr id="2" name="Title 1">
            <a:extLst>
              <a:ext uri="{FF2B5EF4-FFF2-40B4-BE49-F238E27FC236}">
                <a16:creationId xmlns:a16="http://schemas.microsoft.com/office/drawing/2014/main" id="{60319947-B2CF-4C7A-9CC7-5734B321CB98}"/>
              </a:ext>
            </a:extLst>
          </p:cNvPr>
          <p:cNvSpPr>
            <a:spLocks noGrp="1"/>
          </p:cNvSpPr>
          <p:nvPr>
            <p:ph type="title"/>
          </p:nvPr>
        </p:nvSpPr>
        <p:spPr>
          <a:xfrm>
            <a:off x="368300" y="3130008"/>
            <a:ext cx="5118100" cy="815340"/>
          </a:xfrm>
        </p:spPr>
        <p:txBody>
          <a:bodyPr/>
          <a:lstStyle>
            <a:lvl1pPr>
              <a:defRPr sz="3100" b="1">
                <a:solidFill>
                  <a:schemeClr val="accent2"/>
                </a:solidFill>
              </a:defRPr>
            </a:lvl1pPr>
          </a:lstStyle>
          <a:p>
            <a:r>
              <a:rPr lang="en-US" dirty="0"/>
              <a:t>Click to edit Master title style</a:t>
            </a:r>
          </a:p>
        </p:txBody>
      </p:sp>
      <p:sp>
        <p:nvSpPr>
          <p:cNvPr id="6" name="Text Placeholder 10">
            <a:extLst>
              <a:ext uri="{FF2B5EF4-FFF2-40B4-BE49-F238E27FC236}">
                <a16:creationId xmlns:a16="http://schemas.microsoft.com/office/drawing/2014/main" id="{8630E7E9-0498-41FA-ACB8-F0ECEB3E18FB}"/>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chemeClr val="bg1"/>
                </a:solidFill>
                <a:latin typeface="Arial"/>
                <a:ea typeface="+mn-ea"/>
                <a:cs typeface="Arial"/>
              </a:defRPr>
            </a:lvl1pPr>
          </a:lstStyle>
          <a:p>
            <a:pPr lvl="0"/>
            <a:endParaRPr lang="en-US" dirty="0"/>
          </a:p>
        </p:txBody>
      </p:sp>
    </p:spTree>
    <p:extLst>
      <p:ext uri="{BB962C8B-B14F-4D97-AF65-F5344CB8AC3E}">
        <p14:creationId xmlns:p14="http://schemas.microsoft.com/office/powerpoint/2010/main" val="2277109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24897086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2769205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3408023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85697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43888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55F12-DC6A-4523-810B-3233EC250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25AD65-258D-4D29-ACCE-4ED160D653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CEBD12-3C33-4D42-91B7-55226CDBC021}"/>
              </a:ext>
            </a:extLst>
          </p:cNvPr>
          <p:cNvSpPr>
            <a:spLocks noGrp="1"/>
          </p:cNvSpPr>
          <p:nvPr>
            <p:ph type="dt" sz="half" idx="10"/>
          </p:nvPr>
        </p:nvSpPr>
        <p:spPr/>
        <p:txBody>
          <a:bodyPr/>
          <a:lstStyle/>
          <a:p>
            <a:fld id="{C5B4E3E7-9FF3-47C9-8488-D43FA06023F1}" type="datetime1">
              <a:rPr lang="en-US" smtClean="0"/>
              <a:t>2/25/2024</a:t>
            </a:fld>
            <a:endParaRPr lang="en-US"/>
          </a:p>
        </p:txBody>
      </p:sp>
      <p:sp>
        <p:nvSpPr>
          <p:cNvPr id="5" name="Footer Placeholder 4">
            <a:extLst>
              <a:ext uri="{FF2B5EF4-FFF2-40B4-BE49-F238E27FC236}">
                <a16:creationId xmlns:a16="http://schemas.microsoft.com/office/drawing/2014/main" id="{6791FA0E-FED0-4EDE-88F2-BA95DE171D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48DD1-CCA6-4259-A62C-4EB4C950D02E}"/>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255917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10112271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25843086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3445421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2916142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1105805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195116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15935935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2707404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45EE01E-B8F8-4F46-9184-F560A15FFDB2}"/>
              </a:ext>
            </a:extLst>
          </p:cNvPr>
          <p:cNvSpPr>
            <a:spLocks noGrp="1"/>
          </p:cNvSpPr>
          <p:nvPr>
            <p:ph type="body" sz="quarter" idx="10"/>
          </p:nvPr>
        </p:nvSpPr>
        <p:spPr>
          <a:xfrm>
            <a:off x="914400" y="1645920"/>
            <a:ext cx="10528300" cy="4297680"/>
          </a:xfrm>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C4F6894A-7532-45E6-9213-3EE7C25E2948}"/>
              </a:ext>
            </a:extLst>
          </p:cNvPr>
          <p:cNvSpPr>
            <a:spLocks noGrp="1"/>
          </p:cNvSpPr>
          <p:nvPr>
            <p:ph type="body" sz="quarter" idx="11"/>
          </p:nvPr>
        </p:nvSpPr>
        <p:spPr>
          <a:xfrm>
            <a:off x="384048" y="274320"/>
            <a:ext cx="2743200" cy="182880"/>
          </a:xfrm>
        </p:spPr>
        <p:txBody>
          <a:bodyPr>
            <a:noAutofit/>
          </a:bodyPr>
          <a:lstStyle>
            <a:lvl1pPr marL="12700" indent="0" algn="l" defTabSz="914400" rtl="0" eaLnBrk="1" latinLnBrk="0" hangingPunct="1">
              <a:lnSpc>
                <a:spcPct val="100000"/>
              </a:lnSpc>
              <a:spcBef>
                <a:spcPts val="100"/>
              </a:spcBef>
              <a:buNone/>
              <a:defRPr lang="en-US" sz="900" kern="1200" cap="all" spc="25" baseline="0" dirty="0">
                <a:solidFill>
                  <a:srgbClr val="003B71"/>
                </a:solidFill>
                <a:latin typeface="Arial"/>
                <a:ea typeface="+mn-ea"/>
                <a:cs typeface="Arial"/>
              </a:defRPr>
            </a:lvl1pPr>
          </a:lstStyle>
          <a:p>
            <a:pPr lvl="0"/>
            <a:endParaRPr lang="en-US" dirty="0"/>
          </a:p>
        </p:txBody>
      </p:sp>
      <p:sp>
        <p:nvSpPr>
          <p:cNvPr id="12" name="Title 11">
            <a:extLst>
              <a:ext uri="{FF2B5EF4-FFF2-40B4-BE49-F238E27FC236}">
                <a16:creationId xmlns:a16="http://schemas.microsoft.com/office/drawing/2014/main" id="{28060EAA-EA09-4CE6-BCCD-FD906D4C2760}"/>
              </a:ext>
            </a:extLst>
          </p:cNvPr>
          <p:cNvSpPr>
            <a:spLocks noGrp="1"/>
          </p:cNvSpPr>
          <p:nvPr>
            <p:ph type="title"/>
          </p:nvPr>
        </p:nvSpPr>
        <p:spPr/>
        <p:txBody>
          <a:bodyPr/>
          <a:lstStyle/>
          <a:p>
            <a:r>
              <a:rPr lang="en-US"/>
              <a:t>Click to edit Master title style</a:t>
            </a:r>
          </a:p>
        </p:txBody>
      </p:sp>
      <p:sp>
        <p:nvSpPr>
          <p:cNvPr id="13" name="Slide Number Placeholder 12">
            <a:extLst>
              <a:ext uri="{FF2B5EF4-FFF2-40B4-BE49-F238E27FC236}">
                <a16:creationId xmlns:a16="http://schemas.microsoft.com/office/drawing/2014/main" id="{86C93D88-54FE-4775-8918-4D929AE294BB}"/>
              </a:ext>
            </a:extLst>
          </p:cNvPr>
          <p:cNvSpPr>
            <a:spLocks noGrp="1"/>
          </p:cNvSpPr>
          <p:nvPr>
            <p:ph type="sldNum" sz="quarter" idx="12"/>
          </p:nvPr>
        </p:nvSpPr>
        <p:spPr/>
        <p:txBody>
          <a:bodyPr/>
          <a:lstStyle/>
          <a:p>
            <a:fld id="{2723C7C7-B0FF-451D-99FE-9EA893039DFB}" type="slidenum">
              <a:rPr lang="en-US" smtClean="0"/>
              <a:pPr/>
              <a:t>‹#›</a:t>
            </a:fld>
            <a:endParaRPr lang="en-US"/>
          </a:p>
        </p:txBody>
      </p:sp>
    </p:spTree>
    <p:extLst>
      <p:ext uri="{BB962C8B-B14F-4D97-AF65-F5344CB8AC3E}">
        <p14:creationId xmlns:p14="http://schemas.microsoft.com/office/powerpoint/2010/main" val="388480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AE147-A304-4ABD-BC4A-6970745F74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A679CC-F8D1-4EC7-AC94-273B730956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A7D8588-C720-40B6-B0AB-A701D0973F46}"/>
              </a:ext>
            </a:extLst>
          </p:cNvPr>
          <p:cNvSpPr>
            <a:spLocks noGrp="1"/>
          </p:cNvSpPr>
          <p:nvPr>
            <p:ph type="dt" sz="half" idx="10"/>
          </p:nvPr>
        </p:nvSpPr>
        <p:spPr/>
        <p:txBody>
          <a:bodyPr/>
          <a:lstStyle/>
          <a:p>
            <a:fld id="{2E573FC4-3EFD-4744-B251-3605A2C122F0}" type="datetime1">
              <a:rPr lang="en-US" smtClean="0"/>
              <a:t>2/25/2024</a:t>
            </a:fld>
            <a:endParaRPr lang="en-US"/>
          </a:p>
        </p:txBody>
      </p:sp>
      <p:sp>
        <p:nvSpPr>
          <p:cNvPr id="5" name="Footer Placeholder 4">
            <a:extLst>
              <a:ext uri="{FF2B5EF4-FFF2-40B4-BE49-F238E27FC236}">
                <a16:creationId xmlns:a16="http://schemas.microsoft.com/office/drawing/2014/main" id="{5E97F3F1-388A-48A8-8A15-F097BE2D3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BC68CF-FC06-4C88-9F22-CC396CFF7BEC}"/>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481342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AFC1B-080A-40C7-9271-AD402FDDF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B8447-0AD1-421E-8B3D-66FA59CFD56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7C3DE-36C8-4A1A-B080-3C02FD2F1F6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DDDB37-05A4-4258-AEB1-C85A6745237A}"/>
              </a:ext>
            </a:extLst>
          </p:cNvPr>
          <p:cNvSpPr>
            <a:spLocks noGrp="1"/>
          </p:cNvSpPr>
          <p:nvPr>
            <p:ph type="dt" sz="half" idx="10"/>
          </p:nvPr>
        </p:nvSpPr>
        <p:spPr/>
        <p:txBody>
          <a:bodyPr/>
          <a:lstStyle/>
          <a:p>
            <a:fld id="{19CD2D21-49CF-403F-89D8-24CE2884EF0A}" type="datetime1">
              <a:rPr lang="en-US" smtClean="0"/>
              <a:t>2/25/2024</a:t>
            </a:fld>
            <a:endParaRPr lang="en-US"/>
          </a:p>
        </p:txBody>
      </p:sp>
      <p:sp>
        <p:nvSpPr>
          <p:cNvPr id="6" name="Footer Placeholder 5">
            <a:extLst>
              <a:ext uri="{FF2B5EF4-FFF2-40B4-BE49-F238E27FC236}">
                <a16:creationId xmlns:a16="http://schemas.microsoft.com/office/drawing/2014/main" id="{60DED29E-F0E6-41CC-A56B-D201ED5CB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773ED9-BB6B-4518-BFBD-9AC835DBC487}"/>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876317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A3CB-676D-4DE2-9C75-C818092D60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C657AF-AFD4-452B-8CA8-CCB02B4A57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5BF5AC5-02AA-4D10-B7CB-E030EDBF42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41B72D-E432-4185-A09E-2E117D45EA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495D12A-6DC8-4A7D-903A-4012FFC1EF0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6E4457-E36F-4103-BE49-C50A2C7029E3}"/>
              </a:ext>
            </a:extLst>
          </p:cNvPr>
          <p:cNvSpPr>
            <a:spLocks noGrp="1"/>
          </p:cNvSpPr>
          <p:nvPr>
            <p:ph type="dt" sz="half" idx="10"/>
          </p:nvPr>
        </p:nvSpPr>
        <p:spPr/>
        <p:txBody>
          <a:bodyPr/>
          <a:lstStyle/>
          <a:p>
            <a:fld id="{ED106406-F82F-4B7F-821B-45541771743A}" type="datetime1">
              <a:rPr lang="en-US" smtClean="0"/>
              <a:t>2/25/2024</a:t>
            </a:fld>
            <a:endParaRPr lang="en-US"/>
          </a:p>
        </p:txBody>
      </p:sp>
      <p:sp>
        <p:nvSpPr>
          <p:cNvPr id="8" name="Footer Placeholder 7">
            <a:extLst>
              <a:ext uri="{FF2B5EF4-FFF2-40B4-BE49-F238E27FC236}">
                <a16:creationId xmlns:a16="http://schemas.microsoft.com/office/drawing/2014/main" id="{2C6A48F2-349C-4C8E-8E7F-4474366125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8E9532-F7CC-4522-9140-49E59ECE1FF9}"/>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157927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FDA9-8E67-4D7B-92B1-FE5BE73428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4190E8-E1E3-4DA5-96EA-4EB1984F0CC3}"/>
              </a:ext>
            </a:extLst>
          </p:cNvPr>
          <p:cNvSpPr>
            <a:spLocks noGrp="1"/>
          </p:cNvSpPr>
          <p:nvPr>
            <p:ph type="dt" sz="half" idx="10"/>
          </p:nvPr>
        </p:nvSpPr>
        <p:spPr/>
        <p:txBody>
          <a:bodyPr/>
          <a:lstStyle/>
          <a:p>
            <a:fld id="{1ED26859-AAD0-4E90-A838-D4447D5A3463}" type="datetime1">
              <a:rPr lang="en-US" smtClean="0"/>
              <a:t>2/25/2024</a:t>
            </a:fld>
            <a:endParaRPr lang="en-US"/>
          </a:p>
        </p:txBody>
      </p:sp>
      <p:sp>
        <p:nvSpPr>
          <p:cNvPr id="4" name="Footer Placeholder 3">
            <a:extLst>
              <a:ext uri="{FF2B5EF4-FFF2-40B4-BE49-F238E27FC236}">
                <a16:creationId xmlns:a16="http://schemas.microsoft.com/office/drawing/2014/main" id="{8E4F1DF5-2DF1-462B-894B-1D7BBF506F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1620AC-9060-4854-96F5-50AE78E4E9DB}"/>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333392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AD5157-422D-4F7E-BC48-B068E2288DB9}"/>
              </a:ext>
            </a:extLst>
          </p:cNvPr>
          <p:cNvSpPr>
            <a:spLocks noGrp="1"/>
          </p:cNvSpPr>
          <p:nvPr>
            <p:ph type="dt" sz="half" idx="10"/>
          </p:nvPr>
        </p:nvSpPr>
        <p:spPr/>
        <p:txBody>
          <a:bodyPr/>
          <a:lstStyle/>
          <a:p>
            <a:fld id="{B1242C7A-FD2D-4AF6-97AC-B38E8A7E6FC7}" type="datetime1">
              <a:rPr lang="en-US" smtClean="0"/>
              <a:t>2/25/2024</a:t>
            </a:fld>
            <a:endParaRPr lang="en-US"/>
          </a:p>
        </p:txBody>
      </p:sp>
      <p:sp>
        <p:nvSpPr>
          <p:cNvPr id="3" name="Footer Placeholder 2">
            <a:extLst>
              <a:ext uri="{FF2B5EF4-FFF2-40B4-BE49-F238E27FC236}">
                <a16:creationId xmlns:a16="http://schemas.microsoft.com/office/drawing/2014/main" id="{810E90B9-596C-4E2B-989B-C02A5A2B26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137573C-740B-4DA1-8CAF-A536FB38400E}"/>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138991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71DD-A7E1-407B-8E0B-32BD9A79F5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CC027D-19F6-4ECC-9FE9-AF1861816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FEDC15-C49A-4EBF-AE46-903D8CA6E9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4FA707A-85B1-4A21-833A-81C6898C97CC}"/>
              </a:ext>
            </a:extLst>
          </p:cNvPr>
          <p:cNvSpPr>
            <a:spLocks noGrp="1"/>
          </p:cNvSpPr>
          <p:nvPr>
            <p:ph type="dt" sz="half" idx="10"/>
          </p:nvPr>
        </p:nvSpPr>
        <p:spPr/>
        <p:txBody>
          <a:bodyPr/>
          <a:lstStyle/>
          <a:p>
            <a:fld id="{122421BD-00BE-4CBE-B6B6-BAF437846861}" type="datetime1">
              <a:rPr lang="en-US" smtClean="0"/>
              <a:t>2/25/2024</a:t>
            </a:fld>
            <a:endParaRPr lang="en-US"/>
          </a:p>
        </p:txBody>
      </p:sp>
      <p:sp>
        <p:nvSpPr>
          <p:cNvPr id="6" name="Footer Placeholder 5">
            <a:extLst>
              <a:ext uri="{FF2B5EF4-FFF2-40B4-BE49-F238E27FC236}">
                <a16:creationId xmlns:a16="http://schemas.microsoft.com/office/drawing/2014/main" id="{9AA723A7-AAAD-481D-9B49-26016BBE4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9712-CD82-42EA-8472-13BAE8739D17}"/>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1636817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46868-14E7-4116-B108-F85D830E99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3F1583-AD82-460D-88B9-E12030FC3A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943C60-A385-478C-ADB3-36679169D1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47411BA-7B0E-4B69-8FD6-B66D0FA102B4}"/>
              </a:ext>
            </a:extLst>
          </p:cNvPr>
          <p:cNvSpPr>
            <a:spLocks noGrp="1"/>
          </p:cNvSpPr>
          <p:nvPr>
            <p:ph type="dt" sz="half" idx="10"/>
          </p:nvPr>
        </p:nvSpPr>
        <p:spPr/>
        <p:txBody>
          <a:bodyPr/>
          <a:lstStyle/>
          <a:p>
            <a:fld id="{82BA6906-0EED-4F04-8E51-9053DBBEE6D2}" type="datetime1">
              <a:rPr lang="en-US" smtClean="0"/>
              <a:t>2/25/2024</a:t>
            </a:fld>
            <a:endParaRPr lang="en-US"/>
          </a:p>
        </p:txBody>
      </p:sp>
      <p:sp>
        <p:nvSpPr>
          <p:cNvPr id="6" name="Footer Placeholder 5">
            <a:extLst>
              <a:ext uri="{FF2B5EF4-FFF2-40B4-BE49-F238E27FC236}">
                <a16:creationId xmlns:a16="http://schemas.microsoft.com/office/drawing/2014/main" id="{C9B8B79D-33D1-4DAA-BCBE-0D8411AB8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5484E7-F083-4CED-9E0B-C7491F94AEDD}"/>
              </a:ext>
            </a:extLst>
          </p:cNvPr>
          <p:cNvSpPr>
            <a:spLocks noGrp="1"/>
          </p:cNvSpPr>
          <p:nvPr>
            <p:ph type="sldNum" sz="quarter" idx="12"/>
          </p:nvPr>
        </p:nvSpPr>
        <p:spPr/>
        <p:txBody>
          <a:bodyPr/>
          <a:lstStyle/>
          <a:p>
            <a:fld id="{1B559DBB-C45F-461D-8AEE-61FFC6EFADA2}" type="slidenum">
              <a:rPr lang="en-US" smtClean="0"/>
              <a:t>‹#›</a:t>
            </a:fld>
            <a:endParaRPr lang="en-US"/>
          </a:p>
        </p:txBody>
      </p:sp>
    </p:spTree>
    <p:extLst>
      <p:ext uri="{BB962C8B-B14F-4D97-AF65-F5344CB8AC3E}">
        <p14:creationId xmlns:p14="http://schemas.microsoft.com/office/powerpoint/2010/main" val="164005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4FAB3D-6FD8-4BCE-9335-273803DB3F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DEE5B9-7ADC-4CC8-B62C-5FB1DCE43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6AA021-9C80-4A0D-A5EA-4DA17750B7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95C546-DF09-4547-BA15-28EED771B9FD}" type="datetime1">
              <a:rPr lang="en-US" smtClean="0"/>
              <a:t>2/25/2024</a:t>
            </a:fld>
            <a:endParaRPr lang="en-US"/>
          </a:p>
        </p:txBody>
      </p:sp>
      <p:sp>
        <p:nvSpPr>
          <p:cNvPr id="5" name="Footer Placeholder 4">
            <a:extLst>
              <a:ext uri="{FF2B5EF4-FFF2-40B4-BE49-F238E27FC236}">
                <a16:creationId xmlns:a16="http://schemas.microsoft.com/office/drawing/2014/main" id="{8E3F11F8-B84C-41F0-A2D2-0EBAB48F3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BE2A45-E599-49E9-A2A4-CC6CC35D3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59DBB-C45F-461D-8AEE-61FFC6EFADA2}" type="slidenum">
              <a:rPr lang="en-US" smtClean="0"/>
              <a:t>‹#›</a:t>
            </a:fld>
            <a:endParaRPr lang="en-US"/>
          </a:p>
        </p:txBody>
      </p:sp>
    </p:spTree>
    <p:extLst>
      <p:ext uri="{BB962C8B-B14F-4D97-AF65-F5344CB8AC3E}">
        <p14:creationId xmlns:p14="http://schemas.microsoft.com/office/powerpoint/2010/main" val="24471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jmisi@resig.org" TargetMode="External"/><Relationship Id="rId13" Type="http://schemas.openxmlformats.org/officeDocument/2006/relationships/hyperlink" Target="https://www.publicdomainpictures.net/view-image.php?image=75691&amp;picture=3d-help-clip-art" TargetMode="External"/><Relationship Id="rId3" Type="http://schemas.openxmlformats.org/officeDocument/2006/relationships/image" Target="../media/image6.jpg"/><Relationship Id="rId7" Type="http://schemas.openxmlformats.org/officeDocument/2006/relationships/hyperlink" Target="mailto:azimmerman@resig.org" TargetMode="External"/><Relationship Id="rId12"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ematheny@resig.org" TargetMode="External"/><Relationship Id="rId11" Type="http://schemas.openxmlformats.org/officeDocument/2006/relationships/hyperlink" Target="https://www.pngall.com/glasses-png/download/5271" TargetMode="External"/><Relationship Id="rId5" Type="http://schemas.openxmlformats.org/officeDocument/2006/relationships/image" Target="../media/image1.png"/><Relationship Id="rId10"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hyperlink" Target="mailto:nweaver@resig.org"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4.svg"/><Relationship Id="rId4" Type="http://schemas.openxmlformats.org/officeDocument/2006/relationships/image" Target="../media/image20.sv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5.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7.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8.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medicare.gov/drug-coverage-part-d/costs-for-medicare-drug-coverage/costs-in-the-coverage-gap"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picpedia.org/highway-signs/w/well-being.html" TargetMode="External"/><Relationship Id="rId5" Type="http://schemas.openxmlformats.org/officeDocument/2006/relationships/image" Target="../media/image37.jp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35.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40.emf"/><Relationship Id="rId7" Type="http://schemas.openxmlformats.org/officeDocument/2006/relationships/hyperlink" Target="mailto:nweaver@resig.org"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mailto:jmisi@resig.org" TargetMode="External"/><Relationship Id="rId5" Type="http://schemas.openxmlformats.org/officeDocument/2006/relationships/hyperlink" Target="mailto:azimmerman@resig.org" TargetMode="External"/><Relationship Id="rId4" Type="http://schemas.openxmlformats.org/officeDocument/2006/relationships/hyperlink" Target="mailto:ematheny@resig.org" TargetMode="External"/><Relationship Id="rId9" Type="http://schemas.openxmlformats.org/officeDocument/2006/relationships/hyperlink" Target="https://www.ioer-imrj.com/contact-u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44.jpg"/><Relationship Id="rId4" Type="http://schemas.openxmlformats.org/officeDocument/2006/relationships/image" Target="../media/image43.jpg"/></Relationships>
</file>

<file path=ppt/slides/_rels/slide3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mailto:ematheny@resig.org" TargetMode="External"/><Relationship Id="rId7" Type="http://schemas.openxmlformats.org/officeDocument/2006/relationships/image" Target="../media/image6.jp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hyperlink" Target="mailto:nweaver@resig.org" TargetMode="External"/><Relationship Id="rId5" Type="http://schemas.openxmlformats.org/officeDocument/2006/relationships/hyperlink" Target="mailto:jmisi@resig.org" TargetMode="External"/><Relationship Id="rId10" Type="http://schemas.openxmlformats.org/officeDocument/2006/relationships/hyperlink" Target="https://en.wikipedia.org/wiki/Medicare_(United_States)" TargetMode="External"/><Relationship Id="rId4" Type="http://schemas.openxmlformats.org/officeDocument/2006/relationships/hyperlink" Target="mailto:azimmerman@resig.org" TargetMode="External"/><Relationship Id="rId9" Type="http://schemas.openxmlformats.org/officeDocument/2006/relationships/image" Target="../media/image45.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9.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20.svg"/><Relationship Id="rId11" Type="http://schemas.openxmlformats.org/officeDocument/2006/relationships/image" Target="../media/image23.png"/><Relationship Id="rId5" Type="http://schemas.openxmlformats.org/officeDocument/2006/relationships/image" Target="../media/image19.png"/><Relationship Id="rId10" Type="http://schemas.openxmlformats.org/officeDocument/2006/relationships/image" Target="../media/image18.svg"/><Relationship Id="rId4" Type="http://schemas.openxmlformats.org/officeDocument/2006/relationships/image" Target="../media/image2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F3D2BA8-5969-D930-4731-6C9903D09C19}"/>
              </a:ext>
              <a:ext uri="{C183D7F6-B498-43B3-948B-1728B52AA6E4}">
                <adec:decorative xmlns:adec="http://schemas.microsoft.com/office/drawing/2017/decorative" val="1"/>
              </a:ext>
            </a:extLst>
          </p:cNvPr>
          <p:cNvSpPr/>
          <p:nvPr/>
        </p:nvSpPr>
        <p:spPr>
          <a:xfrm>
            <a:off x="9948330" y="2567817"/>
            <a:ext cx="2069063" cy="3461176"/>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BEAFB467-D62A-193C-D50B-3CF7C6216565}"/>
              </a:ext>
            </a:extLst>
          </p:cNvPr>
          <p:cNvSpPr>
            <a:spLocks noGrp="1"/>
          </p:cNvSpPr>
          <p:nvPr>
            <p:ph type="sldNum" sz="quarter" idx="7"/>
          </p:nvPr>
        </p:nvSpPr>
        <p:spPr/>
        <p:txBody>
          <a:bodyPr/>
          <a:lstStyle/>
          <a:p>
            <a:pPr marL="25400">
              <a:lnSpc>
                <a:spcPct val="100000"/>
              </a:lnSpc>
            </a:pPr>
            <a:fld id="{81D60167-4931-47E6-BA6A-407CBD079E47}" type="slidenum">
              <a:rPr lang="en-US" smtClean="0"/>
              <a:t>1</a:t>
            </a:fld>
            <a:endParaRPr lang="en-US" dirty="0"/>
          </a:p>
        </p:txBody>
      </p:sp>
      <p:sp>
        <p:nvSpPr>
          <p:cNvPr id="7" name="object 7" descr="SISC Logo"/>
          <p:cNvSpPr/>
          <p:nvPr/>
        </p:nvSpPr>
        <p:spPr>
          <a:xfrm>
            <a:off x="118534" y="94232"/>
            <a:ext cx="3069336" cy="925068"/>
          </a:xfrm>
          <a:prstGeom prst="rect">
            <a:avLst/>
          </a:prstGeom>
          <a:blipFill>
            <a:blip r:embed="rId3" cstate="print"/>
            <a:stretch>
              <a:fillRect/>
            </a:stretch>
          </a:blipFill>
        </p:spPr>
        <p:txBody>
          <a:bodyPr wrap="square" lIns="0" tIns="0" rIns="0" bIns="0" rtlCol="0"/>
          <a:lstStyle/>
          <a:p>
            <a:endParaRPr/>
          </a:p>
        </p:txBody>
      </p:sp>
      <p:sp>
        <p:nvSpPr>
          <p:cNvPr id="8" name="object 8" descr="RESIG Logo"/>
          <p:cNvSpPr/>
          <p:nvPr/>
        </p:nvSpPr>
        <p:spPr>
          <a:xfrm>
            <a:off x="4516258" y="102300"/>
            <a:ext cx="2956284" cy="1224015"/>
          </a:xfrm>
          <a:prstGeom prst="rect">
            <a:avLst/>
          </a:prstGeom>
          <a:blipFill>
            <a:blip r:embed="rId4" cstate="print"/>
            <a:stretch>
              <a:fillRect/>
            </a:stretch>
          </a:blipFill>
        </p:spPr>
        <p:txBody>
          <a:bodyPr wrap="square" lIns="0" tIns="0" rIns="0" bIns="0" rtlCol="0"/>
          <a:lstStyle/>
          <a:p>
            <a:endParaRPr/>
          </a:p>
        </p:txBody>
      </p:sp>
      <p:sp>
        <p:nvSpPr>
          <p:cNvPr id="9" name="object 9" descr="Kaiser Permanente Logo"/>
          <p:cNvSpPr/>
          <p:nvPr/>
        </p:nvSpPr>
        <p:spPr>
          <a:xfrm>
            <a:off x="8515926" y="94232"/>
            <a:ext cx="3557539" cy="829404"/>
          </a:xfrm>
          <a:prstGeom prst="rect">
            <a:avLst/>
          </a:prstGeom>
          <a:blipFill>
            <a:blip r:embed="rId5" cstate="print"/>
            <a:stretch>
              <a:fillRect/>
            </a:stretch>
          </a:blipFill>
        </p:spPr>
        <p:txBody>
          <a:bodyPr wrap="square" lIns="0" tIns="0" rIns="0" bIns="0" rtlCol="0"/>
          <a:lstStyle/>
          <a:p>
            <a:endParaRPr/>
          </a:p>
        </p:txBody>
      </p:sp>
      <p:sp>
        <p:nvSpPr>
          <p:cNvPr id="3" name="object 3"/>
          <p:cNvSpPr txBox="1">
            <a:spLocks noGrp="1"/>
          </p:cNvSpPr>
          <p:nvPr>
            <p:ph type="title" idx="4294967295"/>
          </p:nvPr>
        </p:nvSpPr>
        <p:spPr>
          <a:xfrm>
            <a:off x="0" y="1181608"/>
            <a:ext cx="12192000" cy="5491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ctr" defTabSz="914400" rtl="0" eaLnBrk="1" fontAlgn="auto" latinLnBrk="0" hangingPunct="1">
              <a:lnSpc>
                <a:spcPts val="4760"/>
              </a:lnSpc>
              <a:spcBef>
                <a:spcPts val="0"/>
              </a:spcBef>
              <a:spcAft>
                <a:spcPts val="0"/>
              </a:spcAft>
              <a:buClrTx/>
              <a:buSzTx/>
              <a:buFontTx/>
              <a:buNone/>
              <a:tabLst/>
              <a:defRPr/>
            </a:pPr>
            <a:r>
              <a:rPr kumimoji="0" lang="en-US" sz="3000" b="1" i="0" u="none" strike="noStrike" kern="1200" cap="none" spc="-25" normalizeH="0" baseline="0" noProof="0" dirty="0">
                <a:ln>
                  <a:noFill/>
                </a:ln>
                <a:solidFill>
                  <a:srgbClr val="0078B3"/>
                </a:solidFill>
                <a:effectLst/>
                <a:uLnTx/>
                <a:uFillTx/>
                <a:latin typeface="Arial"/>
                <a:ea typeface="+mn-ea"/>
                <a:cs typeface="Arial"/>
              </a:rPr>
              <a:t>WELCOME! Thank</a:t>
            </a:r>
            <a:r>
              <a:rPr kumimoji="0" lang="en-US" sz="3000" b="1" i="0" u="none" strike="noStrike" kern="1200" cap="none" spc="5" normalizeH="0" baseline="0" noProof="0" dirty="0">
                <a:ln>
                  <a:noFill/>
                </a:ln>
                <a:solidFill>
                  <a:srgbClr val="0078B3"/>
                </a:solidFill>
                <a:effectLst/>
                <a:uLnTx/>
                <a:uFillTx/>
                <a:latin typeface="Arial"/>
                <a:ea typeface="+mn-ea"/>
                <a:cs typeface="Arial"/>
              </a:rPr>
              <a:t> </a:t>
            </a:r>
            <a:r>
              <a:rPr kumimoji="0" lang="en-US" sz="3000" b="1" i="0" u="none" strike="noStrike" kern="1200" cap="none" spc="-25" normalizeH="0" baseline="0" noProof="0" dirty="0">
                <a:ln>
                  <a:noFill/>
                </a:ln>
                <a:solidFill>
                  <a:srgbClr val="0078B3"/>
                </a:solidFill>
                <a:effectLst/>
                <a:uLnTx/>
                <a:uFillTx/>
                <a:latin typeface="Arial"/>
                <a:ea typeface="+mn-ea"/>
                <a:cs typeface="Arial"/>
              </a:rPr>
              <a:t>You</a:t>
            </a:r>
            <a:r>
              <a:rPr kumimoji="0" lang="en-US" sz="3000" b="1" i="0" u="none" strike="noStrike" kern="1200" cap="none" spc="-5" normalizeH="0" baseline="0" noProof="0" dirty="0">
                <a:ln>
                  <a:noFill/>
                </a:ln>
                <a:solidFill>
                  <a:srgbClr val="0078B3"/>
                </a:solidFill>
                <a:effectLst/>
                <a:uLnTx/>
                <a:uFillTx/>
                <a:latin typeface="Arial"/>
                <a:ea typeface="+mn-ea"/>
                <a:cs typeface="Arial"/>
              </a:rPr>
              <a:t> </a:t>
            </a:r>
            <a:r>
              <a:rPr kumimoji="0" lang="en-US" sz="3000" b="1" i="0" u="none" strike="noStrike" kern="1200" cap="none" spc="-20" normalizeH="0" baseline="0" noProof="0" dirty="0">
                <a:ln>
                  <a:noFill/>
                </a:ln>
                <a:solidFill>
                  <a:srgbClr val="0078B3"/>
                </a:solidFill>
                <a:effectLst/>
                <a:uLnTx/>
                <a:uFillTx/>
                <a:latin typeface="Arial"/>
                <a:ea typeface="+mn-ea"/>
                <a:cs typeface="Arial"/>
              </a:rPr>
              <a:t>for</a:t>
            </a:r>
            <a:r>
              <a:rPr kumimoji="0" lang="en-US" sz="3000" b="1" i="0" u="none" strike="noStrike" kern="1200" cap="none" spc="5" normalizeH="0" baseline="0" noProof="0" dirty="0">
                <a:ln>
                  <a:noFill/>
                </a:ln>
                <a:solidFill>
                  <a:srgbClr val="0078B3"/>
                </a:solidFill>
                <a:effectLst/>
                <a:uLnTx/>
                <a:uFillTx/>
                <a:latin typeface="Arial"/>
                <a:ea typeface="+mn-ea"/>
                <a:cs typeface="Arial"/>
              </a:rPr>
              <a:t> </a:t>
            </a:r>
            <a:r>
              <a:rPr kumimoji="0" lang="en-US" sz="3000" b="1" i="0" u="none" strike="noStrike" kern="1200" cap="none" spc="-20" normalizeH="0" baseline="0" noProof="0" dirty="0">
                <a:ln>
                  <a:noFill/>
                </a:ln>
                <a:solidFill>
                  <a:srgbClr val="0078B3"/>
                </a:solidFill>
                <a:effectLst/>
                <a:uLnTx/>
                <a:uFillTx/>
                <a:latin typeface="Arial"/>
                <a:ea typeface="+mn-ea"/>
                <a:cs typeface="Arial"/>
              </a:rPr>
              <a:t>Joining</a:t>
            </a:r>
            <a:r>
              <a:rPr kumimoji="0" lang="en-US" sz="3000" b="1" i="0" u="none" strike="noStrike" kern="1200" cap="none" spc="10" normalizeH="0" baseline="0" noProof="0" dirty="0">
                <a:ln>
                  <a:noFill/>
                </a:ln>
                <a:solidFill>
                  <a:srgbClr val="0078B3"/>
                </a:solidFill>
                <a:effectLst/>
                <a:uLnTx/>
                <a:uFillTx/>
                <a:latin typeface="Arial"/>
                <a:ea typeface="+mn-ea"/>
                <a:cs typeface="Arial"/>
              </a:rPr>
              <a:t> </a:t>
            </a:r>
            <a:r>
              <a:rPr kumimoji="0" lang="en-US" sz="3000" b="1" i="0" u="none" strike="noStrike" kern="1200" cap="none" spc="-25" normalizeH="0" baseline="0" noProof="0" dirty="0">
                <a:ln>
                  <a:noFill/>
                </a:ln>
                <a:solidFill>
                  <a:srgbClr val="0078B3"/>
                </a:solidFill>
                <a:effectLst/>
                <a:uLnTx/>
                <a:uFillTx/>
                <a:latin typeface="Arial"/>
                <a:ea typeface="+mn-ea"/>
                <a:cs typeface="Arial"/>
              </a:rPr>
              <a:t>RESIG’s</a:t>
            </a:r>
            <a:r>
              <a:rPr kumimoji="0" lang="en-US" sz="3000" b="1" i="0" u="none" strike="noStrike" kern="1200" cap="none" spc="5" normalizeH="0" baseline="0" noProof="0" dirty="0">
                <a:ln>
                  <a:noFill/>
                </a:ln>
                <a:solidFill>
                  <a:srgbClr val="0078B3"/>
                </a:solidFill>
                <a:effectLst/>
                <a:uLnTx/>
                <a:uFillTx/>
                <a:latin typeface="Arial"/>
                <a:ea typeface="+mn-ea"/>
                <a:cs typeface="Arial"/>
              </a:rPr>
              <a:t> </a:t>
            </a:r>
            <a:r>
              <a:rPr kumimoji="0" lang="en-US" sz="3000" b="1" i="0" u="none" strike="noStrike" kern="1200" cap="none" spc="-25" normalizeH="0" baseline="0" noProof="0" dirty="0">
                <a:ln>
                  <a:noFill/>
                </a:ln>
                <a:solidFill>
                  <a:srgbClr val="0078B3"/>
                </a:solidFill>
                <a:effectLst/>
                <a:uLnTx/>
                <a:uFillTx/>
                <a:latin typeface="Arial"/>
                <a:ea typeface="+mn-ea"/>
                <a:cs typeface="Arial"/>
              </a:rPr>
              <a:t>Medicare</a:t>
            </a:r>
            <a:r>
              <a:rPr kumimoji="0" lang="en-US" sz="3000" b="1" i="0" u="none" strike="noStrike" kern="1200" cap="none" spc="35" normalizeH="0" baseline="0" noProof="0" dirty="0">
                <a:ln>
                  <a:noFill/>
                </a:ln>
                <a:solidFill>
                  <a:srgbClr val="0078B3"/>
                </a:solidFill>
                <a:effectLst/>
                <a:uLnTx/>
                <a:uFillTx/>
                <a:latin typeface="Arial"/>
                <a:ea typeface="+mn-ea"/>
                <a:cs typeface="Arial"/>
              </a:rPr>
              <a:t> </a:t>
            </a:r>
            <a:r>
              <a:rPr kumimoji="0" lang="en-US" sz="3000" b="1" i="0" u="none" strike="noStrike" kern="1200" cap="none" spc="-20" normalizeH="0" baseline="0" noProof="0" dirty="0">
                <a:ln>
                  <a:noFill/>
                </a:ln>
                <a:solidFill>
                  <a:srgbClr val="0078B3"/>
                </a:solidFill>
                <a:effectLst/>
                <a:uLnTx/>
                <a:uFillTx/>
                <a:latin typeface="Arial"/>
                <a:ea typeface="+mn-ea"/>
                <a:cs typeface="Arial"/>
              </a:rPr>
              <a:t>101 Session</a:t>
            </a:r>
            <a:endParaRPr kumimoji="0" lang="en-US" sz="3000" b="1" i="0" u="none" strike="noStrike" kern="1200" cap="none" spc="0" normalizeH="0" baseline="0" noProof="0" dirty="0">
              <a:ln>
                <a:noFill/>
              </a:ln>
              <a:solidFill>
                <a:schemeClr val="tx1"/>
              </a:solidFill>
              <a:effectLst/>
              <a:uLnTx/>
              <a:uFillTx/>
              <a:latin typeface="Arial"/>
              <a:ea typeface="+mn-ea"/>
              <a:cs typeface="Arial"/>
            </a:endParaRPr>
          </a:p>
        </p:txBody>
      </p:sp>
      <p:sp>
        <p:nvSpPr>
          <p:cNvPr id="2" name="object 2"/>
          <p:cNvSpPr txBox="1"/>
          <p:nvPr/>
        </p:nvSpPr>
        <p:spPr>
          <a:xfrm>
            <a:off x="498765" y="1730797"/>
            <a:ext cx="9441102" cy="1400383"/>
          </a:xfrm>
          <a:prstGeom prst="rect">
            <a:avLst/>
          </a:prstGeom>
        </p:spPr>
        <p:txBody>
          <a:bodyPr vert="horz" wrap="square" lIns="0" tIns="0" rIns="0" bIns="0" rtlCol="0" anchor="t">
            <a:spAutoFit/>
          </a:bodyPr>
          <a:lstStyle/>
          <a:p>
            <a:pPr marL="13970" marR="1042035" algn="ctr"/>
            <a:r>
              <a:rPr lang="en-US" sz="1600" dirty="0">
                <a:latin typeface="Arial"/>
                <a:cs typeface="Arial"/>
              </a:rPr>
              <a:t>Please d</a:t>
            </a:r>
            <a:r>
              <a:rPr sz="1600" dirty="0">
                <a:latin typeface="Arial"/>
                <a:cs typeface="Arial"/>
              </a:rPr>
              <a:t>irect personal</a:t>
            </a:r>
            <a:r>
              <a:rPr sz="1600" spc="15" dirty="0">
                <a:latin typeface="Arial"/>
                <a:cs typeface="Arial"/>
              </a:rPr>
              <a:t> </a:t>
            </a:r>
            <a:r>
              <a:rPr sz="1600" dirty="0">
                <a:latin typeface="Arial"/>
                <a:cs typeface="Arial"/>
              </a:rPr>
              <a:t>questions</a:t>
            </a:r>
            <a:r>
              <a:rPr sz="1600" spc="10" dirty="0">
                <a:latin typeface="Arial"/>
                <a:cs typeface="Arial"/>
              </a:rPr>
              <a:t> </a:t>
            </a:r>
            <a:r>
              <a:rPr sz="1600" dirty="0">
                <a:latin typeface="Arial"/>
                <a:cs typeface="Arial"/>
              </a:rPr>
              <a:t>to </a:t>
            </a:r>
            <a:r>
              <a:rPr lang="en-US" sz="1600" dirty="0">
                <a:latin typeface="Arial"/>
                <a:cs typeface="Arial"/>
              </a:rPr>
              <a:t>your dedicated Benefits Specialist:</a:t>
            </a:r>
            <a:endParaRPr lang="en-US" dirty="0"/>
          </a:p>
          <a:p>
            <a:pPr marL="13970" marR="1042035" algn="ctr">
              <a:lnSpc>
                <a:spcPct val="100000"/>
              </a:lnSpc>
            </a:pPr>
            <a:endParaRPr lang="en-US" dirty="0">
              <a:latin typeface="Arial"/>
              <a:cs typeface="Arial"/>
            </a:endParaRPr>
          </a:p>
          <a:p>
            <a:pPr marL="13970" marR="1042035" algn="ctr">
              <a:lnSpc>
                <a:spcPct val="100000"/>
              </a:lnSpc>
            </a:pPr>
            <a:endParaRPr lang="en-US" sz="1900" dirty="0">
              <a:latin typeface="Arial"/>
              <a:cs typeface="Arial"/>
            </a:endParaRPr>
          </a:p>
          <a:p>
            <a:pPr marL="13970" marR="1042035" algn="ctr">
              <a:lnSpc>
                <a:spcPct val="100000"/>
              </a:lnSpc>
            </a:pPr>
            <a:endParaRPr lang="en-US" sz="1900" dirty="0">
              <a:latin typeface="Arial"/>
              <a:cs typeface="Arial"/>
            </a:endParaRPr>
          </a:p>
          <a:p>
            <a:pPr marL="13970" marR="1042035" algn="ctr">
              <a:lnSpc>
                <a:spcPct val="100000"/>
              </a:lnSpc>
            </a:pPr>
            <a:endParaRPr sz="1900" dirty="0">
              <a:latin typeface="Times New Roman"/>
              <a:cs typeface="Times New Roman"/>
            </a:endParaRPr>
          </a:p>
        </p:txBody>
      </p:sp>
      <p:sp>
        <p:nvSpPr>
          <p:cNvPr id="5" name="object 5">
            <a:extLst>
              <a:ext uri="{C183D7F6-B498-43B3-948B-1728B52AA6E4}">
                <adec:decorative xmlns:adec="http://schemas.microsoft.com/office/drawing/2017/decorative" val="1"/>
              </a:ext>
            </a:extLst>
          </p:cNvPr>
          <p:cNvSpPr txBox="1"/>
          <p:nvPr/>
        </p:nvSpPr>
        <p:spPr>
          <a:xfrm>
            <a:off x="9936667" y="2588028"/>
            <a:ext cx="2080726" cy="3385542"/>
          </a:xfrm>
          <a:prstGeom prst="rect">
            <a:avLst/>
          </a:prstGeom>
        </p:spPr>
        <p:txBody>
          <a:bodyPr vert="horz" wrap="square" lIns="0" tIns="0" rIns="0" bIns="0" rtlCol="0" anchor="ctr" anchorCtr="0">
            <a:spAutoFit/>
          </a:bodyPr>
          <a:lstStyle/>
          <a:p>
            <a:pPr marL="34925" algn="ctr">
              <a:lnSpc>
                <a:spcPct val="100000"/>
              </a:lnSpc>
            </a:pPr>
            <a:r>
              <a:rPr sz="2000" b="1" dirty="0">
                <a:latin typeface="Arial"/>
                <a:cs typeface="Arial"/>
              </a:rPr>
              <a:t>Improve</a:t>
            </a:r>
            <a:r>
              <a:rPr sz="2000" b="1" spc="-55" dirty="0">
                <a:latin typeface="Arial"/>
                <a:cs typeface="Arial"/>
              </a:rPr>
              <a:t> </a:t>
            </a:r>
            <a:r>
              <a:rPr sz="2000" b="1" spc="-185" dirty="0">
                <a:latin typeface="Arial"/>
                <a:cs typeface="Arial"/>
              </a:rPr>
              <a:t>Y</a:t>
            </a:r>
            <a:r>
              <a:rPr sz="2000" b="1" dirty="0">
                <a:latin typeface="Arial"/>
                <a:cs typeface="Arial"/>
              </a:rPr>
              <a:t>our</a:t>
            </a:r>
            <a:r>
              <a:rPr sz="2000" b="1" spc="-5" dirty="0">
                <a:latin typeface="Arial"/>
                <a:cs typeface="Arial"/>
              </a:rPr>
              <a:t> </a:t>
            </a:r>
            <a:r>
              <a:rPr sz="2000" b="1" spc="-55" dirty="0">
                <a:latin typeface="Arial"/>
                <a:cs typeface="Arial"/>
              </a:rPr>
              <a:t>V</a:t>
            </a:r>
            <a:r>
              <a:rPr sz="2000" b="1" dirty="0">
                <a:latin typeface="Arial"/>
                <a:cs typeface="Arial"/>
              </a:rPr>
              <a:t>ie</a:t>
            </a:r>
            <a:r>
              <a:rPr sz="2000" b="1" spc="25" dirty="0">
                <a:latin typeface="Arial"/>
                <a:cs typeface="Arial"/>
              </a:rPr>
              <a:t>w</a:t>
            </a:r>
            <a:r>
              <a:rPr sz="2000" b="1" dirty="0">
                <a:latin typeface="Arial"/>
                <a:cs typeface="Arial"/>
              </a:rPr>
              <a:t>ing</a:t>
            </a:r>
            <a:r>
              <a:rPr sz="2000" b="1" spc="-40" dirty="0">
                <a:latin typeface="Arial"/>
                <a:cs typeface="Arial"/>
              </a:rPr>
              <a:t> </a:t>
            </a:r>
            <a:r>
              <a:rPr sz="2000" b="1" spc="-5" dirty="0">
                <a:latin typeface="Arial"/>
                <a:cs typeface="Arial"/>
              </a:rPr>
              <a:t>E</a:t>
            </a:r>
            <a:r>
              <a:rPr sz="2000" b="1" dirty="0">
                <a:latin typeface="Arial"/>
                <a:cs typeface="Arial"/>
              </a:rPr>
              <a:t>xp</a:t>
            </a:r>
            <a:r>
              <a:rPr sz="2000" b="1" spc="-10" dirty="0">
                <a:latin typeface="Arial"/>
                <a:cs typeface="Arial"/>
              </a:rPr>
              <a:t>e</a:t>
            </a:r>
            <a:r>
              <a:rPr sz="2000" b="1" dirty="0">
                <a:latin typeface="Arial"/>
                <a:cs typeface="Arial"/>
              </a:rPr>
              <a:t>rience!</a:t>
            </a:r>
            <a:endParaRPr lang="en-US" sz="2000" b="1" dirty="0">
              <a:latin typeface="Arial"/>
              <a:cs typeface="Arial"/>
            </a:endParaRPr>
          </a:p>
          <a:p>
            <a:pPr marL="34925" algn="ctr">
              <a:lnSpc>
                <a:spcPct val="100000"/>
              </a:lnSpc>
            </a:pPr>
            <a:endParaRPr lang="en-US" sz="2000" b="1" dirty="0">
              <a:latin typeface="Arial"/>
              <a:cs typeface="Arial"/>
            </a:endParaRPr>
          </a:p>
          <a:p>
            <a:pPr marL="34925" algn="ctr">
              <a:lnSpc>
                <a:spcPct val="100000"/>
              </a:lnSpc>
            </a:pPr>
            <a:r>
              <a:rPr lang="en-US" sz="2000" b="1" i="1" u="sng" dirty="0">
                <a:latin typeface="Arial"/>
                <a:cs typeface="Arial"/>
              </a:rPr>
              <a:t>Enlarge</a:t>
            </a:r>
            <a:r>
              <a:rPr lang="en-US" sz="2000" dirty="0">
                <a:latin typeface="Arial"/>
                <a:cs typeface="Arial"/>
              </a:rPr>
              <a:t> your screen by clicking “Alt” and “Enter” or </a:t>
            </a:r>
          </a:p>
          <a:p>
            <a:pPr marL="34925" algn="ctr">
              <a:lnSpc>
                <a:spcPct val="100000"/>
              </a:lnSpc>
            </a:pPr>
            <a:r>
              <a:rPr lang="en-US" sz="2000" b="1" i="1" u="sng" dirty="0">
                <a:latin typeface="Arial"/>
                <a:cs typeface="Arial"/>
              </a:rPr>
              <a:t>Shrink</a:t>
            </a:r>
            <a:r>
              <a:rPr lang="en-US" sz="2000" dirty="0">
                <a:latin typeface="Arial"/>
                <a:cs typeface="Arial"/>
              </a:rPr>
              <a:t> your screen by clicking “Esc”</a:t>
            </a:r>
            <a:endParaRPr sz="2000" dirty="0">
              <a:latin typeface="Arial"/>
              <a:cs typeface="Arial"/>
            </a:endParaRPr>
          </a:p>
        </p:txBody>
      </p:sp>
      <p:graphicFrame>
        <p:nvGraphicFramePr>
          <p:cNvPr id="11" name="Table 10">
            <a:extLst>
              <a:ext uri="{FF2B5EF4-FFF2-40B4-BE49-F238E27FC236}">
                <a16:creationId xmlns:a16="http://schemas.microsoft.com/office/drawing/2014/main" id="{C61AE7E4-D35D-2458-7402-C14BBAA4A22F}"/>
              </a:ext>
            </a:extLst>
          </p:cNvPr>
          <p:cNvGraphicFramePr>
            <a:graphicFrameLocks noGrp="1"/>
          </p:cNvGraphicFramePr>
          <p:nvPr>
            <p:extLst>
              <p:ext uri="{D42A27DB-BD31-4B8C-83A1-F6EECF244321}">
                <p14:modId xmlns:p14="http://schemas.microsoft.com/office/powerpoint/2010/main" val="2156832698"/>
              </p:ext>
            </p:extLst>
          </p:nvPr>
        </p:nvGraphicFramePr>
        <p:xfrm>
          <a:off x="378331" y="2026494"/>
          <a:ext cx="9441100" cy="3726917"/>
        </p:xfrm>
        <a:graphic>
          <a:graphicData uri="http://schemas.openxmlformats.org/drawingml/2006/table">
            <a:tbl>
              <a:tblPr firstRow="1"/>
              <a:tblGrid>
                <a:gridCol w="1888220">
                  <a:extLst>
                    <a:ext uri="{9D8B030D-6E8A-4147-A177-3AD203B41FA5}">
                      <a16:colId xmlns:a16="http://schemas.microsoft.com/office/drawing/2014/main" val="3241299191"/>
                    </a:ext>
                  </a:extLst>
                </a:gridCol>
                <a:gridCol w="1888220">
                  <a:extLst>
                    <a:ext uri="{9D8B030D-6E8A-4147-A177-3AD203B41FA5}">
                      <a16:colId xmlns:a16="http://schemas.microsoft.com/office/drawing/2014/main" val="132321820"/>
                    </a:ext>
                  </a:extLst>
                </a:gridCol>
                <a:gridCol w="1888220">
                  <a:extLst>
                    <a:ext uri="{9D8B030D-6E8A-4147-A177-3AD203B41FA5}">
                      <a16:colId xmlns:a16="http://schemas.microsoft.com/office/drawing/2014/main" val="2420653503"/>
                    </a:ext>
                  </a:extLst>
                </a:gridCol>
                <a:gridCol w="1888220">
                  <a:extLst>
                    <a:ext uri="{9D8B030D-6E8A-4147-A177-3AD203B41FA5}">
                      <a16:colId xmlns:a16="http://schemas.microsoft.com/office/drawing/2014/main" val="3087061745"/>
                    </a:ext>
                  </a:extLst>
                </a:gridCol>
                <a:gridCol w="1888220">
                  <a:extLst>
                    <a:ext uri="{9D8B030D-6E8A-4147-A177-3AD203B41FA5}">
                      <a16:colId xmlns:a16="http://schemas.microsoft.com/office/drawing/2014/main" val="1767456890"/>
                    </a:ext>
                  </a:extLst>
                </a:gridCol>
              </a:tblGrid>
              <a:tr h="357673">
                <a:tc gridSpan="5">
                  <a:txBody>
                    <a:bodyPr/>
                    <a:lstStyle/>
                    <a:p>
                      <a:pPr lvl="0" algn="ctr">
                        <a:buNone/>
                      </a:pPr>
                      <a:r>
                        <a:rPr lang="en-US" sz="1200" b="1" i="0" u="none" strike="noStrike" dirty="0">
                          <a:solidFill>
                            <a:srgbClr val="000000"/>
                          </a:solidFill>
                          <a:effectLst/>
                          <a:latin typeface="Arial"/>
                        </a:rPr>
                        <a:t>RESIG Employee Benefits Department Staff &amp; Districts They Serve</a:t>
                      </a:r>
                    </a:p>
                  </a:txBody>
                  <a:tcPr marL="9524" marR="9524" marT="9524" marB="0" anchor="ctr">
                    <a:lnL w="6350">
                      <a:solidFill>
                        <a:srgbClr val="000000"/>
                      </a:solidFill>
                    </a:lnL>
                    <a:lnR w="6350">
                      <a:solidFill>
                        <a:srgbClr val="000000"/>
                      </a:solidFill>
                    </a:lnR>
                    <a:lnT w="12700">
                      <a:solidFill>
                        <a:schemeClr val="tx1"/>
                      </a:solidFill>
                    </a:lnT>
                    <a:lnB w="12700">
                      <a:solidFill>
                        <a:schemeClr val="tx1"/>
                      </a:solidFill>
                    </a:lnB>
                    <a:solidFill>
                      <a:srgbClr val="FFF2CC"/>
                    </a:solidFill>
                  </a:tcPr>
                </a:tc>
                <a:tc hMerge="1">
                  <a:txBody>
                    <a:bodyPr/>
                    <a:lstStyle/>
                    <a:p>
                      <a:endParaRPr lang="en-US"/>
                    </a:p>
                  </a:txBody>
                  <a:tcPr marL="9524" marR="9524" marT="9524" marB="0" anchor="b">
                    <a:lnL w="6350" cap="flat" cmpd="sng" algn="ctr">
                      <a:solidFill>
                        <a:srgbClr val="000000"/>
                      </a:solidFill>
                      <a:prstDash val="solid"/>
                      <a:round/>
                      <a:headEnd type="none" w="med" len="med"/>
                      <a:tailEnd type="none" w="med" len="med"/>
                    </a:lnL>
                    <a:lnR w="6350">
                      <a:solidFill>
                        <a:srgbClr val="000000"/>
                      </a:solidFill>
                    </a:lnR>
                    <a:lnT w="0">
                      <a:noFill/>
                    </a:lnT>
                    <a:lnB w="0">
                      <a:noFill/>
                    </a:lnB>
                    <a:solidFill>
                      <a:srgbClr val="FFF2CC"/>
                    </a:solidFill>
                  </a:tcPr>
                </a:tc>
                <a:tc hMerge="1">
                  <a:txBody>
                    <a:bodyPr/>
                    <a:lstStyle/>
                    <a:p>
                      <a:endParaRPr lang="en-US"/>
                    </a:p>
                  </a:txBody>
                  <a:tcPr marL="9524" marR="9524" marT="9524" marB="0" anchor="b">
                    <a:lnL w="6350">
                      <a:solidFill>
                        <a:srgbClr val="000000"/>
                      </a:solidFill>
                    </a:lnL>
                    <a:lnR w="6350">
                      <a:solidFill>
                        <a:srgbClr val="000000"/>
                      </a:solidFill>
                    </a:lnR>
                    <a:lnT w="0">
                      <a:noFill/>
                    </a:lnT>
                    <a:lnB w="0">
                      <a:noFill/>
                    </a:lnB>
                    <a:solidFill>
                      <a:srgbClr val="FFF2CC"/>
                    </a:solidFill>
                  </a:tcPr>
                </a:tc>
                <a:tc hMerge="1">
                  <a:txBody>
                    <a:bodyPr/>
                    <a:lstStyle/>
                    <a:p>
                      <a:endParaRPr lang="en-US"/>
                    </a:p>
                  </a:txBody>
                  <a:tcPr marL="9524" marR="9524" marT="9524" marB="0" anchor="b">
                    <a:lnL w="6350">
                      <a:solidFill>
                        <a:srgbClr val="000000"/>
                      </a:solidFill>
                    </a:lnL>
                    <a:lnR w="6350">
                      <a:solidFill>
                        <a:srgbClr val="000000"/>
                      </a:solidFill>
                    </a:lnR>
                    <a:lnT w="0">
                      <a:noFill/>
                    </a:lnT>
                    <a:lnB w="0">
                      <a:noFill/>
                    </a:lnB>
                    <a:solidFill>
                      <a:srgbClr val="FFF2CC"/>
                    </a:solidFill>
                  </a:tcPr>
                </a:tc>
                <a:tc hMerge="1">
                  <a:txBody>
                    <a:bodyPr/>
                    <a:lstStyle/>
                    <a:p>
                      <a:endParaRPr lang="en-US"/>
                    </a:p>
                  </a:txBody>
                  <a:tcPr marL="9524" marR="9524" marT="9524" marB="0" anchor="b">
                    <a:lnL w="6350">
                      <a:solidFill>
                        <a:srgbClr val="000000"/>
                      </a:solidFill>
                    </a:lnL>
                    <a:lnR w="6350">
                      <a:solidFill>
                        <a:srgbClr val="000000"/>
                      </a:solidFill>
                    </a:lnR>
                    <a:lnT w="0">
                      <a:noFill/>
                    </a:lnT>
                    <a:lnB w="0">
                      <a:noFill/>
                    </a:lnB>
                    <a:solidFill>
                      <a:srgbClr val="FFF2CC"/>
                    </a:solidFill>
                  </a:tcPr>
                </a:tc>
                <a:extLst>
                  <a:ext uri="{0D108BD9-81ED-4DB2-BD59-A6C34878D82A}">
                    <a16:rowId xmlns:a16="http://schemas.microsoft.com/office/drawing/2014/main" val="1931243047"/>
                  </a:ext>
                </a:extLst>
              </a:tr>
              <a:tr h="184012">
                <a:tc rowSpan="4">
                  <a:txBody>
                    <a:bodyPr/>
                    <a:lstStyle/>
                    <a:p>
                      <a:pPr lvl="0" algn="ctr">
                        <a:buNone/>
                      </a:pPr>
                      <a:r>
                        <a:rPr lang="en-US" sz="1200" b="1" i="0" u="none" strike="noStrike" dirty="0">
                          <a:solidFill>
                            <a:srgbClr val="000000"/>
                          </a:solidFill>
                          <a:effectLst/>
                          <a:latin typeface="Arial"/>
                        </a:rPr>
                        <a:t>Staff Members </a:t>
                      </a:r>
                      <a:br>
                        <a:rPr lang="en-US" sz="1200" b="1" i="0" u="none" strike="noStrike" dirty="0">
                          <a:solidFill>
                            <a:srgbClr val="000000"/>
                          </a:solidFill>
                          <a:effectLst/>
                          <a:latin typeface="Arial"/>
                        </a:rPr>
                      </a:br>
                      <a:r>
                        <a:rPr lang="en-US" sz="1200" b="1" i="0" u="none" strike="noStrike" dirty="0">
                          <a:solidFill>
                            <a:srgbClr val="000000"/>
                          </a:solidFill>
                          <a:effectLst/>
                          <a:latin typeface="Arial"/>
                        </a:rPr>
                        <a:t>and </a:t>
                      </a:r>
                      <a:br>
                        <a:rPr lang="en-US" sz="1200" b="1" i="0" u="none" strike="noStrike" dirty="0">
                          <a:solidFill>
                            <a:srgbClr val="000000"/>
                          </a:solidFill>
                          <a:effectLst/>
                          <a:latin typeface="Arial"/>
                        </a:rPr>
                      </a:br>
                      <a:r>
                        <a:rPr lang="en-US" sz="1200" b="1" i="0" u="none" strike="noStrike" dirty="0">
                          <a:solidFill>
                            <a:srgbClr val="000000"/>
                          </a:solidFill>
                          <a:effectLst/>
                          <a:latin typeface="Arial"/>
                        </a:rPr>
                        <a:t>Contact Information</a:t>
                      </a:r>
                    </a:p>
                  </a:txBody>
                  <a:tcPr marL="9524" marR="9524" marT="9524" marB="0" anchor="ctr">
                    <a:lnL w="6350">
                      <a:solidFill>
                        <a:srgbClr val="000000"/>
                      </a:solidFill>
                    </a:lnL>
                    <a:lnR w="6350">
                      <a:solidFill>
                        <a:srgbClr val="000000"/>
                      </a:solidFill>
                    </a:lnR>
                    <a:lnT w="12700">
                      <a:solidFill>
                        <a:schemeClr val="tx1"/>
                      </a:solidFill>
                    </a:lnT>
                    <a:lnB w="6350">
                      <a:solidFill>
                        <a:srgbClr val="000000"/>
                      </a:solidFill>
                    </a:lnB>
                    <a:solidFill>
                      <a:srgbClr val="FFF2CC"/>
                    </a:solidFill>
                  </a:tcPr>
                </a:tc>
                <a:tc>
                  <a:txBody>
                    <a:bodyPr/>
                    <a:lstStyle/>
                    <a:p>
                      <a:pPr algn="ctr" fontAlgn="b"/>
                      <a:r>
                        <a:rPr lang="en-US" sz="1000" b="1" i="0" u="none" strike="noStrike" dirty="0">
                          <a:solidFill>
                            <a:srgbClr val="000000"/>
                          </a:solidFill>
                          <a:effectLst/>
                          <a:latin typeface="Arial"/>
                        </a:rPr>
                        <a:t>Elizabeth Matheny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a:solidFill>
                        <a:schemeClr val="tx1"/>
                      </a:solidFill>
                    </a:lnT>
                    <a:lnB>
                      <a:noFill/>
                    </a:lnB>
                    <a:solidFill>
                      <a:srgbClr val="FFF2CC"/>
                    </a:solidFill>
                  </a:tcPr>
                </a:tc>
                <a:tc>
                  <a:txBody>
                    <a:bodyPr/>
                    <a:lstStyle/>
                    <a:p>
                      <a:pPr algn="ctr" fontAlgn="b"/>
                      <a:r>
                        <a:rPr lang="en-US" sz="1000" b="1" i="0" u="none" strike="noStrike" dirty="0">
                          <a:solidFill>
                            <a:srgbClr val="000000"/>
                          </a:solidFill>
                          <a:effectLst/>
                          <a:latin typeface="Arial"/>
                        </a:rPr>
                        <a:t>Angela Zimmerman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a:solidFill>
                        <a:schemeClr val="tx1"/>
                      </a:solidFill>
                    </a:lnT>
                    <a:lnB>
                      <a:noFill/>
                    </a:lnB>
                    <a:solidFill>
                      <a:srgbClr val="FFF2CC"/>
                    </a:solidFill>
                  </a:tcPr>
                </a:tc>
                <a:tc>
                  <a:txBody>
                    <a:bodyPr/>
                    <a:lstStyle/>
                    <a:p>
                      <a:pPr algn="ctr" fontAlgn="b"/>
                      <a:r>
                        <a:rPr lang="en-US" sz="1000" b="1" i="0" u="none" strike="noStrike" dirty="0">
                          <a:solidFill>
                            <a:srgbClr val="000000"/>
                          </a:solidFill>
                          <a:effectLst/>
                          <a:latin typeface="Arial"/>
                        </a:rPr>
                        <a:t>Jodi Misi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a:solidFill>
                        <a:schemeClr val="tx1"/>
                      </a:solidFill>
                    </a:lnT>
                    <a:lnB>
                      <a:noFill/>
                    </a:lnB>
                    <a:solidFill>
                      <a:srgbClr val="FFF2CC"/>
                    </a:solidFill>
                  </a:tcPr>
                </a:tc>
                <a:tc>
                  <a:txBody>
                    <a:bodyPr/>
                    <a:lstStyle/>
                    <a:p>
                      <a:pPr algn="ctr" fontAlgn="b"/>
                      <a:r>
                        <a:rPr lang="en-US" sz="1000" b="1" i="0" u="none" strike="noStrike" dirty="0">
                          <a:solidFill>
                            <a:srgbClr val="000000"/>
                          </a:solidFill>
                          <a:effectLst/>
                          <a:latin typeface="Arial"/>
                        </a:rPr>
                        <a:t>Nichole Weaver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a:solidFill>
                        <a:schemeClr val="tx1"/>
                      </a:solidFill>
                    </a:lnT>
                    <a:lnB>
                      <a:noFill/>
                    </a:lnB>
                    <a:solidFill>
                      <a:srgbClr val="FFF2CC"/>
                    </a:solidFill>
                  </a:tcPr>
                </a:tc>
                <a:extLst>
                  <a:ext uri="{0D108BD9-81ED-4DB2-BD59-A6C34878D82A}">
                    <a16:rowId xmlns:a16="http://schemas.microsoft.com/office/drawing/2014/main" val="3788708571"/>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solidFill>
                      <a:srgbClr val="FFF2CC"/>
                    </a:solidFill>
                  </a:tcPr>
                </a:tc>
                <a:tc>
                  <a:txBody>
                    <a:bodyPr/>
                    <a:lstStyle/>
                    <a:p>
                      <a:pPr algn="ctr" fontAlgn="b"/>
                      <a:r>
                        <a:rPr lang="en-US" sz="1000" b="1" i="0" u="none" strike="noStrike" dirty="0">
                          <a:solidFill>
                            <a:srgbClr val="000000"/>
                          </a:solidFill>
                          <a:effectLst/>
                          <a:latin typeface="Arial"/>
                        </a:rPr>
                        <a:t>Employee Benefits Supervisor </a:t>
                      </a:r>
                      <a:endParaRPr lang="en-US" sz="1000" b="1"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1" i="0" u="none" strike="noStrike" dirty="0">
                          <a:solidFill>
                            <a:srgbClr val="000000"/>
                          </a:solidFill>
                          <a:effectLst/>
                          <a:latin typeface="Arial" panose="020B0604020202020204" pitchFamily="34" charset="0"/>
                        </a:rPr>
                        <a:t>Benefits Specialist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1" i="0" u="none" strike="noStrike" dirty="0">
                          <a:solidFill>
                            <a:srgbClr val="000000"/>
                          </a:solidFill>
                          <a:effectLst/>
                          <a:latin typeface="Arial" panose="020B0604020202020204" pitchFamily="34" charset="0"/>
                        </a:rPr>
                        <a:t>Benefits Specialist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1" i="0" u="none" strike="noStrike" dirty="0">
                          <a:solidFill>
                            <a:srgbClr val="000000"/>
                          </a:solidFill>
                          <a:effectLst/>
                          <a:latin typeface="Arial" panose="020B0604020202020204" pitchFamily="34" charset="0"/>
                        </a:rPr>
                        <a:t>Benefits Specialist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912874793"/>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solidFill>
                      <a:srgbClr val="FFF2CC"/>
                    </a:solidFill>
                  </a:tcPr>
                </a:tc>
                <a:tc>
                  <a:txBody>
                    <a:bodyPr/>
                    <a:lstStyle/>
                    <a:p>
                      <a:pPr algn="ctr" fontAlgn="b"/>
                      <a:r>
                        <a:rPr lang="en-US" sz="1000" b="1" i="0" u="none" strike="noStrike" dirty="0">
                          <a:solidFill>
                            <a:srgbClr val="000000"/>
                          </a:solidFill>
                          <a:effectLst/>
                          <a:latin typeface="Arial"/>
                        </a:rPr>
                        <a:t>(707) 836-0779 x 120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1" i="0" u="none" strike="noStrike" dirty="0">
                          <a:solidFill>
                            <a:srgbClr val="000000"/>
                          </a:solidFill>
                          <a:effectLst/>
                          <a:latin typeface="Arial"/>
                        </a:rPr>
                        <a:t>(707) 836-0779 x 129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1" i="0" u="none" strike="noStrike" dirty="0">
                          <a:solidFill>
                            <a:srgbClr val="000000"/>
                          </a:solidFill>
                          <a:effectLst/>
                          <a:latin typeface="Arial"/>
                        </a:rPr>
                        <a:t>(707) 836-0779 x 126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000" b="1" i="0" u="none" strike="noStrike" dirty="0">
                          <a:solidFill>
                            <a:srgbClr val="000000"/>
                          </a:solidFill>
                          <a:effectLst/>
                          <a:latin typeface="Arial"/>
                        </a:rPr>
                        <a:t>(707) 836-0779 x 124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550759596"/>
                  </a:ext>
                </a:extLst>
              </a:tr>
              <a:tr h="241040">
                <a:tc vMerge="1">
                  <a:txBody>
                    <a:bodyPr/>
                    <a:lstStyle/>
                    <a:p>
                      <a:endParaRPr lang="en-US"/>
                    </a:p>
                  </a:txBody>
                  <a:tcPr marL="9524" marR="9524" marT="9524" marB="0" anchor="b">
                    <a:lnL w="6350">
                      <a:solidFill>
                        <a:srgbClr val="000000"/>
                      </a:solidFill>
                    </a:lnL>
                    <a:lnR w="6350">
                      <a:solidFill>
                        <a:srgbClr val="000000"/>
                      </a:solidFill>
                    </a:lnR>
                    <a:lnT w="0">
                      <a:noFill/>
                    </a:lnT>
                    <a:lnB w="6350">
                      <a:solidFill>
                        <a:srgbClr val="000000"/>
                      </a:solidFill>
                    </a:lnB>
                    <a:solidFill>
                      <a:srgbClr val="FFF2CC"/>
                    </a:solidFill>
                  </a:tcPr>
                </a:tc>
                <a:tc>
                  <a:txBody>
                    <a:bodyPr/>
                    <a:lstStyle/>
                    <a:p>
                      <a:pPr algn="ctr" fontAlgn="b"/>
                      <a:r>
                        <a:rPr lang="en-US" sz="1000" b="1" i="0" u="sng" strike="noStrike" dirty="0">
                          <a:solidFill>
                            <a:srgbClr val="0563C1"/>
                          </a:solidFill>
                          <a:effectLst/>
                          <a:latin typeface="Arial"/>
                          <a:hlinkClick r:id="rId6"/>
                        </a:rPr>
                        <a:t>ematheny@resig.org </a:t>
                      </a:r>
                      <a:endParaRPr lang="en-US" sz="1000" b="1" i="0" u="sng" strike="noStrike">
                        <a:solidFill>
                          <a:srgbClr val="0563C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sng" strike="noStrike" dirty="0">
                          <a:solidFill>
                            <a:srgbClr val="0563C1"/>
                          </a:solidFill>
                          <a:effectLst/>
                          <a:latin typeface="Arial"/>
                          <a:hlinkClick r:id="rId7"/>
                        </a:rPr>
                        <a:t>azimmerman@resig.org </a:t>
                      </a:r>
                      <a:endParaRPr lang="en-US" sz="1000" b="1" i="0" u="sng" strike="noStrike">
                        <a:solidFill>
                          <a:srgbClr val="0563C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sng" strike="noStrike" dirty="0">
                          <a:solidFill>
                            <a:srgbClr val="0563C1"/>
                          </a:solidFill>
                          <a:effectLst/>
                          <a:latin typeface="Arial"/>
                          <a:hlinkClick r:id="rId8"/>
                        </a:rPr>
                        <a:t>jmisi@resig.org </a:t>
                      </a:r>
                      <a:endParaRPr lang="en-US" sz="1000" b="1" i="0" u="sng" strike="noStrike">
                        <a:solidFill>
                          <a:srgbClr val="0563C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000" b="1" i="0" u="sng" strike="noStrike" dirty="0">
                          <a:solidFill>
                            <a:srgbClr val="0563C1"/>
                          </a:solidFill>
                          <a:effectLst/>
                          <a:latin typeface="Arial"/>
                          <a:hlinkClick r:id="rId9"/>
                        </a:rPr>
                        <a:t>nweaver@resig.org </a:t>
                      </a:r>
                      <a:endParaRPr lang="en-US" sz="1000" b="1" i="0" u="sng" strike="noStrike">
                        <a:solidFill>
                          <a:srgbClr val="0563C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53085948"/>
                  </a:ext>
                </a:extLst>
              </a:tr>
              <a:tr h="184012">
                <a:tc rowSpan="14">
                  <a:txBody>
                    <a:bodyPr/>
                    <a:lstStyle/>
                    <a:p>
                      <a:pPr lvl="0" algn="ctr">
                        <a:buNone/>
                      </a:pPr>
                      <a:r>
                        <a:rPr lang="en-US" sz="1200" b="1" i="0" u="none" strike="noStrike" dirty="0">
                          <a:solidFill>
                            <a:srgbClr val="000000"/>
                          </a:solidFill>
                          <a:effectLst/>
                          <a:latin typeface="Arial"/>
                        </a:rPr>
                        <a:t>Districts Served</a:t>
                      </a:r>
                      <a:endParaRPr lang="en-US" sz="1200" b="1" dirty="0"/>
                    </a:p>
                  </a:txBody>
                  <a:tcPr marL="9524" marR="9524" marT="9524"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fontAlgn="b"/>
                      <a:r>
                        <a:rPr lang="en-US" sz="1000" b="0" i="0" u="none" strike="noStrike" dirty="0">
                          <a:solidFill>
                            <a:srgbClr val="000000"/>
                          </a:solidFill>
                          <a:effectLst/>
                          <a:latin typeface="Arial"/>
                        </a:rPr>
                        <a:t>SCOE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dirty="0">
                          <a:solidFill>
                            <a:srgbClr val="000000"/>
                          </a:solidFill>
                          <a:effectLst/>
                          <a:latin typeface="Arial"/>
                        </a:rPr>
                        <a:t>Bennett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dirty="0">
                          <a:solidFill>
                            <a:srgbClr val="000000"/>
                          </a:solidFill>
                          <a:effectLst/>
                          <a:latin typeface="Arial"/>
                        </a:rPr>
                        <a:t>Alexander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000" b="0" i="0" u="none" strike="noStrike" dirty="0">
                          <a:solidFill>
                            <a:srgbClr val="000000"/>
                          </a:solidFill>
                          <a:effectLst/>
                          <a:latin typeface="Arial"/>
                        </a:rPr>
                        <a:t>Dunham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80403008"/>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Cloverdale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Cinnabar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Geyserville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25160304"/>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Healdsburg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Fort Ross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Gravenstein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15265984"/>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Petaluma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Guerneville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Kenwood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73292248"/>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Piner-Olivet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panose="020B0604020202020204" pitchFamily="34" charset="0"/>
                        </a:rPr>
                        <a:t>Harmony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panose="020B0604020202020204" pitchFamily="34" charset="0"/>
                        </a:rPr>
                        <a:t>Liberty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59827740"/>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Rincon Valley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Kashia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Mark West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39535725"/>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Shoreline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Live Oak Charter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Monte Rio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0467890"/>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Waugh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Old Adobe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Montgomery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75389260"/>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WSCUHSD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RESIG Staff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Oak Grove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32965252"/>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Wilmar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Roseland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5633303"/>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Sebastopol Independent Charter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6718703"/>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Twin Hills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69574864"/>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0">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000" b="0" i="0" u="none" strike="noStrike">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000" b="0" i="0" u="none" strike="noStrike" dirty="0">
                          <a:solidFill>
                            <a:srgbClr val="000000"/>
                          </a:solidFill>
                          <a:effectLst/>
                          <a:latin typeface="Arial"/>
                        </a:rPr>
                        <a:t>Two Rock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30553480"/>
                  </a:ext>
                </a:extLst>
              </a:tr>
              <a:tr h="184012">
                <a:tc vMerge="1">
                  <a:txBody>
                    <a:bodyPr/>
                    <a:lstStyle/>
                    <a:p>
                      <a:endParaRPr lang="en-US"/>
                    </a:p>
                  </a:txBody>
                  <a:tcPr marL="9524" marR="9524" marT="9524" marB="0" anchor="b">
                    <a:lnL w="6350">
                      <a:solidFill>
                        <a:srgbClr val="000000"/>
                      </a:solidFill>
                    </a:lnL>
                    <a:lnR w="6350">
                      <a:solidFill>
                        <a:srgbClr val="000000"/>
                      </a:solidFill>
                    </a:lnR>
                    <a:lnT w="0">
                      <a:noFill/>
                    </a:lnT>
                    <a:lnB w="6350">
                      <a:solidFill>
                        <a:srgbClr val="000000"/>
                      </a:solidFill>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10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000" b="0"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000" b="0" i="0" u="none" strike="noStrike" dirty="0">
                          <a:solidFill>
                            <a:srgbClr val="000000"/>
                          </a:solidFill>
                          <a:effectLst/>
                          <a:latin typeface="Arial" panose="020B0604020202020204" pitchFamily="34" charset="0"/>
                        </a:rPr>
                        <a:t>West Side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5878404"/>
                  </a:ext>
                </a:extLst>
              </a:tr>
            </a:tbl>
          </a:graphicData>
        </a:graphic>
      </p:graphicFrame>
      <p:pic>
        <p:nvPicPr>
          <p:cNvPr id="17" name="Picture 16">
            <a:extLst>
              <a:ext uri="{FF2B5EF4-FFF2-40B4-BE49-F238E27FC236}">
                <a16:creationId xmlns:a16="http://schemas.microsoft.com/office/drawing/2014/main" id="{90A6D1F0-0186-6A30-33D8-A03FB40F7737}"/>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rot="283707">
            <a:off x="10081887" y="1823776"/>
            <a:ext cx="1813613" cy="708135"/>
          </a:xfrm>
          <a:prstGeom prst="rect">
            <a:avLst/>
          </a:prstGeom>
        </p:spPr>
      </p:pic>
      <p:pic>
        <p:nvPicPr>
          <p:cNvPr id="20" name="Picture 19">
            <a:extLst>
              <a:ext uri="{FF2B5EF4-FFF2-40B4-BE49-F238E27FC236}">
                <a16:creationId xmlns:a16="http://schemas.microsoft.com/office/drawing/2014/main" id="{5F5369D4-295C-673D-FF15-A10BCDA0C1FD}"/>
              </a:ext>
              <a:ext uri="{C183D7F6-B498-43B3-948B-1728B52AA6E4}">
                <adec:decorative xmlns:adec="http://schemas.microsoft.com/office/drawing/2017/decorative" val="1"/>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rot="21054285">
            <a:off x="352036" y="4988177"/>
            <a:ext cx="2199915" cy="15827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 uri="{C183D7F6-B498-43B3-948B-1728B52AA6E4}">
                <adec:decorative xmlns:adec="http://schemas.microsoft.com/office/drawing/2017/decorative" val="1"/>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a:p>
        </p:txBody>
      </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sp>
        <p:nvSpPr>
          <p:cNvPr id="4" name="Slide Number Placeholder 3">
            <a:extLst>
              <a:ext uri="{FF2B5EF4-FFF2-40B4-BE49-F238E27FC236}">
                <a16:creationId xmlns:a16="http://schemas.microsoft.com/office/drawing/2014/main" id="{AFBDD1F7-2A47-4E09-90AB-18095A8559BE}"/>
              </a:ext>
            </a:extLst>
          </p:cNvPr>
          <p:cNvSpPr>
            <a:spLocks noGrp="1"/>
          </p:cNvSpPr>
          <p:nvPr>
            <p:ph type="sldNum" sz="quarter" idx="12"/>
          </p:nvPr>
        </p:nvSpPr>
        <p:spPr/>
        <p:txBody>
          <a:bodyPr/>
          <a:lstStyle/>
          <a:p>
            <a:fld id="{2723C7C7-B0FF-451D-99FE-9EA893039DFB}" type="slidenum">
              <a:rPr lang="en-US" smtClean="0"/>
              <a:pPr/>
              <a:t>10</a:t>
            </a:fld>
            <a:endParaRPr lang="en-US"/>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8186597" cy="412934"/>
          </a:xfrm>
          <a:prstGeom prst="rect">
            <a:avLst/>
          </a:prstGeom>
        </p:spPr>
        <p:txBody>
          <a:bodyPr vert="horz" wrap="square" lIns="0" tIns="12700" rIns="0" bIns="0" rtlCol="0">
            <a:spAutoFit/>
          </a:bodyPr>
          <a:lstStyle/>
          <a:p>
            <a:pPr marL="12700">
              <a:lnSpc>
                <a:spcPct val="100000"/>
              </a:lnSpc>
              <a:spcBef>
                <a:spcPts val="100"/>
              </a:spcBef>
            </a:pPr>
            <a:r>
              <a:rPr sz="2600" dirty="0"/>
              <a:t>Part </a:t>
            </a:r>
            <a:r>
              <a:rPr lang="en-US" sz="2600" dirty="0"/>
              <a:t>A &amp; </a:t>
            </a:r>
            <a:r>
              <a:rPr sz="2600" dirty="0"/>
              <a:t>B: </a:t>
            </a:r>
            <a:r>
              <a:rPr lang="en-US" sz="2600" spc="-5" dirty="0"/>
              <a:t>Late Enrollment Into Medicare</a:t>
            </a:r>
            <a:endParaRPr sz="2600" dirty="0"/>
          </a:p>
        </p:txBody>
      </p:sp>
      <p:sp>
        <p:nvSpPr>
          <p:cNvPr id="28" name="object 8">
            <a:extLst>
              <a:ext uri="{FF2B5EF4-FFF2-40B4-BE49-F238E27FC236}">
                <a16:creationId xmlns:a16="http://schemas.microsoft.com/office/drawing/2014/main" id="{F58109F0-D72A-4576-AFAC-E7A7F45EAB0F}"/>
              </a:ext>
            </a:extLst>
          </p:cNvPr>
          <p:cNvSpPr txBox="1"/>
          <p:nvPr/>
        </p:nvSpPr>
        <p:spPr>
          <a:xfrm>
            <a:off x="3541114" y="1575758"/>
            <a:ext cx="8076119" cy="4404154"/>
          </a:xfrm>
          <a:prstGeom prst="rect">
            <a:avLst/>
          </a:prstGeom>
        </p:spPr>
        <p:txBody>
          <a:bodyPr vert="horz" wrap="square" lIns="0" tIns="12700" rIns="0" bIns="0" rtlCol="0">
            <a:spAutoFit/>
          </a:bodyPr>
          <a:lstStyle/>
          <a:p>
            <a:pPr marL="12700">
              <a:lnSpc>
                <a:spcPct val="100000"/>
              </a:lnSpc>
              <a:spcBef>
                <a:spcPts val="100"/>
              </a:spcBef>
            </a:pPr>
            <a:r>
              <a:rPr lang="en-US" sz="1600" b="1" spc="-5" dirty="0">
                <a:solidFill>
                  <a:srgbClr val="003B71"/>
                </a:solidFill>
                <a:cs typeface="Arial"/>
              </a:rPr>
              <a:t>General Enrollment Period</a:t>
            </a:r>
          </a:p>
          <a:p>
            <a:pPr marL="136525" marR="51435" indent="-123825">
              <a:lnSpc>
                <a:spcPct val="104200"/>
              </a:lnSpc>
              <a:spcBef>
                <a:spcPts val="894"/>
              </a:spcBef>
              <a:buChar char="•"/>
              <a:tabLst>
                <a:tab pos="137160" algn="l"/>
              </a:tabLst>
            </a:pPr>
            <a:r>
              <a:rPr lang="en-US" sz="1600" spc="-40" dirty="0">
                <a:cs typeface="Arial"/>
              </a:rPr>
              <a:t>If you do not sign up for Part A and Part B when you’re first eligible, you can sign up between January 1 and March 31 each year. B</a:t>
            </a:r>
            <a:r>
              <a:rPr lang="en-US" sz="1600" dirty="0"/>
              <a:t>eginning January 1, 2023, when you sign up during this period, your coverage starts the first day of the month after you sign up.</a:t>
            </a:r>
            <a:endParaRPr lang="en-US" sz="1600" b="1" spc="-40" dirty="0">
              <a:cs typeface="Arial"/>
            </a:endParaRPr>
          </a:p>
          <a:p>
            <a:pPr marL="12700" marR="51435">
              <a:lnSpc>
                <a:spcPct val="104200"/>
              </a:lnSpc>
              <a:spcBef>
                <a:spcPts val="894"/>
              </a:spcBef>
              <a:tabLst>
                <a:tab pos="137160" algn="l"/>
              </a:tabLst>
            </a:pPr>
            <a:endParaRPr lang="en-US" sz="1600" b="1" spc="-5" dirty="0">
              <a:solidFill>
                <a:srgbClr val="003B71"/>
              </a:solidFill>
              <a:cs typeface="Arial"/>
            </a:endParaRPr>
          </a:p>
          <a:p>
            <a:pPr marL="12700" marR="51435">
              <a:lnSpc>
                <a:spcPct val="104200"/>
              </a:lnSpc>
              <a:spcBef>
                <a:spcPts val="894"/>
              </a:spcBef>
              <a:tabLst>
                <a:tab pos="137160" algn="l"/>
              </a:tabLst>
            </a:pPr>
            <a:endParaRPr lang="en-US" sz="1600" b="1" spc="-5" dirty="0">
              <a:solidFill>
                <a:srgbClr val="003B71"/>
              </a:solidFill>
              <a:cs typeface="Arial"/>
            </a:endParaRPr>
          </a:p>
          <a:p>
            <a:pPr marL="12700" marR="51435">
              <a:lnSpc>
                <a:spcPct val="104200"/>
              </a:lnSpc>
              <a:spcBef>
                <a:spcPts val="894"/>
              </a:spcBef>
              <a:tabLst>
                <a:tab pos="137160" algn="l"/>
              </a:tabLst>
            </a:pPr>
            <a:br>
              <a:rPr lang="en-US" sz="1600" b="1" spc="-5" dirty="0">
                <a:solidFill>
                  <a:srgbClr val="003B71"/>
                </a:solidFill>
                <a:cs typeface="Arial"/>
              </a:rPr>
            </a:br>
            <a:br>
              <a:rPr lang="en-US" sz="1600" b="1" spc="-5" dirty="0">
                <a:solidFill>
                  <a:srgbClr val="003B71"/>
                </a:solidFill>
                <a:cs typeface="Arial"/>
              </a:rPr>
            </a:br>
            <a:br>
              <a:rPr lang="en-US" sz="1600" b="1" spc="-5" dirty="0">
                <a:solidFill>
                  <a:srgbClr val="003B71"/>
                </a:solidFill>
                <a:cs typeface="Arial"/>
              </a:rPr>
            </a:br>
            <a:br>
              <a:rPr lang="en-US" sz="1600" b="1" spc="-5" dirty="0">
                <a:solidFill>
                  <a:srgbClr val="003B71"/>
                </a:solidFill>
                <a:cs typeface="Arial"/>
              </a:rPr>
            </a:br>
            <a:br>
              <a:rPr lang="en-US" sz="1600" b="1" spc="-5" dirty="0">
                <a:solidFill>
                  <a:srgbClr val="003B71"/>
                </a:solidFill>
                <a:cs typeface="Arial"/>
              </a:rPr>
            </a:br>
            <a:br>
              <a:rPr lang="en-US" sz="1600" b="1" spc="-5" dirty="0">
                <a:solidFill>
                  <a:srgbClr val="003B71"/>
                </a:solidFill>
                <a:cs typeface="Arial"/>
              </a:rPr>
            </a:br>
            <a:r>
              <a:rPr lang="en-US" sz="1600" b="1" spc="-5" dirty="0">
                <a:solidFill>
                  <a:srgbClr val="003B71"/>
                </a:solidFill>
                <a:cs typeface="Arial"/>
              </a:rPr>
              <a:t>Special Enrollment Period</a:t>
            </a:r>
          </a:p>
          <a:p>
            <a:pPr marL="136525" marR="51435" indent="-123825">
              <a:lnSpc>
                <a:spcPct val="104200"/>
              </a:lnSpc>
              <a:spcBef>
                <a:spcPts val="894"/>
              </a:spcBef>
              <a:buChar char="•"/>
              <a:tabLst>
                <a:tab pos="137160" algn="l"/>
              </a:tabLst>
            </a:pPr>
            <a:r>
              <a:rPr lang="en-US" sz="1600" spc="-40" dirty="0">
                <a:cs typeface="Arial"/>
              </a:rPr>
              <a:t>Triggered by certain events, such as loss of employment or retirement, that allow you to enroll in Medicare or change plans.</a:t>
            </a:r>
          </a:p>
        </p:txBody>
      </p:sp>
      <p:sp>
        <p:nvSpPr>
          <p:cNvPr id="45" name="Rectangle 44">
            <a:extLst>
              <a:ext uri="{FF2B5EF4-FFF2-40B4-BE49-F238E27FC236}">
                <a16:creationId xmlns:a16="http://schemas.microsoft.com/office/drawing/2014/main" id="{DC59A4AD-42A0-43AE-90C7-3FEEB01F585E}"/>
              </a:ext>
            </a:extLst>
          </p:cNvPr>
          <p:cNvSpPr/>
          <p:nvPr/>
        </p:nvSpPr>
        <p:spPr>
          <a:xfrm>
            <a:off x="3471341" y="6252492"/>
            <a:ext cx="5815721" cy="400110"/>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Note: </a:t>
            </a:r>
            <a:r>
              <a:rPr lang="en-US" sz="1000" dirty="0">
                <a:latin typeface="Arial" panose="020B0604020202020204" pitchFamily="34" charset="0"/>
                <a:cs typeface="Arial" panose="020B0604020202020204" pitchFamily="34" charset="0"/>
              </a:rPr>
              <a:t>Completing the application form and submitting it doesn’t automatically enroll you in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Medicare Part B. Social Security must first determine if you’re eligible</a:t>
            </a:r>
            <a:r>
              <a:rPr lang="en-US" sz="1000" dirty="0"/>
              <a:t>.</a:t>
            </a:r>
          </a:p>
        </p:txBody>
      </p:sp>
      <p:sp>
        <p:nvSpPr>
          <p:cNvPr id="48" name="Slide Number Placeholder 3">
            <a:extLst>
              <a:ext uri="{FF2B5EF4-FFF2-40B4-BE49-F238E27FC236}">
                <a16:creationId xmlns:a16="http://schemas.microsoft.com/office/drawing/2014/main" id="{0712BE02-5AC3-4CF4-A4BD-F60CAE20B2D3}"/>
              </a:ext>
              <a:ext uri="{C183D7F6-B498-43B3-948B-1728B52AA6E4}">
                <adec:decorative xmlns:adec="http://schemas.microsoft.com/office/drawing/2017/decorative" val="1"/>
              </a:ext>
            </a:extLst>
          </p:cNvPr>
          <p:cNvSpPr txBox="1">
            <a:spLocks/>
          </p:cNvSpPr>
          <p:nvPr/>
        </p:nvSpPr>
        <p:spPr>
          <a:xfrm>
            <a:off x="384048" y="6483190"/>
            <a:ext cx="2743200" cy="182880"/>
          </a:xfrm>
          <a:prstGeom prst="rect">
            <a:avLst/>
          </a:prstGeom>
        </p:spPr>
        <p:txBody>
          <a:bodyPr vert="horz" lIns="0" tIns="45720" rIns="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3C7C7-B0FF-451D-99FE-9EA893039DFB}" type="slidenum">
              <a:rPr lang="en-US" smtClean="0"/>
              <a:pPr/>
              <a:t>10</a:t>
            </a:fld>
            <a:endParaRPr lang="en-US"/>
          </a:p>
        </p:txBody>
      </p:sp>
      <p:sp>
        <p:nvSpPr>
          <p:cNvPr id="49" name="object 31">
            <a:extLst>
              <a:ext uri="{FF2B5EF4-FFF2-40B4-BE49-F238E27FC236}">
                <a16:creationId xmlns:a16="http://schemas.microsoft.com/office/drawing/2014/main" id="{15BDF14A-5B89-457C-8419-A70666038EEC}"/>
              </a:ext>
              <a:ext uri="{C183D7F6-B498-43B3-948B-1728B52AA6E4}">
                <adec:decorative xmlns:adec="http://schemas.microsoft.com/office/drawing/2017/decorative" val="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50" name="object 55">
            <a:extLst>
              <a:ext uri="{FF2B5EF4-FFF2-40B4-BE49-F238E27FC236}">
                <a16:creationId xmlns:a16="http://schemas.microsoft.com/office/drawing/2014/main" id="{22D2DB15-FF0B-4A55-BC29-18CF4F21802D}"/>
              </a:ext>
              <a:ext uri="{C183D7F6-B498-43B3-948B-1728B52AA6E4}">
                <adec:decorative xmlns:adec="http://schemas.microsoft.com/office/drawing/2017/decorative" val="1"/>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grpSp>
        <p:nvGrpSpPr>
          <p:cNvPr id="58" name="Group 57">
            <a:extLst>
              <a:ext uri="{FF2B5EF4-FFF2-40B4-BE49-F238E27FC236}">
                <a16:creationId xmlns:a16="http://schemas.microsoft.com/office/drawing/2014/main" id="{8D411C85-902C-43E3-A4BA-8AB0671CD22A}"/>
              </a:ext>
              <a:ext uri="{C183D7F6-B498-43B3-948B-1728B52AA6E4}">
                <adec:decorative xmlns:adec="http://schemas.microsoft.com/office/drawing/2017/decorative" val="1"/>
              </a:ext>
            </a:extLst>
          </p:cNvPr>
          <p:cNvGrpSpPr>
            <a:grpSpLocks noChangeAspect="1"/>
          </p:cNvGrpSpPr>
          <p:nvPr/>
        </p:nvGrpSpPr>
        <p:grpSpPr>
          <a:xfrm>
            <a:off x="1490509" y="4467373"/>
            <a:ext cx="214886" cy="526378"/>
            <a:chOff x="9257554" y="-500162"/>
            <a:chExt cx="1512220" cy="3704277"/>
          </a:xfrm>
        </p:grpSpPr>
        <p:sp>
          <p:nvSpPr>
            <p:cNvPr id="63" name="Rectangle: Top Corners Rounded 62">
              <a:extLst>
                <a:ext uri="{FF2B5EF4-FFF2-40B4-BE49-F238E27FC236}">
                  <a16:creationId xmlns:a16="http://schemas.microsoft.com/office/drawing/2014/main" id="{1A72C876-8CC1-449C-9908-EA897342EE66}"/>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64" name="Graphic 63">
              <a:extLst>
                <a:ext uri="{FF2B5EF4-FFF2-40B4-BE49-F238E27FC236}">
                  <a16:creationId xmlns:a16="http://schemas.microsoft.com/office/drawing/2014/main" id="{5F4AE8C9-50FB-48D9-B99C-E6792FAD6165}"/>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65" name="Graphic 64">
              <a:extLst>
                <a:ext uri="{FF2B5EF4-FFF2-40B4-BE49-F238E27FC236}">
                  <a16:creationId xmlns:a16="http://schemas.microsoft.com/office/drawing/2014/main" id="{341890B8-61D5-45B8-960A-3ED42FE6C814}"/>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nvGrpSpPr>
          <p:cNvPr id="66" name="Group 65">
            <a:extLst>
              <a:ext uri="{FF2B5EF4-FFF2-40B4-BE49-F238E27FC236}">
                <a16:creationId xmlns:a16="http://schemas.microsoft.com/office/drawing/2014/main" id="{5B6DE5EC-1C25-40C1-83C3-E3EDBA1D2272}"/>
              </a:ext>
              <a:ext uri="{C183D7F6-B498-43B3-948B-1728B52AA6E4}">
                <adec:decorative xmlns:adec="http://schemas.microsoft.com/office/drawing/2017/decorative" val="1"/>
              </a:ext>
            </a:extLst>
          </p:cNvPr>
          <p:cNvGrpSpPr/>
          <p:nvPr/>
        </p:nvGrpSpPr>
        <p:grpSpPr>
          <a:xfrm>
            <a:off x="1389673" y="5567844"/>
            <a:ext cx="416559" cy="604405"/>
            <a:chOff x="9611652" y="3351258"/>
            <a:chExt cx="752589" cy="1091968"/>
          </a:xfrm>
        </p:grpSpPr>
        <p:pic>
          <p:nvPicPr>
            <p:cNvPr id="67" name="Graphic 66">
              <a:extLst>
                <a:ext uri="{FF2B5EF4-FFF2-40B4-BE49-F238E27FC236}">
                  <a16:creationId xmlns:a16="http://schemas.microsoft.com/office/drawing/2014/main" id="{11E79E13-6CF4-43AA-88DD-0947A0C7A7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2262" y="3351258"/>
              <a:ext cx="691979" cy="568410"/>
            </a:xfrm>
            <a:prstGeom prst="rect">
              <a:avLst/>
            </a:prstGeom>
          </p:spPr>
        </p:pic>
        <p:pic>
          <p:nvPicPr>
            <p:cNvPr id="68" name="Graphic 67">
              <a:extLst>
                <a:ext uri="{FF2B5EF4-FFF2-40B4-BE49-F238E27FC236}">
                  <a16:creationId xmlns:a16="http://schemas.microsoft.com/office/drawing/2014/main" id="{27BE04A4-D27D-402E-9B6F-9294E4A3A5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1652" y="4057065"/>
              <a:ext cx="369572" cy="369572"/>
            </a:xfrm>
            <a:prstGeom prst="rect">
              <a:avLst/>
            </a:prstGeom>
          </p:spPr>
        </p:pic>
        <p:grpSp>
          <p:nvGrpSpPr>
            <p:cNvPr id="69" name="Group 68">
              <a:extLst>
                <a:ext uri="{FF2B5EF4-FFF2-40B4-BE49-F238E27FC236}">
                  <a16:creationId xmlns:a16="http://schemas.microsoft.com/office/drawing/2014/main" id="{7456376E-540C-493A-B4AC-48E34BA759D6}"/>
                </a:ext>
              </a:extLst>
            </p:cNvPr>
            <p:cNvGrpSpPr>
              <a:grpSpLocks noChangeAspect="1"/>
            </p:cNvGrpSpPr>
            <p:nvPr/>
          </p:nvGrpSpPr>
          <p:grpSpPr>
            <a:xfrm>
              <a:off x="10197218" y="4040890"/>
              <a:ext cx="164248" cy="402336"/>
              <a:chOff x="9257554" y="-500162"/>
              <a:chExt cx="1512220" cy="3704277"/>
            </a:xfrm>
          </p:grpSpPr>
          <p:sp>
            <p:nvSpPr>
              <p:cNvPr id="70" name="Rectangle: Top Corners Rounded 69">
                <a:extLst>
                  <a:ext uri="{FF2B5EF4-FFF2-40B4-BE49-F238E27FC236}">
                    <a16:creationId xmlns:a16="http://schemas.microsoft.com/office/drawing/2014/main" id="{B5DD9373-EBCE-4F03-B1FC-CC9973B7423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71" name="Graphic 70">
                <a:extLst>
                  <a:ext uri="{FF2B5EF4-FFF2-40B4-BE49-F238E27FC236}">
                    <a16:creationId xmlns:a16="http://schemas.microsoft.com/office/drawing/2014/main" id="{4449EB41-01DA-4FA9-AF0D-C1B9F56E57F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72" name="Graphic 71">
                <a:extLst>
                  <a:ext uri="{FF2B5EF4-FFF2-40B4-BE49-F238E27FC236}">
                    <a16:creationId xmlns:a16="http://schemas.microsoft.com/office/drawing/2014/main" id="{69E85544-6DD6-416B-AD84-CFA2EE80AC87}"/>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grpSp>
        <p:nvGrpSpPr>
          <p:cNvPr id="73" name="Group 72">
            <a:extLst>
              <a:ext uri="{FF2B5EF4-FFF2-40B4-BE49-F238E27FC236}">
                <a16:creationId xmlns:a16="http://schemas.microsoft.com/office/drawing/2014/main" id="{4E2398B9-9DD7-4F10-B4BB-634665FC5598}"/>
              </a:ext>
              <a:ext uri="{C183D7F6-B498-43B3-948B-1728B52AA6E4}">
                <adec:decorative xmlns:adec="http://schemas.microsoft.com/office/drawing/2017/decorative" val="1"/>
              </a:ext>
            </a:extLst>
          </p:cNvPr>
          <p:cNvGrpSpPr/>
          <p:nvPr/>
        </p:nvGrpSpPr>
        <p:grpSpPr>
          <a:xfrm>
            <a:off x="894039" y="914401"/>
            <a:ext cx="1441373" cy="1441373"/>
            <a:chOff x="907770" y="1066801"/>
            <a:chExt cx="1371600" cy="1371600"/>
          </a:xfrm>
        </p:grpSpPr>
        <p:sp>
          <p:nvSpPr>
            <p:cNvPr id="74" name="object 15">
              <a:extLst>
                <a:ext uri="{FF2B5EF4-FFF2-40B4-BE49-F238E27FC236}">
                  <a16:creationId xmlns:a16="http://schemas.microsoft.com/office/drawing/2014/main" id="{D52004B4-6054-446E-B575-A1020E446F02}"/>
                </a:ext>
              </a:extLst>
            </p:cNvPr>
            <p:cNvSpPr/>
            <p:nvPr/>
          </p:nvSpPr>
          <p:spPr>
            <a:xfrm>
              <a:off x="907770" y="1066801"/>
              <a:ext cx="1371600" cy="137160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pic>
          <p:nvPicPr>
            <p:cNvPr id="75" name="Graphic 74">
              <a:extLst>
                <a:ext uri="{FF2B5EF4-FFF2-40B4-BE49-F238E27FC236}">
                  <a16:creationId xmlns:a16="http://schemas.microsoft.com/office/drawing/2014/main" id="{EBC4862A-4C2D-484E-8FC7-E242D2DBB01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11031" y="1298918"/>
              <a:ext cx="966401" cy="793830"/>
            </a:xfrm>
            <a:prstGeom prst="rect">
              <a:avLst/>
            </a:prstGeom>
          </p:spPr>
        </p:pic>
      </p:grpSp>
      <p:grpSp>
        <p:nvGrpSpPr>
          <p:cNvPr id="76" name="Group 75">
            <a:extLst>
              <a:ext uri="{FF2B5EF4-FFF2-40B4-BE49-F238E27FC236}">
                <a16:creationId xmlns:a16="http://schemas.microsoft.com/office/drawing/2014/main" id="{A76D7FF4-A1D7-4C50-A5C5-A001B96082F9}"/>
              </a:ext>
              <a:ext uri="{C183D7F6-B498-43B3-948B-1728B52AA6E4}">
                <adec:decorative xmlns:adec="http://schemas.microsoft.com/office/drawing/2017/decorative" val="1"/>
              </a:ext>
            </a:extLst>
          </p:cNvPr>
          <p:cNvGrpSpPr/>
          <p:nvPr/>
        </p:nvGrpSpPr>
        <p:grpSpPr>
          <a:xfrm>
            <a:off x="894039" y="2625219"/>
            <a:ext cx="1437462" cy="1437462"/>
            <a:chOff x="907770" y="2694803"/>
            <a:chExt cx="1367878" cy="1367878"/>
          </a:xfrm>
        </p:grpSpPr>
        <p:sp>
          <p:nvSpPr>
            <p:cNvPr id="77" name="object 9">
              <a:extLst>
                <a:ext uri="{FF2B5EF4-FFF2-40B4-BE49-F238E27FC236}">
                  <a16:creationId xmlns:a16="http://schemas.microsoft.com/office/drawing/2014/main" id="{42ADD62A-8D43-481C-A2A7-3039A262EC1A}"/>
                </a:ext>
              </a:extLst>
            </p:cNvPr>
            <p:cNvSpPr/>
            <p:nvPr/>
          </p:nvSpPr>
          <p:spPr>
            <a:xfrm>
              <a:off x="907770" y="2694803"/>
              <a:ext cx="1367878" cy="1367878"/>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a:p>
          </p:txBody>
        </p:sp>
        <p:pic>
          <p:nvPicPr>
            <p:cNvPr id="78" name="Graphic 77">
              <a:extLst>
                <a:ext uri="{FF2B5EF4-FFF2-40B4-BE49-F238E27FC236}">
                  <a16:creationId xmlns:a16="http://schemas.microsoft.com/office/drawing/2014/main" id="{938F485D-702D-4D8E-ADE4-56077E736A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51550" y="2938583"/>
              <a:ext cx="880318" cy="880318"/>
            </a:xfrm>
            <a:prstGeom prst="rect">
              <a:avLst/>
            </a:prstGeom>
          </p:spPr>
        </p:pic>
      </p:grpSp>
      <p:grpSp>
        <p:nvGrpSpPr>
          <p:cNvPr id="53" name="Group 52">
            <a:extLst>
              <a:ext uri="{FF2B5EF4-FFF2-40B4-BE49-F238E27FC236}">
                <a16:creationId xmlns:a16="http://schemas.microsoft.com/office/drawing/2014/main" id="{A531F1DE-BF56-4804-B3DC-65F574DEA3A2}"/>
              </a:ext>
              <a:ext uri="{C183D7F6-B498-43B3-948B-1728B52AA6E4}">
                <adec:decorative xmlns:adec="http://schemas.microsoft.com/office/drawing/2017/decorative" val="1"/>
              </a:ext>
            </a:extLst>
          </p:cNvPr>
          <p:cNvGrpSpPr/>
          <p:nvPr/>
        </p:nvGrpSpPr>
        <p:grpSpPr>
          <a:xfrm>
            <a:off x="5463070" y="2863841"/>
            <a:ext cx="3438372" cy="1950049"/>
            <a:chOff x="5236230" y="3143043"/>
            <a:chExt cx="4203158" cy="2383792"/>
          </a:xfrm>
        </p:grpSpPr>
        <p:grpSp>
          <p:nvGrpSpPr>
            <p:cNvPr id="79" name="Group 78">
              <a:extLst>
                <a:ext uri="{FF2B5EF4-FFF2-40B4-BE49-F238E27FC236}">
                  <a16:creationId xmlns:a16="http://schemas.microsoft.com/office/drawing/2014/main" id="{22651C6E-7BD1-40B9-8EE4-993BB6D56811}"/>
                </a:ext>
              </a:extLst>
            </p:cNvPr>
            <p:cNvGrpSpPr/>
            <p:nvPr/>
          </p:nvGrpSpPr>
          <p:grpSpPr>
            <a:xfrm>
              <a:off x="5236230" y="3143043"/>
              <a:ext cx="4203158" cy="2187725"/>
              <a:chOff x="5236230" y="3143043"/>
              <a:chExt cx="4203158" cy="2187725"/>
            </a:xfrm>
          </p:grpSpPr>
          <p:grpSp>
            <p:nvGrpSpPr>
              <p:cNvPr id="81" name="Group 80">
                <a:extLst>
                  <a:ext uri="{FF2B5EF4-FFF2-40B4-BE49-F238E27FC236}">
                    <a16:creationId xmlns:a16="http://schemas.microsoft.com/office/drawing/2014/main" id="{8751C876-C52A-42A9-8C5B-30A42B9DF1AE}"/>
                  </a:ext>
                </a:extLst>
              </p:cNvPr>
              <p:cNvGrpSpPr/>
              <p:nvPr/>
            </p:nvGrpSpPr>
            <p:grpSpPr>
              <a:xfrm>
                <a:off x="5687932" y="4985587"/>
                <a:ext cx="2167709" cy="345181"/>
                <a:chOff x="3997118" y="4743085"/>
                <a:chExt cx="2167709" cy="345181"/>
              </a:xfrm>
            </p:grpSpPr>
            <p:sp>
              <p:nvSpPr>
                <p:cNvPr id="99" name="Left Brace 98">
                  <a:extLst>
                    <a:ext uri="{FF2B5EF4-FFF2-40B4-BE49-F238E27FC236}">
                      <a16:creationId xmlns:a16="http://schemas.microsoft.com/office/drawing/2014/main" id="{57E9083E-62F1-4B9B-ABCC-E796C57051CD}"/>
                    </a:ext>
                  </a:extLst>
                </p:cNvPr>
                <p:cNvSpPr/>
                <p:nvPr/>
              </p:nvSpPr>
              <p:spPr>
                <a:xfrm rot="16200000">
                  <a:off x="4988885" y="3912323"/>
                  <a:ext cx="184176" cy="2167709"/>
                </a:xfrm>
                <a:prstGeom prst="leftBrace">
                  <a:avLst>
                    <a:gd name="adj1" fmla="val 0"/>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0" name="object 8">
                  <a:extLst>
                    <a:ext uri="{FF2B5EF4-FFF2-40B4-BE49-F238E27FC236}">
                      <a16:creationId xmlns:a16="http://schemas.microsoft.com/office/drawing/2014/main" id="{DC78AEC9-3446-43D4-950E-C78B57C6CD5D}"/>
                    </a:ext>
                  </a:extLst>
                </p:cNvPr>
                <p:cNvSpPr txBox="1"/>
                <p:nvPr/>
              </p:nvSpPr>
              <p:spPr>
                <a:xfrm>
                  <a:off x="4292521" y="4743085"/>
                  <a:ext cx="1572888" cy="200728"/>
                </a:xfrm>
                <a:prstGeom prst="rect">
                  <a:avLst/>
                </a:prstGeom>
              </p:spPr>
              <p:txBody>
                <a:bodyPr vert="horz" wrap="none" lIns="0" tIns="12700" rIns="0" bIns="0" rtlCol="0">
                  <a:spAutoFit/>
                </a:bodyPr>
                <a:lstStyle/>
                <a:p>
                  <a:pPr marL="12700" marR="51435" algn="ctr">
                    <a:lnSpc>
                      <a:spcPct val="104200"/>
                    </a:lnSpc>
                    <a:spcBef>
                      <a:spcPts val="894"/>
                    </a:spcBef>
                    <a:tabLst>
                      <a:tab pos="137160" algn="l"/>
                    </a:tabLst>
                  </a:pPr>
                  <a:r>
                    <a:rPr lang="en-US" sz="1100" b="1" spc="-40" dirty="0">
                      <a:cs typeface="Arial"/>
                    </a:rPr>
                    <a:t>January 1 – March 31</a:t>
                  </a:r>
                  <a:endParaRPr lang="en-US" sz="1100" b="1" spc="-5" dirty="0">
                    <a:solidFill>
                      <a:srgbClr val="003B71"/>
                    </a:solidFill>
                    <a:cs typeface="Arial"/>
                  </a:endParaRPr>
                </a:p>
              </p:txBody>
            </p:sp>
          </p:grpSp>
          <p:sp>
            <p:nvSpPr>
              <p:cNvPr id="82" name="object 8">
                <a:extLst>
                  <a:ext uri="{FF2B5EF4-FFF2-40B4-BE49-F238E27FC236}">
                    <a16:creationId xmlns:a16="http://schemas.microsoft.com/office/drawing/2014/main" id="{AD141842-0104-4A43-B8C0-5BB9F1D7F9A9}"/>
                  </a:ext>
                </a:extLst>
              </p:cNvPr>
              <p:cNvSpPr txBox="1"/>
              <p:nvPr/>
            </p:nvSpPr>
            <p:spPr>
              <a:xfrm>
                <a:off x="6418867" y="3143043"/>
                <a:ext cx="2873553" cy="646889"/>
              </a:xfrm>
              <a:prstGeom prst="rect">
                <a:avLst/>
              </a:prstGeom>
            </p:spPr>
            <p:txBody>
              <a:bodyPr vert="horz" wrap="square" lIns="0" tIns="12700" rIns="0" bIns="0" rtlCol="0">
                <a:spAutoFit/>
              </a:bodyPr>
              <a:lstStyle/>
              <a:p>
                <a:pPr marL="12700" marR="51435" algn="ctr">
                  <a:lnSpc>
                    <a:spcPct val="104200"/>
                  </a:lnSpc>
                  <a:spcBef>
                    <a:spcPts val="894"/>
                  </a:spcBef>
                  <a:tabLst>
                    <a:tab pos="137160" algn="l"/>
                  </a:tabLst>
                </a:pPr>
                <a:r>
                  <a:rPr lang="en-US" sz="1100" b="1" spc="-40" dirty="0">
                    <a:cs typeface="Arial"/>
                  </a:rPr>
                  <a:t>Coverage begins</a:t>
                </a:r>
                <a:br>
                  <a:rPr lang="en-US" sz="1100" b="1" spc="-40" dirty="0">
                    <a:cs typeface="Arial"/>
                  </a:rPr>
                </a:br>
                <a:r>
                  <a:rPr lang="en-US" sz="1100" b="1" spc="-40" dirty="0">
                    <a:cs typeface="Arial"/>
                  </a:rPr>
                  <a:t> the first day of the month AFTER</a:t>
                </a:r>
                <a:br>
                  <a:rPr lang="en-US" sz="1100" b="1" spc="-40" dirty="0">
                    <a:cs typeface="Arial"/>
                  </a:rPr>
                </a:br>
                <a:r>
                  <a:rPr lang="en-US" sz="1100" b="1" spc="-40" dirty="0">
                    <a:cs typeface="Arial"/>
                  </a:rPr>
                  <a:t>you sign up</a:t>
                </a:r>
              </a:p>
            </p:txBody>
          </p:sp>
          <p:grpSp>
            <p:nvGrpSpPr>
              <p:cNvPr id="83" name="Group 82">
                <a:extLst>
                  <a:ext uri="{FF2B5EF4-FFF2-40B4-BE49-F238E27FC236}">
                    <a16:creationId xmlns:a16="http://schemas.microsoft.com/office/drawing/2014/main" id="{B34E639E-D386-418C-A7F3-4CFA310D5EB1}"/>
                  </a:ext>
                </a:extLst>
              </p:cNvPr>
              <p:cNvGrpSpPr/>
              <p:nvPr/>
            </p:nvGrpSpPr>
            <p:grpSpPr>
              <a:xfrm>
                <a:off x="5236230" y="4158494"/>
                <a:ext cx="884408" cy="888018"/>
                <a:chOff x="3750311" y="3599682"/>
                <a:chExt cx="884408" cy="888018"/>
              </a:xfrm>
            </p:grpSpPr>
            <p:pic>
              <p:nvPicPr>
                <p:cNvPr id="97" name="Graphic 96">
                  <a:extLst>
                    <a:ext uri="{FF2B5EF4-FFF2-40B4-BE49-F238E27FC236}">
                      <a16:creationId xmlns:a16="http://schemas.microsoft.com/office/drawing/2014/main" id="{72F6354A-1F9E-46A2-AB5D-EEF9F4038DF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50311" y="3603292"/>
                  <a:ext cx="884408" cy="884408"/>
                </a:xfrm>
                <a:prstGeom prst="rect">
                  <a:avLst/>
                </a:prstGeom>
              </p:spPr>
            </p:pic>
            <p:sp>
              <p:nvSpPr>
                <p:cNvPr id="98" name="object 10">
                  <a:extLst>
                    <a:ext uri="{FF2B5EF4-FFF2-40B4-BE49-F238E27FC236}">
                      <a16:creationId xmlns:a16="http://schemas.microsoft.com/office/drawing/2014/main" id="{371FCE8F-D240-4826-94E1-A91BE0114A30}"/>
                    </a:ext>
                  </a:extLst>
                </p:cNvPr>
                <p:cNvSpPr/>
                <p:nvPr/>
              </p:nvSpPr>
              <p:spPr>
                <a:xfrm>
                  <a:off x="4043757" y="3599682"/>
                  <a:ext cx="297517" cy="178510"/>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none" lIns="45720" tIns="27432" rIns="45720" bIns="27432" rtlCol="0">
                  <a:spAutoFit/>
                </a:bodyPr>
                <a:lstStyle/>
                <a:p>
                  <a:pPr algn="ctr"/>
                  <a:r>
                    <a:rPr lang="en-US" sz="800" b="1" dirty="0"/>
                    <a:t>JAN</a:t>
                  </a:r>
                  <a:endParaRPr sz="800" b="1" dirty="0"/>
                </a:p>
              </p:txBody>
            </p:sp>
          </p:grpSp>
          <p:grpSp>
            <p:nvGrpSpPr>
              <p:cNvPr id="84" name="Group 83">
                <a:extLst>
                  <a:ext uri="{FF2B5EF4-FFF2-40B4-BE49-F238E27FC236}">
                    <a16:creationId xmlns:a16="http://schemas.microsoft.com/office/drawing/2014/main" id="{A8D45051-4189-4291-B123-6F40A83A8A54}"/>
                  </a:ext>
                </a:extLst>
              </p:cNvPr>
              <p:cNvGrpSpPr/>
              <p:nvPr/>
            </p:nvGrpSpPr>
            <p:grpSpPr>
              <a:xfrm>
                <a:off x="6306692" y="4158494"/>
                <a:ext cx="884408" cy="888018"/>
                <a:chOff x="4625375" y="3599682"/>
                <a:chExt cx="884408" cy="888018"/>
              </a:xfrm>
            </p:grpSpPr>
            <p:pic>
              <p:nvPicPr>
                <p:cNvPr id="95" name="Graphic 94">
                  <a:extLst>
                    <a:ext uri="{FF2B5EF4-FFF2-40B4-BE49-F238E27FC236}">
                      <a16:creationId xmlns:a16="http://schemas.microsoft.com/office/drawing/2014/main" id="{7CDB8906-10E2-44E1-93CA-8C3511F3B8D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25375" y="3603292"/>
                  <a:ext cx="884408" cy="884408"/>
                </a:xfrm>
                <a:prstGeom prst="rect">
                  <a:avLst/>
                </a:prstGeom>
              </p:spPr>
            </p:pic>
            <p:sp>
              <p:nvSpPr>
                <p:cNvPr id="96" name="object 10">
                  <a:extLst>
                    <a:ext uri="{FF2B5EF4-FFF2-40B4-BE49-F238E27FC236}">
                      <a16:creationId xmlns:a16="http://schemas.microsoft.com/office/drawing/2014/main" id="{B49BDD74-E40A-4137-A4C5-4E571B3CC561}"/>
                    </a:ext>
                  </a:extLst>
                </p:cNvPr>
                <p:cNvSpPr/>
                <p:nvPr/>
              </p:nvSpPr>
              <p:spPr>
                <a:xfrm>
                  <a:off x="4918821" y="3599682"/>
                  <a:ext cx="297517" cy="178510"/>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none" lIns="45720" tIns="27432" rIns="45720" bIns="27432" rtlCol="0">
                  <a:spAutoFit/>
                </a:bodyPr>
                <a:lstStyle/>
                <a:p>
                  <a:pPr algn="ctr"/>
                  <a:r>
                    <a:rPr lang="en-US" sz="800" b="1" dirty="0"/>
                    <a:t>FEB</a:t>
                  </a:r>
                  <a:endParaRPr sz="800" b="1" dirty="0"/>
                </a:p>
              </p:txBody>
            </p:sp>
          </p:grpSp>
          <p:grpSp>
            <p:nvGrpSpPr>
              <p:cNvPr id="85" name="Group 84">
                <a:extLst>
                  <a:ext uri="{FF2B5EF4-FFF2-40B4-BE49-F238E27FC236}">
                    <a16:creationId xmlns:a16="http://schemas.microsoft.com/office/drawing/2014/main" id="{8C3750BB-D651-445E-8DBD-772ADA54C9D9}"/>
                  </a:ext>
                </a:extLst>
              </p:cNvPr>
              <p:cNvGrpSpPr/>
              <p:nvPr/>
            </p:nvGrpSpPr>
            <p:grpSpPr>
              <a:xfrm>
                <a:off x="7387783" y="4158494"/>
                <a:ext cx="884408" cy="888018"/>
                <a:chOff x="5500439" y="3599682"/>
                <a:chExt cx="884408" cy="888018"/>
              </a:xfrm>
            </p:grpSpPr>
            <p:pic>
              <p:nvPicPr>
                <p:cNvPr id="93" name="Graphic 92">
                  <a:extLst>
                    <a:ext uri="{FF2B5EF4-FFF2-40B4-BE49-F238E27FC236}">
                      <a16:creationId xmlns:a16="http://schemas.microsoft.com/office/drawing/2014/main" id="{632FA668-FAC7-4474-8421-8A45D2AB7AE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00439" y="3603292"/>
                  <a:ext cx="884408" cy="884408"/>
                </a:xfrm>
                <a:prstGeom prst="rect">
                  <a:avLst/>
                </a:prstGeom>
              </p:spPr>
            </p:pic>
            <p:sp>
              <p:nvSpPr>
                <p:cNvPr id="94" name="object 10">
                  <a:extLst>
                    <a:ext uri="{FF2B5EF4-FFF2-40B4-BE49-F238E27FC236}">
                      <a16:creationId xmlns:a16="http://schemas.microsoft.com/office/drawing/2014/main" id="{8AD4F81A-6E4C-4516-ADD0-469A5FCFACE0}"/>
                    </a:ext>
                  </a:extLst>
                </p:cNvPr>
                <p:cNvSpPr/>
                <p:nvPr/>
              </p:nvSpPr>
              <p:spPr>
                <a:xfrm>
                  <a:off x="5780259" y="3599682"/>
                  <a:ext cx="324769" cy="178510"/>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none" lIns="45720" tIns="27432" rIns="45720" bIns="27432" rtlCol="0">
                  <a:spAutoFit/>
                </a:bodyPr>
                <a:lstStyle/>
                <a:p>
                  <a:pPr algn="ctr"/>
                  <a:r>
                    <a:rPr lang="en-US" sz="800" b="1" dirty="0"/>
                    <a:t>MAR</a:t>
                  </a:r>
                  <a:endParaRPr sz="800" b="1" dirty="0"/>
                </a:p>
              </p:txBody>
            </p:sp>
          </p:grpSp>
          <p:grpSp>
            <p:nvGrpSpPr>
              <p:cNvPr id="86" name="Group 85">
                <a:extLst>
                  <a:ext uri="{FF2B5EF4-FFF2-40B4-BE49-F238E27FC236}">
                    <a16:creationId xmlns:a16="http://schemas.microsoft.com/office/drawing/2014/main" id="{39C5EF83-1227-4697-A1E0-0AFF297A2A24}"/>
                  </a:ext>
                </a:extLst>
              </p:cNvPr>
              <p:cNvGrpSpPr/>
              <p:nvPr/>
            </p:nvGrpSpPr>
            <p:grpSpPr>
              <a:xfrm>
                <a:off x="8460718" y="4158494"/>
                <a:ext cx="884408" cy="888018"/>
                <a:chOff x="6375503" y="3599682"/>
                <a:chExt cx="884408" cy="888018"/>
              </a:xfrm>
            </p:grpSpPr>
            <p:pic>
              <p:nvPicPr>
                <p:cNvPr id="91" name="Graphic 90">
                  <a:extLst>
                    <a:ext uri="{FF2B5EF4-FFF2-40B4-BE49-F238E27FC236}">
                      <a16:creationId xmlns:a16="http://schemas.microsoft.com/office/drawing/2014/main" id="{4A00AB7E-FDE1-4A33-B89A-87308C87A7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75503" y="3603292"/>
                  <a:ext cx="884408" cy="884408"/>
                </a:xfrm>
                <a:prstGeom prst="rect">
                  <a:avLst/>
                </a:prstGeom>
              </p:spPr>
            </p:pic>
            <p:sp>
              <p:nvSpPr>
                <p:cNvPr id="92" name="object 10">
                  <a:extLst>
                    <a:ext uri="{FF2B5EF4-FFF2-40B4-BE49-F238E27FC236}">
                      <a16:creationId xmlns:a16="http://schemas.microsoft.com/office/drawing/2014/main" id="{B5C7125B-7863-4795-946C-1895E2BC7F37}"/>
                    </a:ext>
                  </a:extLst>
                </p:cNvPr>
                <p:cNvSpPr/>
                <p:nvPr/>
              </p:nvSpPr>
              <p:spPr>
                <a:xfrm>
                  <a:off x="6663338" y="3599682"/>
                  <a:ext cx="308739" cy="178510"/>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none" lIns="45720" tIns="27432" rIns="45720" bIns="27432" rtlCol="0">
                  <a:spAutoFit/>
                </a:bodyPr>
                <a:lstStyle/>
                <a:p>
                  <a:pPr algn="ctr"/>
                  <a:r>
                    <a:rPr lang="en-US" sz="800" b="1" dirty="0"/>
                    <a:t>APR</a:t>
                  </a:r>
                  <a:endParaRPr sz="800" b="1" dirty="0"/>
                </a:p>
              </p:txBody>
            </p:sp>
          </p:grpSp>
          <p:grpSp>
            <p:nvGrpSpPr>
              <p:cNvPr id="87" name="Group 86">
                <a:extLst>
                  <a:ext uri="{FF2B5EF4-FFF2-40B4-BE49-F238E27FC236}">
                    <a16:creationId xmlns:a16="http://schemas.microsoft.com/office/drawing/2014/main" id="{572812D7-CEAB-44B1-A9E6-7DE7B456AEBD}"/>
                  </a:ext>
                </a:extLst>
              </p:cNvPr>
              <p:cNvGrpSpPr/>
              <p:nvPr/>
            </p:nvGrpSpPr>
            <p:grpSpPr>
              <a:xfrm>
                <a:off x="6220586" y="3820108"/>
                <a:ext cx="3218802" cy="185262"/>
                <a:chOff x="4539269" y="3820108"/>
                <a:chExt cx="3218802" cy="185262"/>
              </a:xfrm>
            </p:grpSpPr>
            <p:sp>
              <p:nvSpPr>
                <p:cNvPr id="88" name="Left Brace 87">
                  <a:extLst>
                    <a:ext uri="{FF2B5EF4-FFF2-40B4-BE49-F238E27FC236}">
                      <a16:creationId xmlns:a16="http://schemas.microsoft.com/office/drawing/2014/main" id="{71EBF7CE-65F5-4F86-B1B4-E1171C947FDA}"/>
                    </a:ext>
                  </a:extLst>
                </p:cNvPr>
                <p:cNvSpPr/>
                <p:nvPr/>
              </p:nvSpPr>
              <p:spPr>
                <a:xfrm rot="16200000">
                  <a:off x="4983648" y="3376023"/>
                  <a:ext cx="184176" cy="1072933"/>
                </a:xfrm>
                <a:prstGeom prst="leftBrace">
                  <a:avLst>
                    <a:gd name="adj1" fmla="val 0"/>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chemeClr val="accent1"/>
                    </a:solidFill>
                  </a:endParaRPr>
                </a:p>
              </p:txBody>
            </p:sp>
            <p:sp>
              <p:nvSpPr>
                <p:cNvPr id="89" name="Left Brace 88">
                  <a:extLst>
                    <a:ext uri="{FF2B5EF4-FFF2-40B4-BE49-F238E27FC236}">
                      <a16:creationId xmlns:a16="http://schemas.microsoft.com/office/drawing/2014/main" id="{299EAED9-A854-4145-A392-F1898A0E2D0A}"/>
                    </a:ext>
                  </a:extLst>
                </p:cNvPr>
                <p:cNvSpPr/>
                <p:nvPr/>
              </p:nvSpPr>
              <p:spPr>
                <a:xfrm rot="16200000">
                  <a:off x="6056582" y="3375729"/>
                  <a:ext cx="184176" cy="1072933"/>
                </a:xfrm>
                <a:prstGeom prst="leftBrace">
                  <a:avLst>
                    <a:gd name="adj1" fmla="val 0"/>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sp>
              <p:nvSpPr>
                <p:cNvPr id="90" name="Left Brace 89">
                  <a:extLst>
                    <a:ext uri="{FF2B5EF4-FFF2-40B4-BE49-F238E27FC236}">
                      <a16:creationId xmlns:a16="http://schemas.microsoft.com/office/drawing/2014/main" id="{510354C1-1E7A-4771-8BFD-45686AED8230}"/>
                    </a:ext>
                  </a:extLst>
                </p:cNvPr>
                <p:cNvSpPr/>
                <p:nvPr/>
              </p:nvSpPr>
              <p:spPr>
                <a:xfrm rot="16200000">
                  <a:off x="7129517" y="3376815"/>
                  <a:ext cx="184176" cy="1072933"/>
                </a:xfrm>
                <a:prstGeom prst="leftBrace">
                  <a:avLst>
                    <a:gd name="adj1" fmla="val 0"/>
                    <a:gd name="adj2" fmla="val 50000"/>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solidFill>
                  </a:endParaRPr>
                </a:p>
              </p:txBody>
            </p:sp>
          </p:grpSp>
        </p:grpSp>
        <p:sp>
          <p:nvSpPr>
            <p:cNvPr id="80" name="object 8">
              <a:extLst>
                <a:ext uri="{FF2B5EF4-FFF2-40B4-BE49-F238E27FC236}">
                  <a16:creationId xmlns:a16="http://schemas.microsoft.com/office/drawing/2014/main" id="{95803198-BA5B-4988-8B08-B9ECDE097436}"/>
                </a:ext>
              </a:extLst>
            </p:cNvPr>
            <p:cNvSpPr txBox="1"/>
            <p:nvPr/>
          </p:nvSpPr>
          <p:spPr>
            <a:xfrm>
              <a:off x="6600138" y="5334859"/>
              <a:ext cx="374783" cy="191976"/>
            </a:xfrm>
            <a:prstGeom prst="rect">
              <a:avLst/>
            </a:prstGeom>
          </p:spPr>
          <p:txBody>
            <a:bodyPr vert="horz" wrap="none" lIns="0" tIns="12700" rIns="0" bIns="0" rtlCol="0">
              <a:spAutoFit/>
            </a:bodyPr>
            <a:lstStyle/>
            <a:p>
              <a:pPr marL="12700" marR="51435" algn="ctr">
                <a:lnSpc>
                  <a:spcPct val="104200"/>
                </a:lnSpc>
                <a:spcBef>
                  <a:spcPts val="894"/>
                </a:spcBef>
                <a:tabLst>
                  <a:tab pos="137160" algn="l"/>
                </a:tabLst>
              </a:pPr>
              <a:r>
                <a:rPr lang="en-US" sz="1200" b="1" spc="-40" dirty="0">
                  <a:cs typeface="Arial"/>
                </a:rPr>
                <a:t>GEP</a:t>
              </a:r>
              <a:endParaRPr lang="en-US" sz="1200" b="1" spc="-5" dirty="0">
                <a:solidFill>
                  <a:srgbClr val="003B71"/>
                </a:solidFill>
                <a:cs typeface="Arial"/>
              </a:endParaRPr>
            </a:p>
          </p:txBody>
        </p:sp>
      </p:grpSp>
    </p:spTree>
    <p:extLst>
      <p:ext uri="{BB962C8B-B14F-4D97-AF65-F5344CB8AC3E}">
        <p14:creationId xmlns:p14="http://schemas.microsoft.com/office/powerpoint/2010/main" val="271338312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 uri="{C183D7F6-B498-43B3-948B-1728B52AA6E4}">
                <adec:decorative xmlns:adec="http://schemas.microsoft.com/office/drawing/2017/decorative" val="1"/>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a:p>
        </p:txBody>
      </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sp>
        <p:nvSpPr>
          <p:cNvPr id="4" name="Slide Number Placeholder 3">
            <a:extLst>
              <a:ext uri="{FF2B5EF4-FFF2-40B4-BE49-F238E27FC236}">
                <a16:creationId xmlns:a16="http://schemas.microsoft.com/office/drawing/2014/main" id="{AFBDD1F7-2A47-4E09-90AB-18095A8559BE}"/>
              </a:ext>
            </a:extLst>
          </p:cNvPr>
          <p:cNvSpPr>
            <a:spLocks noGrp="1"/>
          </p:cNvSpPr>
          <p:nvPr>
            <p:ph type="sldNum" sz="quarter" idx="12"/>
          </p:nvPr>
        </p:nvSpPr>
        <p:spPr/>
        <p:txBody>
          <a:bodyPr/>
          <a:lstStyle/>
          <a:p>
            <a:fld id="{2723C7C7-B0FF-451D-99FE-9EA893039DFB}" type="slidenum">
              <a:rPr lang="en-US" smtClean="0"/>
              <a:pPr/>
              <a:t>11</a:t>
            </a:fld>
            <a:endParaRPr lang="en-US"/>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6669685" cy="412934"/>
          </a:xfrm>
          <a:prstGeom prst="rect">
            <a:avLst/>
          </a:prstGeom>
        </p:spPr>
        <p:txBody>
          <a:bodyPr vert="horz" wrap="square" lIns="0" tIns="12700" rIns="0" bIns="0" rtlCol="0">
            <a:spAutoFit/>
          </a:bodyPr>
          <a:lstStyle/>
          <a:p>
            <a:pPr marL="12700">
              <a:lnSpc>
                <a:spcPct val="100000"/>
              </a:lnSpc>
              <a:spcBef>
                <a:spcPts val="100"/>
              </a:spcBef>
            </a:pPr>
            <a:r>
              <a:rPr sz="2600" dirty="0"/>
              <a:t>Part </a:t>
            </a:r>
            <a:r>
              <a:rPr lang="en-US" sz="2600" dirty="0"/>
              <a:t>D</a:t>
            </a:r>
            <a:r>
              <a:rPr sz="2600" dirty="0"/>
              <a:t>: </a:t>
            </a:r>
            <a:r>
              <a:rPr lang="en-US" sz="2600" spc="-5" dirty="0"/>
              <a:t>Prescription Drug Coverage</a:t>
            </a:r>
            <a:endParaRPr sz="2600" dirty="0"/>
          </a:p>
        </p:txBody>
      </p:sp>
      <p:sp>
        <p:nvSpPr>
          <p:cNvPr id="33" name="object 15">
            <a:extLst>
              <a:ext uri="{FF2B5EF4-FFF2-40B4-BE49-F238E27FC236}">
                <a16:creationId xmlns:a16="http://schemas.microsoft.com/office/drawing/2014/main" id="{E9D12222-6AAC-47E9-8A9A-CD636419223C}"/>
              </a:ext>
              <a:ext uri="{C183D7F6-B498-43B3-948B-1728B52AA6E4}">
                <adec:decorative xmlns:adec="http://schemas.microsoft.com/office/drawing/2017/decorative" val="1"/>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53" name="object 31">
            <a:extLst>
              <a:ext uri="{FF2B5EF4-FFF2-40B4-BE49-F238E27FC236}">
                <a16:creationId xmlns:a16="http://schemas.microsoft.com/office/drawing/2014/main" id="{C2C5531F-888B-4274-A3C3-80D8D2E18C61}"/>
              </a:ext>
              <a:ext uri="{C183D7F6-B498-43B3-948B-1728B52AA6E4}">
                <adec:decorative xmlns:adec="http://schemas.microsoft.com/office/drawing/2017/decorative" val="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grpSp>
        <p:nvGrpSpPr>
          <p:cNvPr id="88" name="Group 87">
            <a:extLst>
              <a:ext uri="{FF2B5EF4-FFF2-40B4-BE49-F238E27FC236}">
                <a16:creationId xmlns:a16="http://schemas.microsoft.com/office/drawing/2014/main" id="{C586465B-3333-4922-B234-FCFD6EB4A906}"/>
              </a:ext>
              <a:ext uri="{C183D7F6-B498-43B3-948B-1728B52AA6E4}">
                <adec:decorative xmlns:adec="http://schemas.microsoft.com/office/drawing/2017/decorative" val="1"/>
              </a:ext>
            </a:extLst>
          </p:cNvPr>
          <p:cNvGrpSpPr/>
          <p:nvPr/>
        </p:nvGrpSpPr>
        <p:grpSpPr>
          <a:xfrm>
            <a:off x="1389673" y="5567844"/>
            <a:ext cx="416559" cy="604405"/>
            <a:chOff x="9611652" y="3351258"/>
            <a:chExt cx="752589" cy="1091968"/>
          </a:xfrm>
        </p:grpSpPr>
        <p:pic>
          <p:nvPicPr>
            <p:cNvPr id="89" name="Graphic 88">
              <a:extLst>
                <a:ext uri="{FF2B5EF4-FFF2-40B4-BE49-F238E27FC236}">
                  <a16:creationId xmlns:a16="http://schemas.microsoft.com/office/drawing/2014/main" id="{386F7A24-A970-4364-87ED-B3E5BB24E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90" name="Graphic 89">
              <a:extLst>
                <a:ext uri="{FF2B5EF4-FFF2-40B4-BE49-F238E27FC236}">
                  <a16:creationId xmlns:a16="http://schemas.microsoft.com/office/drawing/2014/main" id="{4AF9176F-6F12-406C-9A29-9619C306FA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91" name="Group 90">
              <a:extLst>
                <a:ext uri="{FF2B5EF4-FFF2-40B4-BE49-F238E27FC236}">
                  <a16:creationId xmlns:a16="http://schemas.microsoft.com/office/drawing/2014/main" id="{C641F400-B74E-4CC1-A07C-7E07439C9B6C}"/>
                </a:ext>
              </a:extLst>
            </p:cNvPr>
            <p:cNvGrpSpPr>
              <a:grpSpLocks noChangeAspect="1"/>
            </p:cNvGrpSpPr>
            <p:nvPr/>
          </p:nvGrpSpPr>
          <p:grpSpPr>
            <a:xfrm>
              <a:off x="10197218" y="4040890"/>
              <a:ext cx="164248" cy="402336"/>
              <a:chOff x="9257554" y="-500162"/>
              <a:chExt cx="1512220" cy="3704277"/>
            </a:xfrm>
          </p:grpSpPr>
          <p:sp>
            <p:nvSpPr>
              <p:cNvPr id="92" name="Rectangle: Top Corners Rounded 91">
                <a:extLst>
                  <a:ext uri="{FF2B5EF4-FFF2-40B4-BE49-F238E27FC236}">
                    <a16:creationId xmlns:a16="http://schemas.microsoft.com/office/drawing/2014/main" id="{13B8A014-0768-4A9B-BEA6-B55A9A390332}"/>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93" name="Graphic 92">
                <a:extLst>
                  <a:ext uri="{FF2B5EF4-FFF2-40B4-BE49-F238E27FC236}">
                    <a16:creationId xmlns:a16="http://schemas.microsoft.com/office/drawing/2014/main" id="{6367B70A-B173-4EA4-9D4A-EF6648ED734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94" name="Graphic 93">
                <a:extLst>
                  <a:ext uri="{FF2B5EF4-FFF2-40B4-BE49-F238E27FC236}">
                    <a16:creationId xmlns:a16="http://schemas.microsoft.com/office/drawing/2014/main" id="{B1139ED4-F74E-4295-A4DE-F4D5BDB76EB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pic>
        <p:nvPicPr>
          <p:cNvPr id="95" name="Graphic 94">
            <a:extLst>
              <a:ext uri="{FF2B5EF4-FFF2-40B4-BE49-F238E27FC236}">
                <a16:creationId xmlns:a16="http://schemas.microsoft.com/office/drawing/2014/main" id="{C6267E3D-F0D5-490E-B712-BE3ABCC8E2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431" y="1046329"/>
            <a:ext cx="607043" cy="498643"/>
          </a:xfrm>
          <a:prstGeom prst="rect">
            <a:avLst/>
          </a:prstGeom>
        </p:spPr>
      </p:pic>
      <p:sp>
        <p:nvSpPr>
          <p:cNvPr id="34" name="object 8">
            <a:extLst>
              <a:ext uri="{FF2B5EF4-FFF2-40B4-BE49-F238E27FC236}">
                <a16:creationId xmlns:a16="http://schemas.microsoft.com/office/drawing/2014/main" id="{FE2174C3-B902-4ED3-BDC9-413D7BF9442D}"/>
              </a:ext>
              <a:ext uri="{C183D7F6-B498-43B3-948B-1728B52AA6E4}">
                <adec:decorative xmlns:adec="http://schemas.microsoft.com/office/drawing/2017/decorative" val="1"/>
              </a:ext>
            </a:extLst>
          </p:cNvPr>
          <p:cNvSpPr/>
          <p:nvPr/>
        </p:nvSpPr>
        <p:spPr>
          <a:xfrm>
            <a:off x="623290" y="3199316"/>
            <a:ext cx="1949450" cy="1949450"/>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a:p>
        </p:txBody>
      </p:sp>
      <p:sp>
        <p:nvSpPr>
          <p:cNvPr id="39" name="object 14">
            <a:extLst>
              <a:ext uri="{FF2B5EF4-FFF2-40B4-BE49-F238E27FC236}">
                <a16:creationId xmlns:a16="http://schemas.microsoft.com/office/drawing/2014/main" id="{3FC1904F-7C14-4D0C-B720-2D2C7936CF3D}"/>
              </a:ext>
              <a:ext uri="{C183D7F6-B498-43B3-948B-1728B52AA6E4}">
                <adec:decorative xmlns:adec="http://schemas.microsoft.com/office/drawing/2017/decorative" val="1"/>
              </a:ext>
            </a:extLst>
          </p:cNvPr>
          <p:cNvSpPr/>
          <p:nvPr/>
        </p:nvSpPr>
        <p:spPr>
          <a:xfrm>
            <a:off x="1186472" y="2066427"/>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pic>
        <p:nvPicPr>
          <p:cNvPr id="45" name="Graphic 44">
            <a:extLst>
              <a:ext uri="{FF2B5EF4-FFF2-40B4-BE49-F238E27FC236}">
                <a16:creationId xmlns:a16="http://schemas.microsoft.com/office/drawing/2014/main" id="{A6725D49-1777-4723-8032-0D1AE9D4AC6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2214123"/>
            <a:ext cx="527569" cy="527569"/>
          </a:xfrm>
          <a:prstGeom prst="rect">
            <a:avLst/>
          </a:prstGeom>
        </p:spPr>
      </p:pic>
      <p:grpSp>
        <p:nvGrpSpPr>
          <p:cNvPr id="46" name="Group 45">
            <a:extLst>
              <a:ext uri="{FF2B5EF4-FFF2-40B4-BE49-F238E27FC236}">
                <a16:creationId xmlns:a16="http://schemas.microsoft.com/office/drawing/2014/main" id="{112757B8-635D-4DAD-9299-41DE7FBAEAB3}"/>
              </a:ext>
              <a:ext uri="{C183D7F6-B498-43B3-948B-1728B52AA6E4}">
                <adec:decorative xmlns:adec="http://schemas.microsoft.com/office/drawing/2017/decorative" val="1"/>
              </a:ext>
            </a:extLst>
          </p:cNvPr>
          <p:cNvGrpSpPr>
            <a:grpSpLocks noChangeAspect="1"/>
          </p:cNvGrpSpPr>
          <p:nvPr/>
        </p:nvGrpSpPr>
        <p:grpSpPr>
          <a:xfrm>
            <a:off x="1345515" y="3555896"/>
            <a:ext cx="505000" cy="1237033"/>
            <a:chOff x="9257554" y="-500162"/>
            <a:chExt cx="1512220" cy="3704277"/>
          </a:xfrm>
        </p:grpSpPr>
        <p:sp>
          <p:nvSpPr>
            <p:cNvPr id="47" name="Rectangle: Top Corners Rounded 46">
              <a:extLst>
                <a:ext uri="{FF2B5EF4-FFF2-40B4-BE49-F238E27FC236}">
                  <a16:creationId xmlns:a16="http://schemas.microsoft.com/office/drawing/2014/main" id="{324E2C0E-3EE9-4DC7-978A-A1C802AF892F}"/>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48" name="Graphic 47">
              <a:extLst>
                <a:ext uri="{FF2B5EF4-FFF2-40B4-BE49-F238E27FC236}">
                  <a16:creationId xmlns:a16="http://schemas.microsoft.com/office/drawing/2014/main" id="{18D7E207-D1DE-4090-8943-AF21572D9D3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49" name="Graphic 48">
              <a:extLst>
                <a:ext uri="{FF2B5EF4-FFF2-40B4-BE49-F238E27FC236}">
                  <a16:creationId xmlns:a16="http://schemas.microsoft.com/office/drawing/2014/main" id="{DAB56D79-3FAB-47A0-8B42-0DE3DF1C7FA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sp>
        <p:nvSpPr>
          <p:cNvPr id="50" name="object 12">
            <a:extLst>
              <a:ext uri="{FF2B5EF4-FFF2-40B4-BE49-F238E27FC236}">
                <a16:creationId xmlns:a16="http://schemas.microsoft.com/office/drawing/2014/main" id="{57F86515-8A96-4116-A1B7-729E78E22615}"/>
              </a:ext>
            </a:extLst>
          </p:cNvPr>
          <p:cNvSpPr txBox="1"/>
          <p:nvPr/>
        </p:nvSpPr>
        <p:spPr>
          <a:xfrm>
            <a:off x="3541115" y="1451400"/>
            <a:ext cx="8110954" cy="3839384"/>
          </a:xfrm>
          <a:prstGeom prst="rect">
            <a:avLst/>
          </a:prstGeom>
        </p:spPr>
        <p:txBody>
          <a:bodyPr vert="horz" wrap="square" lIns="0" tIns="137160" rIns="0" bIns="0" rtlCol="0">
            <a:spAutoFit/>
          </a:bodyPr>
          <a:lstStyle/>
          <a:p>
            <a:pPr marL="12700">
              <a:lnSpc>
                <a:spcPct val="100000"/>
              </a:lnSpc>
              <a:spcBef>
                <a:spcPts val="1080"/>
              </a:spcBef>
            </a:pPr>
            <a:r>
              <a:rPr sz="1600" b="1" dirty="0">
                <a:latin typeface="Arial"/>
                <a:cs typeface="Arial"/>
              </a:rPr>
              <a:t>What it</a:t>
            </a:r>
            <a:r>
              <a:rPr sz="1600" b="1" spc="-100" dirty="0">
                <a:latin typeface="Arial"/>
                <a:cs typeface="Arial"/>
              </a:rPr>
              <a:t> </a:t>
            </a:r>
            <a:r>
              <a:rPr sz="1600" b="1" dirty="0">
                <a:latin typeface="Arial"/>
                <a:cs typeface="Arial"/>
              </a:rPr>
              <a:t>does:</a:t>
            </a:r>
            <a:endParaRPr sz="1600" dirty="0">
              <a:latin typeface="Arial"/>
              <a:cs typeface="Arial"/>
            </a:endParaRPr>
          </a:p>
          <a:p>
            <a:pPr marL="139700" indent="-127000">
              <a:lnSpc>
                <a:spcPct val="100000"/>
              </a:lnSpc>
              <a:spcBef>
                <a:spcPts val="980"/>
              </a:spcBef>
              <a:buChar char="•"/>
              <a:tabLst>
                <a:tab pos="140335" algn="l"/>
              </a:tabLst>
            </a:pPr>
            <a:r>
              <a:rPr sz="1600" spc="-5" dirty="0">
                <a:latin typeface="Arial"/>
                <a:cs typeface="Arial"/>
              </a:rPr>
              <a:t>Covers outpatient prescription</a:t>
            </a:r>
            <a:r>
              <a:rPr sz="1600" spc="-90" dirty="0">
                <a:latin typeface="Arial"/>
                <a:cs typeface="Arial"/>
              </a:rPr>
              <a:t> </a:t>
            </a:r>
            <a:r>
              <a:rPr sz="1600" spc="-5" dirty="0">
                <a:latin typeface="Arial"/>
                <a:cs typeface="Arial"/>
              </a:rPr>
              <a:t>drugs</a:t>
            </a:r>
            <a:endParaRPr sz="1600" dirty="0">
              <a:latin typeface="Arial"/>
              <a:cs typeface="Arial"/>
            </a:endParaRPr>
          </a:p>
          <a:p>
            <a:pPr>
              <a:lnSpc>
                <a:spcPct val="100000"/>
              </a:lnSpc>
            </a:pPr>
            <a:endParaRPr sz="1800" dirty="0">
              <a:latin typeface="Times New Roman"/>
              <a:cs typeface="Times New Roman"/>
            </a:endParaRPr>
          </a:p>
          <a:p>
            <a:pPr marL="12700">
              <a:lnSpc>
                <a:spcPct val="100000"/>
              </a:lnSpc>
              <a:spcBef>
                <a:spcPts val="1160"/>
              </a:spcBef>
            </a:pPr>
            <a:r>
              <a:rPr sz="1600" b="1" spc="-60" dirty="0">
                <a:latin typeface="Arial"/>
                <a:cs typeface="Arial"/>
              </a:rPr>
              <a:t>To</a:t>
            </a:r>
            <a:r>
              <a:rPr sz="1600" b="1" spc="-100" dirty="0">
                <a:latin typeface="Arial"/>
                <a:cs typeface="Arial"/>
              </a:rPr>
              <a:t> </a:t>
            </a:r>
            <a:r>
              <a:rPr sz="1600" b="1" spc="-5" dirty="0">
                <a:latin typeface="Arial"/>
                <a:cs typeface="Arial"/>
              </a:rPr>
              <a:t>enroll:</a:t>
            </a:r>
            <a:endParaRPr sz="1600" dirty="0">
              <a:latin typeface="Arial"/>
              <a:cs typeface="Arial"/>
            </a:endParaRPr>
          </a:p>
          <a:p>
            <a:pPr marL="139700" marR="0" lvl="0" indent="-127000" algn="l" defTabSz="914400" rtl="0" eaLnBrk="1" fontAlgn="auto" latinLnBrk="0" hangingPunct="1">
              <a:lnSpc>
                <a:spcPct val="100000"/>
              </a:lnSpc>
              <a:spcBef>
                <a:spcPts val="980"/>
              </a:spcBef>
              <a:spcAft>
                <a:spcPts val="0"/>
              </a:spcAft>
              <a:buClrTx/>
              <a:buSzTx/>
              <a:buFontTx/>
              <a:buChar char="•"/>
              <a:tabLst>
                <a:tab pos="140335" algn="l"/>
              </a:tabLst>
              <a:defRPr/>
            </a:pPr>
            <a:r>
              <a:rPr kumimoji="0" lang="en-US" sz="1600" b="0" i="0" u="none" strike="noStrike" kern="1200" cap="none" spc="-55" normalizeH="0" baseline="0" noProof="0" dirty="0">
                <a:ln>
                  <a:noFill/>
                </a:ln>
                <a:effectLst/>
                <a:uLnTx/>
                <a:uFillTx/>
                <a:latin typeface="Arial" panose="020B0604020202020204"/>
                <a:ea typeface="+mn-ea"/>
                <a:cs typeface="Arial"/>
              </a:rPr>
              <a:t>You </a:t>
            </a:r>
            <a:r>
              <a:rPr kumimoji="0" lang="en-US" sz="1600" b="0" i="0" u="none" strike="noStrike" kern="1200" cap="none" spc="-5" normalizeH="0" baseline="0" noProof="0" dirty="0">
                <a:ln>
                  <a:noFill/>
                </a:ln>
                <a:effectLst/>
                <a:uLnTx/>
                <a:uFillTx/>
                <a:latin typeface="Arial" panose="020B0604020202020204"/>
                <a:ea typeface="+mn-ea"/>
                <a:cs typeface="Arial"/>
              </a:rPr>
              <a:t>have two </a:t>
            </a:r>
            <a:r>
              <a:rPr kumimoji="0" lang="en-US" sz="1600" b="0" i="0" u="none" strike="noStrike" kern="1200" cap="none" spc="0" normalizeH="0" baseline="0" noProof="0" dirty="0">
                <a:ln>
                  <a:noFill/>
                </a:ln>
                <a:effectLst/>
                <a:uLnTx/>
                <a:uFillTx/>
                <a:latin typeface="Arial" panose="020B0604020202020204"/>
                <a:ea typeface="+mn-ea"/>
                <a:cs typeface="Arial"/>
              </a:rPr>
              <a:t>ways of </a:t>
            </a:r>
            <a:r>
              <a:rPr kumimoji="0" lang="en-US" sz="1600" b="0" i="0" u="none" strike="noStrike" kern="1200" cap="none" spc="-5" normalizeH="0" baseline="0" noProof="0" dirty="0">
                <a:ln>
                  <a:noFill/>
                </a:ln>
                <a:effectLst/>
                <a:uLnTx/>
                <a:uFillTx/>
                <a:latin typeface="Arial" panose="020B0604020202020204"/>
                <a:ea typeface="+mn-ea"/>
                <a:cs typeface="Arial"/>
              </a:rPr>
              <a:t>enrolling in </a:t>
            </a:r>
            <a:r>
              <a:rPr kumimoji="0" lang="en-US" sz="1600" b="0" i="0" u="none" strike="noStrike" kern="1200" cap="none" spc="0" normalizeH="0" baseline="0" noProof="0" dirty="0">
                <a:ln>
                  <a:noFill/>
                </a:ln>
                <a:effectLst/>
                <a:uLnTx/>
                <a:uFillTx/>
                <a:latin typeface="Arial" panose="020B0604020202020204"/>
                <a:ea typeface="+mn-ea"/>
                <a:cs typeface="Arial"/>
              </a:rPr>
              <a:t>Part</a:t>
            </a:r>
            <a:r>
              <a:rPr kumimoji="0" lang="en-US" sz="1600" b="0" i="0" u="none" strike="noStrike" kern="1200" cap="none" spc="-25" normalizeH="0" baseline="0" noProof="0" dirty="0">
                <a:ln>
                  <a:noFill/>
                </a:ln>
                <a:effectLst/>
                <a:uLnTx/>
                <a:uFillTx/>
                <a:latin typeface="Arial" panose="020B0604020202020204"/>
                <a:ea typeface="+mn-ea"/>
                <a:cs typeface="Arial"/>
              </a:rPr>
              <a:t> </a:t>
            </a:r>
            <a:r>
              <a:rPr kumimoji="0" lang="en-US" sz="1600" b="0" i="0" u="none" strike="noStrike" kern="1200" cap="none" spc="-5" normalizeH="0" baseline="0" noProof="0" dirty="0">
                <a:ln>
                  <a:noFill/>
                </a:ln>
                <a:effectLst/>
                <a:uLnTx/>
                <a:uFillTx/>
                <a:latin typeface="Arial" panose="020B0604020202020204"/>
                <a:ea typeface="+mn-ea"/>
                <a:cs typeface="Arial"/>
              </a:rPr>
              <a:t>D:</a:t>
            </a:r>
          </a:p>
          <a:p>
            <a:pPr marL="812800" marR="0" lvl="1" indent="-342900" algn="l" defTabSz="914400" rtl="0" eaLnBrk="1" fontAlgn="auto" latinLnBrk="0" hangingPunct="1">
              <a:lnSpc>
                <a:spcPct val="100000"/>
              </a:lnSpc>
              <a:spcBef>
                <a:spcPts val="980"/>
              </a:spcBef>
              <a:spcAft>
                <a:spcPts val="0"/>
              </a:spcAft>
              <a:buClrTx/>
              <a:buSzTx/>
              <a:buFont typeface="+mj-lt"/>
              <a:buAutoNum type="arabicPeriod"/>
              <a:tabLst>
                <a:tab pos="140335" algn="l"/>
              </a:tabLst>
              <a:defRPr/>
            </a:pPr>
            <a:r>
              <a:rPr kumimoji="0" lang="en-US" sz="1600" b="0" i="0" u="none" strike="noStrike" kern="1200" cap="none" spc="0" normalizeH="0" baseline="0" noProof="0" dirty="0">
                <a:ln>
                  <a:noFill/>
                </a:ln>
                <a:effectLst/>
                <a:uLnTx/>
                <a:uFillTx/>
                <a:latin typeface="Arial" panose="020B0604020202020204"/>
                <a:ea typeface="+mn-ea"/>
                <a:cs typeface="Arial"/>
              </a:rPr>
              <a:t>Through an individual or employer/union Group </a:t>
            </a:r>
            <a:r>
              <a:rPr kumimoji="0" lang="en-US" sz="1600" b="0" i="0" u="none" strike="noStrike" kern="1200" cap="none" spc="-5" normalizeH="0" baseline="0" noProof="0" dirty="0">
                <a:ln>
                  <a:noFill/>
                </a:ln>
                <a:effectLst/>
                <a:uLnTx/>
                <a:uFillTx/>
                <a:latin typeface="Arial" panose="020B0604020202020204"/>
                <a:ea typeface="+mn-ea"/>
                <a:cs typeface="Arial"/>
              </a:rPr>
              <a:t>Medicare </a:t>
            </a:r>
            <a:r>
              <a:rPr kumimoji="0" lang="en-US" sz="1600" b="0" i="0" u="none" strike="noStrike" kern="1200" cap="none" spc="0" normalizeH="0" baseline="0" noProof="0" dirty="0">
                <a:ln>
                  <a:noFill/>
                </a:ln>
                <a:effectLst/>
                <a:uLnTx/>
                <a:uFillTx/>
                <a:latin typeface="Arial" panose="020B0604020202020204"/>
                <a:ea typeface="+mn-ea"/>
                <a:cs typeface="Arial"/>
              </a:rPr>
              <a:t>Advantage (Part C) </a:t>
            </a:r>
            <a:br>
              <a:rPr kumimoji="0" lang="en-US" sz="1600" b="0" i="0" u="none" strike="noStrike" kern="1200" cap="none" spc="0" normalizeH="0" baseline="0" noProof="0" dirty="0">
                <a:ln>
                  <a:noFill/>
                </a:ln>
                <a:effectLst/>
                <a:uLnTx/>
                <a:uFillTx/>
                <a:latin typeface="Arial" panose="020B0604020202020204"/>
                <a:ea typeface="+mn-ea"/>
                <a:cs typeface="Arial"/>
              </a:rPr>
            </a:br>
            <a:r>
              <a:rPr kumimoji="0" lang="en-US" sz="1600" b="0" i="0" u="none" strike="noStrike" kern="1200" cap="none" spc="-5" normalizeH="0" baseline="0" noProof="0" dirty="0">
                <a:ln>
                  <a:noFill/>
                </a:ln>
                <a:effectLst/>
                <a:uLnTx/>
                <a:uFillTx/>
                <a:latin typeface="Arial" panose="020B0604020202020204"/>
                <a:ea typeface="+mn-ea"/>
                <a:cs typeface="Arial"/>
              </a:rPr>
              <a:t>plan </a:t>
            </a:r>
            <a:r>
              <a:rPr kumimoji="0" lang="en-US" sz="1600" b="0" i="0" u="none" strike="noStrike" kern="1200" cap="none" spc="0" normalizeH="0" baseline="0" noProof="0" dirty="0">
                <a:ln>
                  <a:noFill/>
                </a:ln>
                <a:effectLst/>
                <a:uLnTx/>
                <a:uFillTx/>
                <a:latin typeface="Arial" panose="020B0604020202020204"/>
                <a:ea typeface="+mn-ea"/>
                <a:cs typeface="Arial"/>
              </a:rPr>
              <a:t>that </a:t>
            </a:r>
            <a:r>
              <a:rPr kumimoji="0" lang="en-US" sz="1600" b="0" i="0" u="none" strike="noStrike" kern="1200" cap="none" spc="-5" normalizeH="0" baseline="0" noProof="0" dirty="0">
                <a:ln>
                  <a:noFill/>
                </a:ln>
                <a:effectLst/>
                <a:uLnTx/>
                <a:uFillTx/>
                <a:latin typeface="Arial" panose="020B0604020202020204"/>
                <a:ea typeface="+mn-ea"/>
                <a:cs typeface="Arial"/>
              </a:rPr>
              <a:t>includes </a:t>
            </a:r>
            <a:r>
              <a:rPr kumimoji="0" lang="en-US" sz="1600" b="0" i="0" u="none" strike="noStrike" kern="1200" cap="none" spc="0" normalizeH="0" baseline="0" noProof="0" dirty="0">
                <a:ln>
                  <a:noFill/>
                </a:ln>
                <a:effectLst/>
                <a:uLnTx/>
                <a:uFillTx/>
                <a:latin typeface="Arial" panose="020B0604020202020204"/>
                <a:ea typeface="+mn-ea"/>
                <a:cs typeface="Arial"/>
              </a:rPr>
              <a:t>Part D </a:t>
            </a:r>
            <a:r>
              <a:rPr kumimoji="0" lang="en-US" sz="1600" b="0" i="0" u="none" strike="noStrike" kern="1200" cap="none" spc="-5" normalizeH="0" baseline="0" noProof="0" dirty="0">
                <a:ln>
                  <a:noFill/>
                </a:ln>
                <a:effectLst/>
                <a:uLnTx/>
                <a:uFillTx/>
                <a:latin typeface="Arial" panose="020B0604020202020204"/>
                <a:ea typeface="+mn-ea"/>
                <a:cs typeface="Arial"/>
              </a:rPr>
              <a:t>prescription drug</a:t>
            </a:r>
            <a:r>
              <a:rPr kumimoji="0" lang="en-US" sz="1600" b="0" i="0" u="none" strike="noStrike" kern="1200" cap="none" spc="-260" normalizeH="0" baseline="0" noProof="0" dirty="0">
                <a:ln>
                  <a:noFill/>
                </a:ln>
                <a:effectLst/>
                <a:uLnTx/>
                <a:uFillTx/>
                <a:latin typeface="Arial" panose="020B0604020202020204"/>
                <a:ea typeface="+mn-ea"/>
                <a:cs typeface="Arial"/>
              </a:rPr>
              <a:t> </a:t>
            </a:r>
            <a:r>
              <a:rPr kumimoji="0" lang="en-US" sz="1600" b="0" i="0" u="none" strike="noStrike" kern="1200" cap="none" spc="0" normalizeH="0" baseline="0" noProof="0" dirty="0">
                <a:ln>
                  <a:noFill/>
                </a:ln>
                <a:effectLst/>
                <a:uLnTx/>
                <a:uFillTx/>
                <a:latin typeface="Arial" panose="020B0604020202020204"/>
                <a:ea typeface="+mn-ea"/>
                <a:cs typeface="Arial"/>
              </a:rPr>
              <a:t>coverage.</a:t>
            </a:r>
          </a:p>
          <a:p>
            <a:pPr marL="683895" marR="0" lvl="1" indent="-213995" algn="l" defTabSz="914400" rtl="0" eaLnBrk="1" fontAlgn="auto" latinLnBrk="0" hangingPunct="1">
              <a:lnSpc>
                <a:spcPct val="100000"/>
              </a:lnSpc>
              <a:spcBef>
                <a:spcPts val="975"/>
              </a:spcBef>
              <a:spcAft>
                <a:spcPts val="0"/>
              </a:spcAft>
              <a:buClrTx/>
              <a:buSzTx/>
              <a:buFontTx/>
              <a:buAutoNum type="arabicPeriod"/>
              <a:tabLst>
                <a:tab pos="227329" algn="l"/>
              </a:tabLst>
              <a:defRPr/>
            </a:pPr>
            <a:r>
              <a:rPr kumimoji="0" lang="en-US" sz="1600" b="0" i="0" u="none" strike="noStrike" kern="1200" cap="none" spc="0" normalizeH="0" baseline="0" noProof="0" dirty="0">
                <a:ln>
                  <a:noFill/>
                </a:ln>
                <a:effectLst/>
                <a:uLnTx/>
                <a:uFillTx/>
                <a:latin typeface="Arial" panose="020B0604020202020204"/>
                <a:ea typeface="+mn-ea"/>
                <a:cs typeface="Arial"/>
              </a:rPr>
              <a:t>  A stand-</a:t>
            </a:r>
            <a:r>
              <a:rPr lang="en-US" sz="1600" dirty="0">
                <a:latin typeface="Arial" panose="020B0604020202020204"/>
                <a:cs typeface="Arial"/>
              </a:rPr>
              <a:t>a</a:t>
            </a:r>
            <a:r>
              <a:rPr kumimoji="0" lang="en-US" sz="1600" b="0" i="0" u="none" strike="noStrike" kern="1200" cap="none" spc="0" normalizeH="0" baseline="0" noProof="0" dirty="0">
                <a:ln>
                  <a:noFill/>
                </a:ln>
                <a:effectLst/>
                <a:uLnTx/>
                <a:uFillTx/>
                <a:latin typeface="Arial" panose="020B0604020202020204"/>
                <a:ea typeface="+mn-ea"/>
                <a:cs typeface="Arial"/>
              </a:rPr>
              <a:t>lone Prescription </a:t>
            </a:r>
            <a:r>
              <a:rPr kumimoji="0" lang="en-US" sz="1600" b="0" i="0" u="none" strike="noStrike" kern="1200" cap="none" spc="-5" normalizeH="0" baseline="0" noProof="0" dirty="0">
                <a:ln>
                  <a:noFill/>
                </a:ln>
                <a:effectLst/>
                <a:uLnTx/>
                <a:uFillTx/>
                <a:latin typeface="Arial" panose="020B0604020202020204"/>
                <a:ea typeface="+mn-ea"/>
                <a:cs typeface="Arial"/>
              </a:rPr>
              <a:t>Drug P</a:t>
            </a:r>
            <a:r>
              <a:rPr kumimoji="0" lang="en-US" sz="1600" b="0" i="0" u="none" strike="noStrike" kern="1200" cap="none" spc="0" normalizeH="0" baseline="0" noProof="0" dirty="0">
                <a:ln>
                  <a:noFill/>
                </a:ln>
                <a:effectLst/>
                <a:uLnTx/>
                <a:uFillTx/>
                <a:latin typeface="Arial" panose="020B0604020202020204"/>
                <a:ea typeface="+mn-ea"/>
                <a:cs typeface="Arial"/>
              </a:rPr>
              <a:t>lan that </a:t>
            </a:r>
            <a:r>
              <a:rPr kumimoji="0" lang="en-US" sz="1600" b="0" i="0" u="none" strike="noStrike" kern="1200" cap="none" spc="-10" normalizeH="0" baseline="0" noProof="0" dirty="0">
                <a:ln>
                  <a:noFill/>
                </a:ln>
                <a:effectLst/>
                <a:uLnTx/>
                <a:uFillTx/>
                <a:latin typeface="Arial" panose="020B0604020202020204"/>
                <a:ea typeface="+mn-ea"/>
                <a:cs typeface="Arial"/>
              </a:rPr>
              <a:t>offers </a:t>
            </a:r>
            <a:r>
              <a:rPr kumimoji="0" lang="en-US" sz="1600" b="0" i="0" u="none" strike="noStrike" kern="1200" cap="none" spc="-5" normalizeH="0" baseline="0" noProof="0" dirty="0">
                <a:ln>
                  <a:noFill/>
                </a:ln>
                <a:effectLst/>
                <a:uLnTx/>
                <a:uFillTx/>
                <a:latin typeface="Arial" panose="020B0604020202020204"/>
                <a:ea typeface="+mn-ea"/>
                <a:cs typeface="Arial"/>
              </a:rPr>
              <a:t>prescription drug </a:t>
            </a:r>
            <a:r>
              <a:rPr kumimoji="0" lang="en-US" sz="1600" b="0" i="0" u="none" strike="noStrike" kern="1200" cap="none" spc="0" normalizeH="0" baseline="0" noProof="0" dirty="0">
                <a:ln>
                  <a:noFill/>
                </a:ln>
                <a:effectLst/>
                <a:uLnTx/>
                <a:uFillTx/>
                <a:latin typeface="Arial" panose="020B0604020202020204"/>
                <a:ea typeface="+mn-ea"/>
                <a:cs typeface="Arial"/>
              </a:rPr>
              <a:t>coverage</a:t>
            </a:r>
            <a:r>
              <a:rPr kumimoji="0" lang="en-US" sz="1600" b="0" i="0" u="none" strike="noStrike" kern="1200" cap="none" spc="-145" normalizeH="0" baseline="0" noProof="0" dirty="0">
                <a:ln>
                  <a:noFill/>
                </a:ln>
                <a:effectLst/>
                <a:uLnTx/>
                <a:uFillTx/>
                <a:latin typeface="Arial" panose="020B0604020202020204"/>
                <a:ea typeface="+mn-ea"/>
                <a:cs typeface="Arial"/>
              </a:rPr>
              <a:t> </a:t>
            </a:r>
            <a:r>
              <a:rPr kumimoji="0" lang="en-US" sz="1600" b="0" i="0" u="none" strike="noStrike" kern="1200" cap="none" spc="-5" normalizeH="0" baseline="0" noProof="0" dirty="0">
                <a:ln>
                  <a:noFill/>
                </a:ln>
                <a:effectLst/>
                <a:uLnTx/>
                <a:uFillTx/>
                <a:latin typeface="Arial" panose="020B0604020202020204"/>
                <a:ea typeface="+mn-ea"/>
                <a:cs typeface="Arial"/>
              </a:rPr>
              <a:t>only.</a:t>
            </a:r>
            <a:endParaRPr lang="en-US" sz="1800" dirty="0">
              <a:latin typeface="Times New Roman"/>
              <a:cs typeface="Times New Roman"/>
            </a:endParaRPr>
          </a:p>
          <a:p>
            <a:pPr>
              <a:lnSpc>
                <a:spcPct val="100000"/>
              </a:lnSpc>
            </a:pPr>
            <a:endParaRPr sz="1800" dirty="0">
              <a:latin typeface="Times New Roman"/>
              <a:cs typeface="Times New Roman"/>
            </a:endParaRPr>
          </a:p>
          <a:p>
            <a:pPr>
              <a:lnSpc>
                <a:spcPct val="100000"/>
              </a:lnSpc>
              <a:spcBef>
                <a:spcPts val="20"/>
              </a:spcBef>
            </a:pPr>
            <a:endParaRPr sz="1700" dirty="0">
              <a:latin typeface="Times New Roman"/>
              <a:cs typeface="Times New Roman"/>
            </a:endParaRPr>
          </a:p>
          <a:p>
            <a:pPr marL="12700" marR="725170">
              <a:lnSpc>
                <a:spcPct val="104200"/>
              </a:lnSpc>
            </a:pPr>
            <a:r>
              <a:rPr sz="1600" spc="-5" dirty="0">
                <a:latin typeface="Arial"/>
                <a:cs typeface="Arial"/>
              </a:rPr>
              <a:t>Unlike with </a:t>
            </a:r>
            <a:r>
              <a:rPr sz="1600" dirty="0">
                <a:latin typeface="Arial"/>
                <a:cs typeface="Arial"/>
              </a:rPr>
              <a:t>Parts A </a:t>
            </a:r>
            <a:r>
              <a:rPr sz="1600" spc="-5" dirty="0">
                <a:latin typeface="Arial"/>
                <a:cs typeface="Arial"/>
              </a:rPr>
              <a:t>and </a:t>
            </a:r>
            <a:r>
              <a:rPr sz="1600" dirty="0">
                <a:latin typeface="Arial"/>
                <a:cs typeface="Arial"/>
              </a:rPr>
              <a:t>B, you </a:t>
            </a:r>
            <a:r>
              <a:rPr sz="1600" b="1" spc="-5" dirty="0">
                <a:latin typeface="Arial"/>
                <a:cs typeface="Arial"/>
              </a:rPr>
              <a:t>sign </a:t>
            </a:r>
            <a:r>
              <a:rPr sz="1600" b="1" dirty="0">
                <a:latin typeface="Arial"/>
                <a:cs typeface="Arial"/>
              </a:rPr>
              <a:t>up </a:t>
            </a:r>
            <a:r>
              <a:rPr sz="1600" b="1" spc="-5" dirty="0">
                <a:latin typeface="Arial"/>
                <a:cs typeface="Arial"/>
              </a:rPr>
              <a:t>for </a:t>
            </a:r>
            <a:r>
              <a:rPr sz="1600" b="1" dirty="0">
                <a:latin typeface="Arial"/>
                <a:cs typeface="Arial"/>
              </a:rPr>
              <a:t>Part D directly </a:t>
            </a:r>
            <a:r>
              <a:rPr sz="1600" spc="-5" dirty="0">
                <a:latin typeface="Arial"/>
                <a:cs typeface="Arial"/>
              </a:rPr>
              <a:t>with </a:t>
            </a:r>
            <a:r>
              <a:rPr sz="1600" dirty="0">
                <a:latin typeface="Arial"/>
                <a:cs typeface="Arial"/>
              </a:rPr>
              <a:t>your</a:t>
            </a:r>
            <a:r>
              <a:rPr sz="1600" spc="-250" dirty="0">
                <a:latin typeface="Arial"/>
                <a:cs typeface="Arial"/>
              </a:rPr>
              <a:t> </a:t>
            </a:r>
            <a:r>
              <a:rPr sz="1600" spc="-5" dirty="0">
                <a:latin typeface="Arial"/>
                <a:cs typeface="Arial"/>
              </a:rPr>
              <a:t>plan.  </a:t>
            </a:r>
            <a:br>
              <a:rPr lang="en-US" sz="1600" spc="-5" dirty="0">
                <a:latin typeface="Arial"/>
                <a:cs typeface="Arial"/>
              </a:rPr>
            </a:br>
            <a:r>
              <a:rPr sz="1600" dirty="0">
                <a:latin typeface="Arial"/>
                <a:cs typeface="Arial"/>
              </a:rPr>
              <a:t>Part D </a:t>
            </a:r>
            <a:r>
              <a:rPr sz="1600" spc="-5" dirty="0">
                <a:latin typeface="Arial"/>
                <a:cs typeface="Arial"/>
              </a:rPr>
              <a:t>is not directly offered by Medicare or </a:t>
            </a:r>
            <a:r>
              <a:rPr sz="1600" dirty="0">
                <a:latin typeface="Arial"/>
                <a:cs typeface="Arial"/>
              </a:rPr>
              <a:t>Social</a:t>
            </a:r>
            <a:r>
              <a:rPr sz="1600" spc="-50" dirty="0">
                <a:latin typeface="Arial"/>
                <a:cs typeface="Arial"/>
              </a:rPr>
              <a:t> </a:t>
            </a:r>
            <a:r>
              <a:rPr sz="1600" spc="-15" dirty="0">
                <a:latin typeface="Arial"/>
                <a:cs typeface="Arial"/>
              </a:rPr>
              <a:t>Security.</a:t>
            </a:r>
            <a:endParaRPr sz="1600" dirty="0">
              <a:latin typeface="Arial"/>
              <a:cs typeface="Arial"/>
            </a:endParaRPr>
          </a:p>
        </p:txBody>
      </p:sp>
      <p:sp>
        <p:nvSpPr>
          <p:cNvPr id="51" name="object 13">
            <a:extLst>
              <a:ext uri="{FF2B5EF4-FFF2-40B4-BE49-F238E27FC236}">
                <a16:creationId xmlns:a16="http://schemas.microsoft.com/office/drawing/2014/main" id="{5AC3437E-DD85-4C48-851F-D7E700BD2803}"/>
              </a:ext>
              <a:ext uri="{C183D7F6-B498-43B3-948B-1728B52AA6E4}">
                <adec:decorative xmlns:adec="http://schemas.microsoft.com/office/drawing/2017/decorative" val="1"/>
              </a:ext>
            </a:extLst>
          </p:cNvPr>
          <p:cNvSpPr/>
          <p:nvPr/>
        </p:nvSpPr>
        <p:spPr>
          <a:xfrm>
            <a:off x="3553815" y="4562853"/>
            <a:ext cx="7647940" cy="0"/>
          </a:xfrm>
          <a:custGeom>
            <a:avLst/>
            <a:gdLst/>
            <a:ahLst/>
            <a:cxnLst/>
            <a:rect l="l" t="t" r="r" b="b"/>
            <a:pathLst>
              <a:path w="7647940">
                <a:moveTo>
                  <a:pt x="0" y="0"/>
                </a:moveTo>
                <a:lnTo>
                  <a:pt x="7647584" y="0"/>
                </a:lnTo>
              </a:path>
            </a:pathLst>
          </a:custGeom>
          <a:ln w="12700">
            <a:solidFill>
              <a:srgbClr val="003B71"/>
            </a:solidFill>
          </a:ln>
        </p:spPr>
        <p:txBody>
          <a:bodyPr wrap="square" lIns="0" tIns="0" rIns="0" bIns="0" rtlCol="0"/>
          <a:lstStyle/>
          <a:p>
            <a:endParaRPr/>
          </a:p>
        </p:txBody>
      </p:sp>
    </p:spTree>
    <p:extLst>
      <p:ext uri="{BB962C8B-B14F-4D97-AF65-F5344CB8AC3E}">
        <p14:creationId xmlns:p14="http://schemas.microsoft.com/office/powerpoint/2010/main" val="296919547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 uri="{C183D7F6-B498-43B3-948B-1728B52AA6E4}">
                <adec:decorative xmlns:adec="http://schemas.microsoft.com/office/drawing/2017/decorative" val="1"/>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a:p>
        </p:txBody>
      </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sp>
        <p:nvSpPr>
          <p:cNvPr id="4" name="Slide Number Placeholder 3">
            <a:extLst>
              <a:ext uri="{FF2B5EF4-FFF2-40B4-BE49-F238E27FC236}">
                <a16:creationId xmlns:a16="http://schemas.microsoft.com/office/drawing/2014/main" id="{AFBDD1F7-2A47-4E09-90AB-18095A8559BE}"/>
              </a:ext>
            </a:extLst>
          </p:cNvPr>
          <p:cNvSpPr>
            <a:spLocks noGrp="1"/>
          </p:cNvSpPr>
          <p:nvPr>
            <p:ph type="sldNum" sz="quarter" idx="12"/>
          </p:nvPr>
        </p:nvSpPr>
        <p:spPr/>
        <p:txBody>
          <a:bodyPr/>
          <a:lstStyle/>
          <a:p>
            <a:fld id="{2723C7C7-B0FF-451D-99FE-9EA893039DFB}" type="slidenum">
              <a:rPr lang="en-US" smtClean="0"/>
              <a:pPr/>
              <a:t>12</a:t>
            </a:fld>
            <a:endParaRPr lang="en-US"/>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6669685" cy="412934"/>
          </a:xfrm>
          <a:prstGeom prst="rect">
            <a:avLst/>
          </a:prstGeom>
        </p:spPr>
        <p:txBody>
          <a:bodyPr vert="horz" wrap="square" lIns="0" tIns="12700" rIns="0" bIns="0" rtlCol="0">
            <a:spAutoFit/>
          </a:bodyPr>
          <a:lstStyle/>
          <a:p>
            <a:pPr marL="12700">
              <a:lnSpc>
                <a:spcPct val="100000"/>
              </a:lnSpc>
              <a:spcBef>
                <a:spcPts val="100"/>
              </a:spcBef>
            </a:pPr>
            <a:r>
              <a:rPr sz="2600" dirty="0"/>
              <a:t>Part </a:t>
            </a:r>
            <a:r>
              <a:rPr lang="en-US" sz="2600" dirty="0"/>
              <a:t>D</a:t>
            </a:r>
            <a:r>
              <a:rPr sz="2600" dirty="0"/>
              <a:t>: </a:t>
            </a:r>
            <a:r>
              <a:rPr lang="en-US" sz="2600" spc="-5" dirty="0"/>
              <a:t>Prescription Drug Coverage IRMAA</a:t>
            </a:r>
            <a:endParaRPr sz="2600" dirty="0"/>
          </a:p>
        </p:txBody>
      </p:sp>
      <p:sp>
        <p:nvSpPr>
          <p:cNvPr id="33" name="object 15">
            <a:extLst>
              <a:ext uri="{FF2B5EF4-FFF2-40B4-BE49-F238E27FC236}">
                <a16:creationId xmlns:a16="http://schemas.microsoft.com/office/drawing/2014/main" id="{E9D12222-6AAC-47E9-8A9A-CD636419223C}"/>
              </a:ext>
              <a:ext uri="{C183D7F6-B498-43B3-948B-1728B52AA6E4}">
                <adec:decorative xmlns:adec="http://schemas.microsoft.com/office/drawing/2017/decorative" val="1"/>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53" name="object 31">
            <a:extLst>
              <a:ext uri="{FF2B5EF4-FFF2-40B4-BE49-F238E27FC236}">
                <a16:creationId xmlns:a16="http://schemas.microsoft.com/office/drawing/2014/main" id="{C2C5531F-888B-4274-A3C3-80D8D2E18C61}"/>
              </a:ext>
              <a:ext uri="{C183D7F6-B498-43B3-948B-1728B52AA6E4}">
                <adec:decorative xmlns:adec="http://schemas.microsoft.com/office/drawing/2017/decorative" val="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grpSp>
        <p:nvGrpSpPr>
          <p:cNvPr id="88" name="Group 87">
            <a:extLst>
              <a:ext uri="{FF2B5EF4-FFF2-40B4-BE49-F238E27FC236}">
                <a16:creationId xmlns:a16="http://schemas.microsoft.com/office/drawing/2014/main" id="{C586465B-3333-4922-B234-FCFD6EB4A906}"/>
              </a:ext>
              <a:ext uri="{C183D7F6-B498-43B3-948B-1728B52AA6E4}">
                <adec:decorative xmlns:adec="http://schemas.microsoft.com/office/drawing/2017/decorative" val="1"/>
              </a:ext>
            </a:extLst>
          </p:cNvPr>
          <p:cNvGrpSpPr/>
          <p:nvPr/>
        </p:nvGrpSpPr>
        <p:grpSpPr>
          <a:xfrm>
            <a:off x="1389673" y="5567844"/>
            <a:ext cx="416559" cy="604405"/>
            <a:chOff x="9611652" y="3351258"/>
            <a:chExt cx="752589" cy="1091968"/>
          </a:xfrm>
        </p:grpSpPr>
        <p:pic>
          <p:nvPicPr>
            <p:cNvPr id="89" name="Graphic 88">
              <a:extLst>
                <a:ext uri="{FF2B5EF4-FFF2-40B4-BE49-F238E27FC236}">
                  <a16:creationId xmlns:a16="http://schemas.microsoft.com/office/drawing/2014/main" id="{386F7A24-A970-4364-87ED-B3E5BB24EC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90" name="Graphic 89">
              <a:extLst>
                <a:ext uri="{FF2B5EF4-FFF2-40B4-BE49-F238E27FC236}">
                  <a16:creationId xmlns:a16="http://schemas.microsoft.com/office/drawing/2014/main" id="{4AF9176F-6F12-406C-9A29-9619C306FAE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91" name="Group 90">
              <a:extLst>
                <a:ext uri="{FF2B5EF4-FFF2-40B4-BE49-F238E27FC236}">
                  <a16:creationId xmlns:a16="http://schemas.microsoft.com/office/drawing/2014/main" id="{C641F400-B74E-4CC1-A07C-7E07439C9B6C}"/>
                </a:ext>
              </a:extLst>
            </p:cNvPr>
            <p:cNvGrpSpPr>
              <a:grpSpLocks noChangeAspect="1"/>
            </p:cNvGrpSpPr>
            <p:nvPr/>
          </p:nvGrpSpPr>
          <p:grpSpPr>
            <a:xfrm>
              <a:off x="10197218" y="4040890"/>
              <a:ext cx="164248" cy="402336"/>
              <a:chOff x="9257554" y="-500162"/>
              <a:chExt cx="1512220" cy="3704277"/>
            </a:xfrm>
          </p:grpSpPr>
          <p:sp>
            <p:nvSpPr>
              <p:cNvPr id="92" name="Rectangle: Top Corners Rounded 91">
                <a:extLst>
                  <a:ext uri="{FF2B5EF4-FFF2-40B4-BE49-F238E27FC236}">
                    <a16:creationId xmlns:a16="http://schemas.microsoft.com/office/drawing/2014/main" id="{13B8A014-0768-4A9B-BEA6-B55A9A390332}"/>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93" name="Graphic 92">
                <a:extLst>
                  <a:ext uri="{FF2B5EF4-FFF2-40B4-BE49-F238E27FC236}">
                    <a16:creationId xmlns:a16="http://schemas.microsoft.com/office/drawing/2014/main" id="{6367B70A-B173-4EA4-9D4A-EF6648ED734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94" name="Graphic 93">
                <a:extLst>
                  <a:ext uri="{FF2B5EF4-FFF2-40B4-BE49-F238E27FC236}">
                    <a16:creationId xmlns:a16="http://schemas.microsoft.com/office/drawing/2014/main" id="{B1139ED4-F74E-4295-A4DE-F4D5BDB76EB8}"/>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pic>
        <p:nvPicPr>
          <p:cNvPr id="95" name="Graphic 94">
            <a:extLst>
              <a:ext uri="{FF2B5EF4-FFF2-40B4-BE49-F238E27FC236}">
                <a16:creationId xmlns:a16="http://schemas.microsoft.com/office/drawing/2014/main" id="{C6267E3D-F0D5-490E-B712-BE3ABCC8E2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431" y="1046329"/>
            <a:ext cx="607043" cy="498643"/>
          </a:xfrm>
          <a:prstGeom prst="rect">
            <a:avLst/>
          </a:prstGeom>
        </p:spPr>
      </p:pic>
      <p:sp>
        <p:nvSpPr>
          <p:cNvPr id="34" name="object 8">
            <a:extLst>
              <a:ext uri="{FF2B5EF4-FFF2-40B4-BE49-F238E27FC236}">
                <a16:creationId xmlns:a16="http://schemas.microsoft.com/office/drawing/2014/main" id="{FE2174C3-B902-4ED3-BDC9-413D7BF9442D}"/>
              </a:ext>
              <a:ext uri="{C183D7F6-B498-43B3-948B-1728B52AA6E4}">
                <adec:decorative xmlns:adec="http://schemas.microsoft.com/office/drawing/2017/decorative" val="1"/>
              </a:ext>
            </a:extLst>
          </p:cNvPr>
          <p:cNvSpPr/>
          <p:nvPr/>
        </p:nvSpPr>
        <p:spPr>
          <a:xfrm>
            <a:off x="623290" y="3199316"/>
            <a:ext cx="1949450" cy="1949450"/>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a:p>
        </p:txBody>
      </p:sp>
      <p:sp>
        <p:nvSpPr>
          <p:cNvPr id="39" name="object 14">
            <a:extLst>
              <a:ext uri="{FF2B5EF4-FFF2-40B4-BE49-F238E27FC236}">
                <a16:creationId xmlns:a16="http://schemas.microsoft.com/office/drawing/2014/main" id="{3FC1904F-7C14-4D0C-B720-2D2C7936CF3D}"/>
              </a:ext>
              <a:ext uri="{C183D7F6-B498-43B3-948B-1728B52AA6E4}">
                <adec:decorative xmlns:adec="http://schemas.microsoft.com/office/drawing/2017/decorative" val="1"/>
              </a:ext>
            </a:extLst>
          </p:cNvPr>
          <p:cNvSpPr/>
          <p:nvPr/>
        </p:nvSpPr>
        <p:spPr>
          <a:xfrm>
            <a:off x="1186472" y="2066427"/>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pic>
        <p:nvPicPr>
          <p:cNvPr id="45" name="Graphic 44">
            <a:extLst>
              <a:ext uri="{FF2B5EF4-FFF2-40B4-BE49-F238E27FC236}">
                <a16:creationId xmlns:a16="http://schemas.microsoft.com/office/drawing/2014/main" id="{A6725D49-1777-4723-8032-0D1AE9D4AC6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2214123"/>
            <a:ext cx="527569" cy="527569"/>
          </a:xfrm>
          <a:prstGeom prst="rect">
            <a:avLst/>
          </a:prstGeom>
        </p:spPr>
      </p:pic>
      <p:grpSp>
        <p:nvGrpSpPr>
          <p:cNvPr id="46" name="Group 45">
            <a:extLst>
              <a:ext uri="{FF2B5EF4-FFF2-40B4-BE49-F238E27FC236}">
                <a16:creationId xmlns:a16="http://schemas.microsoft.com/office/drawing/2014/main" id="{112757B8-635D-4DAD-9299-41DE7FBAEAB3}"/>
              </a:ext>
              <a:ext uri="{C183D7F6-B498-43B3-948B-1728B52AA6E4}">
                <adec:decorative xmlns:adec="http://schemas.microsoft.com/office/drawing/2017/decorative" val="1"/>
              </a:ext>
            </a:extLst>
          </p:cNvPr>
          <p:cNvGrpSpPr>
            <a:grpSpLocks noChangeAspect="1"/>
          </p:cNvGrpSpPr>
          <p:nvPr/>
        </p:nvGrpSpPr>
        <p:grpSpPr>
          <a:xfrm>
            <a:off x="1345515" y="3555896"/>
            <a:ext cx="505000" cy="1237033"/>
            <a:chOff x="9257554" y="-500162"/>
            <a:chExt cx="1512220" cy="3704277"/>
          </a:xfrm>
        </p:grpSpPr>
        <p:sp>
          <p:nvSpPr>
            <p:cNvPr id="47" name="Rectangle: Top Corners Rounded 46">
              <a:extLst>
                <a:ext uri="{FF2B5EF4-FFF2-40B4-BE49-F238E27FC236}">
                  <a16:creationId xmlns:a16="http://schemas.microsoft.com/office/drawing/2014/main" id="{324E2C0E-3EE9-4DC7-978A-A1C802AF892F}"/>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48" name="Graphic 47">
              <a:extLst>
                <a:ext uri="{FF2B5EF4-FFF2-40B4-BE49-F238E27FC236}">
                  <a16:creationId xmlns:a16="http://schemas.microsoft.com/office/drawing/2014/main" id="{18D7E207-D1DE-4090-8943-AF21572D9D3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49" name="Graphic 48">
              <a:extLst>
                <a:ext uri="{FF2B5EF4-FFF2-40B4-BE49-F238E27FC236}">
                  <a16:creationId xmlns:a16="http://schemas.microsoft.com/office/drawing/2014/main" id="{DAB56D79-3FAB-47A0-8B42-0DE3DF1C7FAE}"/>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sp>
        <p:nvSpPr>
          <p:cNvPr id="26" name="object 8">
            <a:extLst>
              <a:ext uri="{FF2B5EF4-FFF2-40B4-BE49-F238E27FC236}">
                <a16:creationId xmlns:a16="http://schemas.microsoft.com/office/drawing/2014/main" id="{56496F33-448B-4874-820B-1C1F8F025D7E}"/>
              </a:ext>
            </a:extLst>
          </p:cNvPr>
          <p:cNvSpPr txBox="1"/>
          <p:nvPr/>
        </p:nvSpPr>
        <p:spPr>
          <a:xfrm>
            <a:off x="3541115" y="1451400"/>
            <a:ext cx="7842232" cy="1438086"/>
          </a:xfrm>
          <a:prstGeom prst="rect">
            <a:avLst/>
          </a:prstGeom>
        </p:spPr>
        <p:txBody>
          <a:bodyPr vert="horz" wrap="square" lIns="0" tIns="137160" rIns="0" bIns="0" rtlCol="0">
            <a:spAutoFit/>
          </a:bodyPr>
          <a:lstStyle/>
          <a:p>
            <a:pPr marL="12700">
              <a:lnSpc>
                <a:spcPct val="100000"/>
              </a:lnSpc>
              <a:spcBef>
                <a:spcPts val="1080"/>
              </a:spcBef>
            </a:pPr>
            <a:r>
              <a:rPr sz="1600" b="1" spc="-5" dirty="0">
                <a:solidFill>
                  <a:srgbClr val="003B71"/>
                </a:solidFill>
                <a:latin typeface="Arial"/>
                <a:cs typeface="Arial"/>
              </a:rPr>
              <a:t>Medicare </a:t>
            </a:r>
            <a:r>
              <a:rPr sz="1600" b="1" dirty="0">
                <a:solidFill>
                  <a:srgbClr val="003B71"/>
                </a:solidFill>
                <a:latin typeface="Arial"/>
                <a:cs typeface="Arial"/>
              </a:rPr>
              <a:t>Part D Income </a:t>
            </a:r>
            <a:r>
              <a:rPr sz="1600" b="1" spc="-5" dirty="0">
                <a:solidFill>
                  <a:srgbClr val="003B71"/>
                </a:solidFill>
                <a:latin typeface="Arial"/>
                <a:cs typeface="Arial"/>
              </a:rPr>
              <a:t>Related Monthly Adjustment Amount</a:t>
            </a:r>
            <a:r>
              <a:rPr sz="1600" b="1" spc="-190" dirty="0">
                <a:solidFill>
                  <a:srgbClr val="003B71"/>
                </a:solidFill>
                <a:latin typeface="Arial"/>
                <a:cs typeface="Arial"/>
              </a:rPr>
              <a:t> </a:t>
            </a:r>
            <a:r>
              <a:rPr sz="1600" b="1" spc="-5" dirty="0">
                <a:solidFill>
                  <a:srgbClr val="003B71"/>
                </a:solidFill>
                <a:latin typeface="Arial"/>
                <a:cs typeface="Arial"/>
              </a:rPr>
              <a:t>(IRMAA)</a:t>
            </a:r>
            <a:endParaRPr sz="1600" dirty="0">
              <a:latin typeface="Arial"/>
              <a:cs typeface="Arial"/>
            </a:endParaRPr>
          </a:p>
          <a:p>
            <a:pPr marL="12700" marR="5080">
              <a:lnSpc>
                <a:spcPct val="104200"/>
              </a:lnSpc>
              <a:spcBef>
                <a:spcPts val="900"/>
              </a:spcBef>
            </a:pPr>
            <a:r>
              <a:rPr sz="1600" dirty="0">
                <a:latin typeface="Arial"/>
                <a:cs typeface="Arial"/>
              </a:rPr>
              <a:t>The Part D </a:t>
            </a:r>
            <a:r>
              <a:rPr sz="1600" spc="-5" dirty="0">
                <a:latin typeface="Arial"/>
                <a:cs typeface="Arial"/>
              </a:rPr>
              <a:t>higher-income premium is in addition </a:t>
            </a:r>
            <a:r>
              <a:rPr sz="1600" dirty="0">
                <a:latin typeface="Arial"/>
                <a:cs typeface="Arial"/>
              </a:rPr>
              <a:t>to the </a:t>
            </a:r>
            <a:r>
              <a:rPr sz="1600" spc="-5" dirty="0">
                <a:latin typeface="Arial"/>
                <a:cs typeface="Arial"/>
              </a:rPr>
              <a:t>annual </a:t>
            </a:r>
            <a:r>
              <a:rPr sz="1600" dirty="0">
                <a:latin typeface="Arial"/>
                <a:cs typeface="Arial"/>
              </a:rPr>
              <a:t>Part B </a:t>
            </a:r>
            <a:r>
              <a:rPr sz="1600" spc="-5" dirty="0">
                <a:latin typeface="Arial"/>
                <a:cs typeface="Arial"/>
              </a:rPr>
              <a:t>premium</a:t>
            </a:r>
            <a:r>
              <a:rPr lang="en-US" sz="1600" spc="-5" dirty="0">
                <a:latin typeface="Arial"/>
                <a:cs typeface="Arial"/>
              </a:rPr>
              <a:t> </a:t>
            </a:r>
            <a:r>
              <a:rPr sz="1600" spc="-5" dirty="0">
                <a:latin typeface="Arial"/>
                <a:cs typeface="Arial"/>
              </a:rPr>
              <a:t>adjustment and is determined according </a:t>
            </a:r>
            <a:r>
              <a:rPr sz="1600" dirty="0">
                <a:latin typeface="Arial"/>
                <a:cs typeface="Arial"/>
              </a:rPr>
              <a:t>to formulas set </a:t>
            </a:r>
            <a:r>
              <a:rPr sz="1600" spc="-5" dirty="0">
                <a:latin typeface="Arial"/>
                <a:cs typeface="Arial"/>
              </a:rPr>
              <a:t>by </a:t>
            </a:r>
            <a:r>
              <a:rPr sz="1600" dirty="0">
                <a:latin typeface="Arial"/>
                <a:cs typeface="Arial"/>
              </a:rPr>
              <a:t>federal</a:t>
            </a:r>
            <a:r>
              <a:rPr sz="1600" spc="-65" dirty="0">
                <a:latin typeface="Arial"/>
                <a:cs typeface="Arial"/>
              </a:rPr>
              <a:t> </a:t>
            </a:r>
            <a:r>
              <a:rPr sz="1600" spc="-25" dirty="0">
                <a:latin typeface="Arial"/>
                <a:cs typeface="Arial"/>
              </a:rPr>
              <a:t>law.</a:t>
            </a:r>
            <a:endParaRPr sz="1600" dirty="0">
              <a:latin typeface="Arial"/>
              <a:cs typeface="Arial"/>
            </a:endParaRPr>
          </a:p>
          <a:p>
            <a:pPr marL="12700">
              <a:lnSpc>
                <a:spcPct val="100000"/>
              </a:lnSpc>
              <a:spcBef>
                <a:spcPts val="1430"/>
              </a:spcBef>
            </a:pPr>
            <a:r>
              <a:rPr sz="1600" b="1" spc="-5" dirty="0">
                <a:solidFill>
                  <a:srgbClr val="003B71"/>
                </a:solidFill>
                <a:latin typeface="Arial"/>
                <a:cs typeface="Arial"/>
              </a:rPr>
              <a:t>Based </a:t>
            </a:r>
            <a:r>
              <a:rPr sz="1600" b="1" dirty="0">
                <a:solidFill>
                  <a:srgbClr val="003B71"/>
                </a:solidFill>
                <a:latin typeface="Arial"/>
                <a:cs typeface="Arial"/>
              </a:rPr>
              <a:t>on </a:t>
            </a:r>
            <a:r>
              <a:rPr sz="1600" b="1" spc="-5" dirty="0">
                <a:solidFill>
                  <a:srgbClr val="003B71"/>
                </a:solidFill>
                <a:latin typeface="Arial"/>
                <a:cs typeface="Arial"/>
              </a:rPr>
              <a:t>your 20</a:t>
            </a:r>
            <a:r>
              <a:rPr lang="en-US" sz="1600" b="1" spc="-5" dirty="0">
                <a:solidFill>
                  <a:srgbClr val="003B71"/>
                </a:solidFill>
                <a:latin typeface="Arial"/>
                <a:cs typeface="Arial"/>
              </a:rPr>
              <a:t>22</a:t>
            </a:r>
            <a:r>
              <a:rPr sz="1600" b="1" spc="-5" dirty="0">
                <a:solidFill>
                  <a:srgbClr val="003B71"/>
                </a:solidFill>
                <a:latin typeface="Arial"/>
                <a:cs typeface="Arial"/>
              </a:rPr>
              <a:t> yearly </a:t>
            </a:r>
            <a:r>
              <a:rPr sz="1600" b="1" dirty="0">
                <a:solidFill>
                  <a:srgbClr val="003B71"/>
                </a:solidFill>
                <a:latin typeface="Arial"/>
                <a:cs typeface="Arial"/>
              </a:rPr>
              <a:t>income, </a:t>
            </a:r>
            <a:r>
              <a:rPr sz="1600" b="1" spc="-5" dirty="0">
                <a:solidFill>
                  <a:srgbClr val="003B71"/>
                </a:solidFill>
                <a:latin typeface="Arial"/>
                <a:cs typeface="Arial"/>
              </a:rPr>
              <a:t>your 202</a:t>
            </a:r>
            <a:r>
              <a:rPr lang="en-US" sz="1600" b="1" spc="-5" dirty="0">
                <a:solidFill>
                  <a:srgbClr val="003B71"/>
                </a:solidFill>
                <a:latin typeface="Arial"/>
                <a:cs typeface="Arial"/>
              </a:rPr>
              <a:t>4</a:t>
            </a:r>
            <a:r>
              <a:rPr sz="1600" b="1" spc="-5" dirty="0">
                <a:solidFill>
                  <a:srgbClr val="003B71"/>
                </a:solidFill>
                <a:latin typeface="Arial"/>
                <a:cs typeface="Arial"/>
              </a:rPr>
              <a:t> </a:t>
            </a:r>
            <a:r>
              <a:rPr sz="1600" b="1" dirty="0">
                <a:solidFill>
                  <a:srgbClr val="003B71"/>
                </a:solidFill>
                <a:latin typeface="Arial"/>
                <a:cs typeface="Arial"/>
              </a:rPr>
              <a:t>Part D </a:t>
            </a:r>
            <a:r>
              <a:rPr sz="1600" b="1" spc="-5" dirty="0">
                <a:solidFill>
                  <a:srgbClr val="003B71"/>
                </a:solidFill>
                <a:latin typeface="Arial"/>
                <a:cs typeface="Arial"/>
              </a:rPr>
              <a:t>monthly cost</a:t>
            </a:r>
            <a:r>
              <a:rPr sz="1600" b="1" spc="-70" dirty="0">
                <a:solidFill>
                  <a:srgbClr val="003B71"/>
                </a:solidFill>
                <a:latin typeface="Arial"/>
                <a:cs typeface="Arial"/>
              </a:rPr>
              <a:t> </a:t>
            </a:r>
            <a:r>
              <a:rPr sz="1600" b="1" dirty="0">
                <a:solidFill>
                  <a:srgbClr val="003B71"/>
                </a:solidFill>
                <a:latin typeface="Arial"/>
                <a:cs typeface="Arial"/>
              </a:rPr>
              <a:t>is:</a:t>
            </a:r>
            <a:endParaRPr sz="1600" dirty="0">
              <a:solidFill>
                <a:srgbClr val="003B71"/>
              </a:solidFill>
              <a:latin typeface="Arial"/>
              <a:cs typeface="Arial"/>
            </a:endParaRPr>
          </a:p>
        </p:txBody>
      </p:sp>
      <p:graphicFrame>
        <p:nvGraphicFramePr>
          <p:cNvPr id="28" name="object 10" descr="Medicare Part D 2024 monthly costs based on 2022 yearly income.">
            <a:extLst>
              <a:ext uri="{FF2B5EF4-FFF2-40B4-BE49-F238E27FC236}">
                <a16:creationId xmlns:a16="http://schemas.microsoft.com/office/drawing/2014/main" id="{BB37D047-9F3F-4857-A6DD-3E47BC114641}"/>
              </a:ext>
            </a:extLst>
          </p:cNvPr>
          <p:cNvGraphicFramePr>
            <a:graphicFrameLocks noGrp="1"/>
          </p:cNvGraphicFramePr>
          <p:nvPr>
            <p:extLst>
              <p:ext uri="{D42A27DB-BD31-4B8C-83A1-F6EECF244321}">
                <p14:modId xmlns:p14="http://schemas.microsoft.com/office/powerpoint/2010/main" val="2553025910"/>
              </p:ext>
            </p:extLst>
          </p:nvPr>
        </p:nvGraphicFramePr>
        <p:xfrm>
          <a:off x="3561346" y="2980702"/>
          <a:ext cx="8391168" cy="2779776"/>
        </p:xfrm>
        <a:graphic>
          <a:graphicData uri="http://schemas.openxmlformats.org/drawingml/2006/table">
            <a:tbl>
              <a:tblPr firstRow="1" bandRow="1">
                <a:tableStyleId>{2D5ABB26-0587-4C30-8999-92F81FD0307C}</a:tableStyleId>
              </a:tblPr>
              <a:tblGrid>
                <a:gridCol w="2797056">
                  <a:extLst>
                    <a:ext uri="{9D8B030D-6E8A-4147-A177-3AD203B41FA5}">
                      <a16:colId xmlns:a16="http://schemas.microsoft.com/office/drawing/2014/main" val="20000"/>
                    </a:ext>
                  </a:extLst>
                </a:gridCol>
                <a:gridCol w="2496349">
                  <a:extLst>
                    <a:ext uri="{9D8B030D-6E8A-4147-A177-3AD203B41FA5}">
                      <a16:colId xmlns:a16="http://schemas.microsoft.com/office/drawing/2014/main" val="20001"/>
                    </a:ext>
                  </a:extLst>
                </a:gridCol>
                <a:gridCol w="3097763">
                  <a:extLst>
                    <a:ext uri="{9D8B030D-6E8A-4147-A177-3AD203B41FA5}">
                      <a16:colId xmlns:a16="http://schemas.microsoft.com/office/drawing/2014/main" val="20002"/>
                    </a:ext>
                  </a:extLst>
                </a:gridCol>
              </a:tblGrid>
              <a:tr h="493776">
                <a:tc>
                  <a:txBody>
                    <a:bodyPr/>
                    <a:lstStyle/>
                    <a:p>
                      <a:pPr marL="169545">
                        <a:lnSpc>
                          <a:spcPct val="100000"/>
                        </a:lnSpc>
                        <a:spcBef>
                          <a:spcPts val="765"/>
                        </a:spcBef>
                      </a:pPr>
                      <a:r>
                        <a:rPr lang="en-US" sz="1600" dirty="0">
                          <a:solidFill>
                            <a:srgbClr val="FFFFFF"/>
                          </a:solidFill>
                          <a:latin typeface="+mn-lt"/>
                          <a:cs typeface="Arial"/>
                        </a:rPr>
                        <a:t>File </a:t>
                      </a:r>
                      <a:r>
                        <a:rPr lang="en-US" sz="1600" spc="-5" dirty="0">
                          <a:solidFill>
                            <a:srgbClr val="FFFFFF"/>
                          </a:solidFill>
                          <a:latin typeface="+mn-lt"/>
                          <a:cs typeface="Arial"/>
                        </a:rPr>
                        <a:t>individual </a:t>
                      </a:r>
                      <a:r>
                        <a:rPr lang="en-US" sz="1600" dirty="0">
                          <a:solidFill>
                            <a:srgbClr val="FFFFFF"/>
                          </a:solidFill>
                          <a:latin typeface="+mn-lt"/>
                          <a:cs typeface="Arial"/>
                        </a:rPr>
                        <a:t>tax </a:t>
                      </a:r>
                      <a:r>
                        <a:rPr lang="en-US" sz="1600" spc="-5" dirty="0">
                          <a:solidFill>
                            <a:srgbClr val="FFFFFF"/>
                          </a:solidFill>
                          <a:latin typeface="+mn-lt"/>
                          <a:cs typeface="Arial"/>
                        </a:rPr>
                        <a:t>return</a:t>
                      </a:r>
                      <a:endParaRPr sz="1600" dirty="0">
                        <a:latin typeface="Arial"/>
                        <a:cs typeface="Arial"/>
                      </a:endParaRPr>
                    </a:p>
                  </a:txBody>
                  <a:tcPr marL="0" marR="0" marT="0" marB="0" anchor="ctr">
                    <a:lnL w="3175">
                      <a:solidFill>
                        <a:srgbClr val="000000"/>
                      </a:solidFill>
                      <a:prstDash val="solid"/>
                    </a:lnL>
                    <a:lnR w="12700" cap="flat" cmpd="sng" algn="ctr">
                      <a:solidFill>
                        <a:schemeClr val="bg1"/>
                      </a:solidFill>
                      <a:prstDash val="solid"/>
                      <a:round/>
                      <a:headEnd type="none" w="med" len="med"/>
                      <a:tailEnd type="none" w="med" len="med"/>
                    </a:lnR>
                    <a:lnB w="3175">
                      <a:solidFill>
                        <a:srgbClr val="000000"/>
                      </a:solidFill>
                      <a:prstDash val="solid"/>
                    </a:lnB>
                    <a:solidFill>
                      <a:schemeClr val="accent1"/>
                    </a:solidFill>
                  </a:tcPr>
                </a:tc>
                <a:tc>
                  <a:txBody>
                    <a:bodyPr/>
                    <a:lstStyle/>
                    <a:p>
                      <a:pPr marL="169545">
                        <a:lnSpc>
                          <a:spcPct val="100000"/>
                        </a:lnSpc>
                        <a:spcBef>
                          <a:spcPts val="765"/>
                        </a:spcBef>
                      </a:pPr>
                      <a:r>
                        <a:rPr lang="en-US" sz="1600" dirty="0">
                          <a:solidFill>
                            <a:srgbClr val="FFFFFF"/>
                          </a:solidFill>
                          <a:latin typeface="+mn-lt"/>
                          <a:cs typeface="Arial"/>
                        </a:rPr>
                        <a:t>File </a:t>
                      </a:r>
                      <a:r>
                        <a:rPr lang="en-US" sz="1600" spc="-5" dirty="0">
                          <a:solidFill>
                            <a:srgbClr val="FFFFFF"/>
                          </a:solidFill>
                          <a:latin typeface="+mn-lt"/>
                          <a:cs typeface="Arial"/>
                        </a:rPr>
                        <a:t>joint </a:t>
                      </a:r>
                      <a:r>
                        <a:rPr lang="en-US" sz="1600" dirty="0">
                          <a:solidFill>
                            <a:srgbClr val="FFFFFF"/>
                          </a:solidFill>
                          <a:latin typeface="+mn-lt"/>
                          <a:cs typeface="Arial"/>
                        </a:rPr>
                        <a:t>tax </a:t>
                      </a:r>
                      <a:r>
                        <a:rPr lang="en-US" sz="1600" spc="-5" dirty="0">
                          <a:solidFill>
                            <a:srgbClr val="FFFFFF"/>
                          </a:solidFill>
                          <a:latin typeface="+mn-lt"/>
                          <a:cs typeface="Arial"/>
                        </a:rPr>
                        <a:t>return</a:t>
                      </a:r>
                      <a:endParaRPr sz="1600" dirty="0">
                        <a:latin typeface="Arial"/>
                        <a:cs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175">
                      <a:solidFill>
                        <a:srgbClr val="000000"/>
                      </a:solidFill>
                      <a:prstDash val="solid"/>
                    </a:lnB>
                    <a:solidFill>
                      <a:schemeClr val="accent1"/>
                    </a:solidFill>
                  </a:tcPr>
                </a:tc>
                <a:tc>
                  <a:txBody>
                    <a:bodyPr/>
                    <a:lstStyle/>
                    <a:p>
                      <a:pPr marL="169545">
                        <a:lnSpc>
                          <a:spcPct val="100000"/>
                        </a:lnSpc>
                        <a:spcBef>
                          <a:spcPts val="765"/>
                        </a:spcBef>
                      </a:pPr>
                      <a:r>
                        <a:rPr lang="en-US" sz="1600" dirty="0">
                          <a:solidFill>
                            <a:srgbClr val="FFFFFF"/>
                          </a:solidFill>
                          <a:latin typeface="+mn-lt"/>
                          <a:cs typeface="Arial"/>
                        </a:rPr>
                        <a:t>In </a:t>
                      </a:r>
                      <a:r>
                        <a:rPr lang="en-US" sz="1600" spc="-5" dirty="0">
                          <a:solidFill>
                            <a:schemeClr val="bg1"/>
                          </a:solidFill>
                          <a:latin typeface="+mn-lt"/>
                          <a:cs typeface="Arial"/>
                        </a:rPr>
                        <a:t>2024, </a:t>
                      </a:r>
                      <a:r>
                        <a:rPr lang="en-US" sz="1600" dirty="0">
                          <a:solidFill>
                            <a:srgbClr val="FFFFFF"/>
                          </a:solidFill>
                          <a:latin typeface="+mn-lt"/>
                          <a:cs typeface="Arial"/>
                        </a:rPr>
                        <a:t>you </a:t>
                      </a:r>
                      <a:r>
                        <a:rPr lang="en-US" sz="1600" spc="-5" dirty="0">
                          <a:solidFill>
                            <a:srgbClr val="FFFFFF"/>
                          </a:solidFill>
                          <a:latin typeface="+mn-lt"/>
                          <a:cs typeface="Arial"/>
                        </a:rPr>
                        <a:t>pay monthly</a:t>
                      </a:r>
                      <a:endParaRPr sz="1600" dirty="0">
                        <a:latin typeface="Arial"/>
                        <a:cs typeface="Arial"/>
                      </a:endParaRPr>
                    </a:p>
                  </a:txBody>
                  <a:tcPr marL="0" marR="0" marT="0" marB="0" anchor="ctr">
                    <a:lnL w="12700" cap="flat" cmpd="sng" algn="ctr">
                      <a:solidFill>
                        <a:schemeClr val="bg1"/>
                      </a:solidFill>
                      <a:prstDash val="solid"/>
                      <a:round/>
                      <a:headEnd type="none" w="med" len="med"/>
                      <a:tailEnd type="none" w="med" len="med"/>
                    </a:lnL>
                    <a:lnR w="3175">
                      <a:solidFill>
                        <a:srgbClr val="000000"/>
                      </a:solidFill>
                      <a:prstDash val="solid"/>
                    </a:lnR>
                    <a:lnB w="3175">
                      <a:solidFill>
                        <a:srgbClr val="000000"/>
                      </a:solidFill>
                      <a:prstDash val="solid"/>
                    </a:lnB>
                    <a:solidFill>
                      <a:schemeClr val="accent1"/>
                    </a:solidFill>
                  </a:tcPr>
                </a:tc>
                <a:extLst>
                  <a:ext uri="{0D108BD9-81ED-4DB2-BD59-A6C34878D82A}">
                    <a16:rowId xmlns:a16="http://schemas.microsoft.com/office/drawing/2014/main" val="1797731806"/>
                  </a:ext>
                </a:extLst>
              </a:tr>
              <a:tr h="381000">
                <a:tc>
                  <a:txBody>
                    <a:bodyPr/>
                    <a:lstStyle/>
                    <a:p>
                      <a:pPr marL="169545">
                        <a:lnSpc>
                          <a:spcPct val="100000"/>
                        </a:lnSpc>
                        <a:spcBef>
                          <a:spcPts val="765"/>
                        </a:spcBef>
                      </a:pPr>
                      <a:r>
                        <a:rPr sz="1400" spc="-5" dirty="0">
                          <a:solidFill>
                            <a:schemeClr val="tx1"/>
                          </a:solidFill>
                          <a:latin typeface="Arial"/>
                          <a:cs typeface="Arial"/>
                        </a:rPr>
                        <a:t>$</a:t>
                      </a:r>
                      <a:r>
                        <a:rPr lang="en-US" sz="1400" spc="-5" dirty="0">
                          <a:solidFill>
                            <a:schemeClr val="tx1"/>
                          </a:solidFill>
                          <a:latin typeface="Arial"/>
                          <a:cs typeface="Arial"/>
                        </a:rPr>
                        <a:t>103</a:t>
                      </a:r>
                      <a:r>
                        <a:rPr sz="1400" spc="-5" dirty="0">
                          <a:solidFill>
                            <a:schemeClr val="tx1"/>
                          </a:solidFill>
                          <a:latin typeface="Arial"/>
                          <a:cs typeface="Arial"/>
                        </a:rPr>
                        <a:t>,000</a:t>
                      </a:r>
                      <a:r>
                        <a:rPr lang="en-US" sz="1400" spc="-5" dirty="0">
                          <a:solidFill>
                            <a:schemeClr val="tx1"/>
                          </a:solidFill>
                          <a:latin typeface="Arial"/>
                          <a:cs typeface="Arial"/>
                        </a:rPr>
                        <a:t> </a:t>
                      </a:r>
                      <a:r>
                        <a:rPr sz="1400" spc="-5" dirty="0">
                          <a:solidFill>
                            <a:schemeClr val="tx1"/>
                          </a:solidFill>
                          <a:latin typeface="Arial"/>
                          <a:cs typeface="Arial"/>
                        </a:rPr>
                        <a:t>or</a:t>
                      </a:r>
                      <a:r>
                        <a:rPr sz="1400" spc="-95" dirty="0">
                          <a:solidFill>
                            <a:schemeClr val="tx1"/>
                          </a:solidFill>
                          <a:latin typeface="Arial"/>
                          <a:cs typeface="Arial"/>
                        </a:rPr>
                        <a:t> </a:t>
                      </a:r>
                      <a:r>
                        <a:rPr sz="1400" spc="-5" dirty="0">
                          <a:solidFill>
                            <a:schemeClr val="tx1"/>
                          </a:solidFill>
                          <a:latin typeface="Arial"/>
                          <a:cs typeface="Arial"/>
                        </a:rPr>
                        <a:t>less</a:t>
                      </a:r>
                      <a:endParaRPr sz="1400" dirty="0">
                        <a:solidFill>
                          <a:schemeClr val="tx1"/>
                        </a:solidFill>
                        <a:latin typeface="Arial"/>
                        <a:cs typeface="Arial"/>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tcPr>
                </a:tc>
                <a:tc>
                  <a:txBody>
                    <a:bodyPr/>
                    <a:lstStyle/>
                    <a:p>
                      <a:pPr marL="169545">
                        <a:lnSpc>
                          <a:spcPct val="100000"/>
                        </a:lnSpc>
                        <a:spcBef>
                          <a:spcPts val="765"/>
                        </a:spcBef>
                      </a:pPr>
                      <a:r>
                        <a:rPr sz="1400" spc="-5" dirty="0">
                          <a:solidFill>
                            <a:schemeClr val="tx1"/>
                          </a:solidFill>
                          <a:latin typeface="Arial"/>
                          <a:cs typeface="Arial"/>
                        </a:rPr>
                        <a:t>$</a:t>
                      </a:r>
                      <a:r>
                        <a:rPr lang="en-US" sz="1400" spc="-5" dirty="0">
                          <a:solidFill>
                            <a:schemeClr val="tx1"/>
                          </a:solidFill>
                          <a:latin typeface="Arial"/>
                          <a:cs typeface="Arial"/>
                        </a:rPr>
                        <a:t>206</a:t>
                      </a:r>
                      <a:r>
                        <a:rPr sz="1400" spc="-5" dirty="0">
                          <a:solidFill>
                            <a:schemeClr val="tx1"/>
                          </a:solidFill>
                          <a:latin typeface="Arial"/>
                          <a:cs typeface="Arial"/>
                        </a:rPr>
                        <a:t>,000 or</a:t>
                      </a:r>
                      <a:r>
                        <a:rPr sz="1400" spc="-95" dirty="0">
                          <a:solidFill>
                            <a:schemeClr val="tx1"/>
                          </a:solidFill>
                          <a:latin typeface="Arial"/>
                          <a:cs typeface="Arial"/>
                        </a:rPr>
                        <a:t> </a:t>
                      </a:r>
                      <a:r>
                        <a:rPr sz="1400" spc="-5" dirty="0">
                          <a:solidFill>
                            <a:schemeClr val="tx1"/>
                          </a:solidFill>
                          <a:latin typeface="Arial"/>
                          <a:cs typeface="Arial"/>
                        </a:rPr>
                        <a:t>less</a:t>
                      </a:r>
                      <a:endParaRPr sz="1400" dirty="0">
                        <a:solidFill>
                          <a:schemeClr val="tx1"/>
                        </a:solidFill>
                        <a:latin typeface="Arial"/>
                        <a:cs typeface="Arial"/>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tcPr>
                </a:tc>
                <a:tc>
                  <a:txBody>
                    <a:bodyPr/>
                    <a:lstStyle/>
                    <a:p>
                      <a:pPr marL="169545">
                        <a:lnSpc>
                          <a:spcPct val="100000"/>
                        </a:lnSpc>
                        <a:spcBef>
                          <a:spcPts val="765"/>
                        </a:spcBef>
                      </a:pPr>
                      <a:r>
                        <a:rPr lang="en-US" sz="1600" b="1" spc="-5" dirty="0">
                          <a:solidFill>
                            <a:srgbClr val="003B71"/>
                          </a:solidFill>
                          <a:latin typeface="Arial"/>
                          <a:cs typeface="Arial"/>
                        </a:rPr>
                        <a:t>No Part D IRMAA Premium</a:t>
                      </a:r>
                      <a:endParaRPr sz="1600" dirty="0">
                        <a:solidFill>
                          <a:srgbClr val="003B71"/>
                        </a:solidFill>
                        <a:latin typeface="Arial"/>
                        <a:cs typeface="Arial"/>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solidFill>
                      <a:srgbClr val="D4EAF9"/>
                    </a:solidFill>
                  </a:tcPr>
                </a:tc>
                <a:extLst>
                  <a:ext uri="{0D108BD9-81ED-4DB2-BD59-A6C34878D82A}">
                    <a16:rowId xmlns:a16="http://schemas.microsoft.com/office/drawing/2014/main" val="10000"/>
                  </a:ext>
                </a:extLst>
              </a:tr>
              <a:tr h="381000">
                <a:tc>
                  <a:txBody>
                    <a:bodyPr/>
                    <a:lstStyle/>
                    <a:p>
                      <a:pPr marL="169545">
                        <a:lnSpc>
                          <a:spcPct val="100000"/>
                        </a:lnSpc>
                        <a:spcBef>
                          <a:spcPts val="750"/>
                        </a:spcBef>
                      </a:pPr>
                      <a:r>
                        <a:rPr sz="1400" spc="-5" dirty="0">
                          <a:solidFill>
                            <a:schemeClr val="tx1"/>
                          </a:solidFill>
                          <a:latin typeface="Arial"/>
                          <a:cs typeface="Arial"/>
                        </a:rPr>
                        <a:t>$</a:t>
                      </a:r>
                      <a:r>
                        <a:rPr lang="en-US" sz="1400" spc="-5" dirty="0">
                          <a:solidFill>
                            <a:schemeClr val="tx1"/>
                          </a:solidFill>
                          <a:latin typeface="Arial"/>
                          <a:cs typeface="Arial"/>
                        </a:rPr>
                        <a:t>103</a:t>
                      </a:r>
                      <a:r>
                        <a:rPr sz="1400" spc="-5" dirty="0">
                          <a:solidFill>
                            <a:schemeClr val="tx1"/>
                          </a:solidFill>
                          <a:latin typeface="Arial"/>
                          <a:cs typeface="Arial"/>
                        </a:rPr>
                        <a:t>,001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$1</a:t>
                      </a:r>
                      <a:r>
                        <a:rPr lang="en-US" sz="1400" spc="-5" dirty="0">
                          <a:solidFill>
                            <a:schemeClr val="tx1"/>
                          </a:solidFill>
                          <a:latin typeface="Arial"/>
                          <a:cs typeface="Arial"/>
                        </a:rPr>
                        <a:t>29</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sz="1400" spc="-5" dirty="0">
                          <a:solidFill>
                            <a:schemeClr val="tx1"/>
                          </a:solidFill>
                          <a:latin typeface="Arial"/>
                          <a:cs typeface="Arial"/>
                        </a:rPr>
                        <a:t>$</a:t>
                      </a:r>
                      <a:r>
                        <a:rPr lang="en-US" sz="1400" spc="-5" dirty="0">
                          <a:solidFill>
                            <a:schemeClr val="tx1"/>
                          </a:solidFill>
                          <a:latin typeface="Arial"/>
                          <a:cs typeface="Arial"/>
                        </a:rPr>
                        <a:t>206</a:t>
                      </a:r>
                      <a:r>
                        <a:rPr sz="1400" spc="-5" dirty="0">
                          <a:solidFill>
                            <a:schemeClr val="tx1"/>
                          </a:solidFill>
                          <a:latin typeface="Arial"/>
                          <a:cs typeface="Arial"/>
                        </a:rPr>
                        <a:t>,001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$2</a:t>
                      </a:r>
                      <a:r>
                        <a:rPr lang="en-US" sz="1400" spc="-5" dirty="0">
                          <a:solidFill>
                            <a:schemeClr val="tx1"/>
                          </a:solidFill>
                          <a:latin typeface="Arial"/>
                          <a:cs typeface="Arial"/>
                        </a:rPr>
                        <a:t>58</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sz="1400" b="1" spc="-5" dirty="0">
                          <a:solidFill>
                            <a:srgbClr val="003B71"/>
                          </a:solidFill>
                          <a:latin typeface="Arial"/>
                          <a:cs typeface="Arial"/>
                        </a:rPr>
                        <a:t>$12.</a:t>
                      </a:r>
                      <a:r>
                        <a:rPr lang="en-US" sz="1400" b="1" spc="-5" dirty="0">
                          <a:solidFill>
                            <a:srgbClr val="003B71"/>
                          </a:solidFill>
                          <a:latin typeface="Arial"/>
                          <a:cs typeface="Arial"/>
                        </a:rPr>
                        <a:t>9</a:t>
                      </a:r>
                      <a:r>
                        <a:rPr sz="1400" b="1" spc="-5" dirty="0">
                          <a:solidFill>
                            <a:srgbClr val="003B71"/>
                          </a:solidFill>
                          <a:latin typeface="Arial"/>
                          <a:cs typeface="Arial"/>
                        </a:rPr>
                        <a:t>0</a:t>
                      </a:r>
                      <a:endParaRPr sz="1400" dirty="0">
                        <a:solidFill>
                          <a:srgbClr val="003B7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1"/>
                  </a:ext>
                </a:extLst>
              </a:tr>
              <a:tr h="381000">
                <a:tc>
                  <a:txBody>
                    <a:bodyPr/>
                    <a:lstStyle/>
                    <a:p>
                      <a:pPr marL="169545">
                        <a:lnSpc>
                          <a:spcPct val="100000"/>
                        </a:lnSpc>
                        <a:spcBef>
                          <a:spcPts val="750"/>
                        </a:spcBef>
                      </a:pPr>
                      <a:r>
                        <a:rPr sz="1400" spc="-5" dirty="0">
                          <a:solidFill>
                            <a:schemeClr val="tx1"/>
                          </a:solidFill>
                          <a:latin typeface="Arial"/>
                          <a:cs typeface="Arial"/>
                        </a:rPr>
                        <a:t>$1</a:t>
                      </a:r>
                      <a:r>
                        <a:rPr lang="en-US" sz="1400" spc="-5" dirty="0">
                          <a:solidFill>
                            <a:schemeClr val="tx1"/>
                          </a:solidFill>
                          <a:latin typeface="Arial"/>
                          <a:cs typeface="Arial"/>
                        </a:rPr>
                        <a:t>29</a:t>
                      </a:r>
                      <a:r>
                        <a:rPr sz="1400" spc="-5" dirty="0">
                          <a:solidFill>
                            <a:schemeClr val="tx1"/>
                          </a:solidFill>
                          <a:latin typeface="Arial"/>
                          <a:cs typeface="Arial"/>
                        </a:rPr>
                        <a:t>,001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$1</a:t>
                      </a:r>
                      <a:r>
                        <a:rPr lang="en-US" sz="1400" spc="-5" dirty="0">
                          <a:solidFill>
                            <a:schemeClr val="tx1"/>
                          </a:solidFill>
                          <a:latin typeface="Arial"/>
                          <a:cs typeface="Arial"/>
                        </a:rPr>
                        <a:t>61</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sz="1400" spc="-5" dirty="0">
                          <a:solidFill>
                            <a:schemeClr val="tx1"/>
                          </a:solidFill>
                          <a:latin typeface="Arial"/>
                          <a:cs typeface="Arial"/>
                        </a:rPr>
                        <a:t>$2</a:t>
                      </a:r>
                      <a:r>
                        <a:rPr lang="en-US" sz="1400" spc="-5" dirty="0">
                          <a:solidFill>
                            <a:schemeClr val="tx1"/>
                          </a:solidFill>
                          <a:latin typeface="Arial"/>
                          <a:cs typeface="Arial"/>
                        </a:rPr>
                        <a:t>58</a:t>
                      </a:r>
                      <a:r>
                        <a:rPr sz="1400" spc="-5" dirty="0">
                          <a:solidFill>
                            <a:schemeClr val="tx1"/>
                          </a:solidFill>
                          <a:latin typeface="Arial"/>
                          <a:cs typeface="Arial"/>
                        </a:rPr>
                        <a:t>,001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a:t>
                      </a:r>
                      <a:r>
                        <a:rPr lang="en-US" sz="1400" spc="-5" dirty="0">
                          <a:solidFill>
                            <a:schemeClr val="tx1"/>
                          </a:solidFill>
                          <a:latin typeface="Arial"/>
                          <a:cs typeface="Arial"/>
                        </a:rPr>
                        <a:t>322</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sz="1400" b="1" spc="-5" dirty="0">
                          <a:solidFill>
                            <a:srgbClr val="003B71"/>
                          </a:solidFill>
                          <a:latin typeface="Arial"/>
                          <a:cs typeface="Arial"/>
                        </a:rPr>
                        <a:t>$3</a:t>
                      </a:r>
                      <a:r>
                        <a:rPr lang="en-US" sz="1400" b="1" spc="-5" dirty="0">
                          <a:solidFill>
                            <a:srgbClr val="003B71"/>
                          </a:solidFill>
                          <a:latin typeface="Arial"/>
                          <a:cs typeface="Arial"/>
                        </a:rPr>
                        <a:t>3</a:t>
                      </a:r>
                      <a:r>
                        <a:rPr sz="1400" b="1" spc="-5" dirty="0">
                          <a:solidFill>
                            <a:srgbClr val="003B71"/>
                          </a:solidFill>
                          <a:latin typeface="Arial"/>
                          <a:cs typeface="Arial"/>
                        </a:rPr>
                        <a:t>.</a:t>
                      </a:r>
                      <a:r>
                        <a:rPr lang="en-US" sz="1400" b="1" spc="-5" dirty="0">
                          <a:solidFill>
                            <a:srgbClr val="003B71"/>
                          </a:solidFill>
                          <a:latin typeface="Arial"/>
                          <a:cs typeface="Arial"/>
                        </a:rPr>
                        <a:t>3</a:t>
                      </a:r>
                      <a:r>
                        <a:rPr sz="1400" b="1" spc="-5" dirty="0">
                          <a:solidFill>
                            <a:srgbClr val="003B71"/>
                          </a:solidFill>
                          <a:latin typeface="Arial"/>
                          <a:cs typeface="Arial"/>
                        </a:rPr>
                        <a:t>0</a:t>
                      </a:r>
                      <a:endParaRPr sz="1400" dirty="0">
                        <a:solidFill>
                          <a:srgbClr val="003B7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2"/>
                  </a:ext>
                </a:extLst>
              </a:tr>
              <a:tr h="381000">
                <a:tc>
                  <a:txBody>
                    <a:bodyPr/>
                    <a:lstStyle/>
                    <a:p>
                      <a:pPr marL="169545">
                        <a:lnSpc>
                          <a:spcPct val="100000"/>
                        </a:lnSpc>
                        <a:spcBef>
                          <a:spcPts val="755"/>
                        </a:spcBef>
                      </a:pPr>
                      <a:r>
                        <a:rPr sz="1400" spc="-5" dirty="0">
                          <a:solidFill>
                            <a:schemeClr val="tx1"/>
                          </a:solidFill>
                          <a:latin typeface="Arial"/>
                          <a:cs typeface="Arial"/>
                        </a:rPr>
                        <a:t>$1</a:t>
                      </a:r>
                      <a:r>
                        <a:rPr lang="en-US" sz="1400" spc="-5" dirty="0">
                          <a:solidFill>
                            <a:schemeClr val="tx1"/>
                          </a:solidFill>
                          <a:latin typeface="Arial"/>
                          <a:cs typeface="Arial"/>
                        </a:rPr>
                        <a:t>61</a:t>
                      </a:r>
                      <a:r>
                        <a:rPr sz="1400" spc="-5" dirty="0">
                          <a:solidFill>
                            <a:schemeClr val="tx1"/>
                          </a:solidFill>
                          <a:latin typeface="Arial"/>
                          <a:cs typeface="Arial"/>
                        </a:rPr>
                        <a:t>,001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$1</a:t>
                      </a:r>
                      <a:r>
                        <a:rPr lang="en-US" sz="1400" spc="-5" dirty="0">
                          <a:solidFill>
                            <a:schemeClr val="tx1"/>
                          </a:solidFill>
                          <a:latin typeface="Arial"/>
                          <a:cs typeface="Arial"/>
                        </a:rPr>
                        <a:t>93</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spc="-5" dirty="0">
                          <a:solidFill>
                            <a:schemeClr val="tx1"/>
                          </a:solidFill>
                          <a:latin typeface="Arial"/>
                          <a:cs typeface="Arial"/>
                        </a:rPr>
                        <a:t>$</a:t>
                      </a:r>
                      <a:r>
                        <a:rPr lang="en-US" sz="1400" spc="-5" dirty="0">
                          <a:solidFill>
                            <a:schemeClr val="tx1"/>
                          </a:solidFill>
                          <a:latin typeface="Arial"/>
                          <a:cs typeface="Arial"/>
                        </a:rPr>
                        <a:t>322</a:t>
                      </a:r>
                      <a:r>
                        <a:rPr sz="1400" spc="-5" dirty="0">
                          <a:solidFill>
                            <a:schemeClr val="tx1"/>
                          </a:solidFill>
                          <a:latin typeface="Arial"/>
                          <a:cs typeface="Arial"/>
                        </a:rPr>
                        <a:t>,001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$3</a:t>
                      </a:r>
                      <a:r>
                        <a:rPr lang="en-US" sz="1400" spc="-5" dirty="0">
                          <a:solidFill>
                            <a:schemeClr val="tx1"/>
                          </a:solidFill>
                          <a:latin typeface="Arial"/>
                          <a:cs typeface="Arial"/>
                        </a:rPr>
                        <a:t>86</a:t>
                      </a:r>
                      <a:r>
                        <a:rPr sz="1400" spc="-5" dirty="0">
                          <a:solidFill>
                            <a:schemeClr val="tx1"/>
                          </a:solidFill>
                          <a:latin typeface="Arial"/>
                          <a:cs typeface="Arial"/>
                        </a:rPr>
                        <a:t>,000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b="1" spc="-5" dirty="0">
                          <a:solidFill>
                            <a:srgbClr val="003B71"/>
                          </a:solidFill>
                          <a:latin typeface="Arial"/>
                          <a:cs typeface="Arial"/>
                        </a:rPr>
                        <a:t>$5</a:t>
                      </a:r>
                      <a:r>
                        <a:rPr lang="en-US" sz="1400" b="1" spc="-5" dirty="0">
                          <a:solidFill>
                            <a:srgbClr val="003B71"/>
                          </a:solidFill>
                          <a:latin typeface="Arial"/>
                          <a:cs typeface="Arial"/>
                        </a:rPr>
                        <a:t>3</a:t>
                      </a:r>
                      <a:r>
                        <a:rPr sz="1400" b="1" spc="-5" dirty="0">
                          <a:solidFill>
                            <a:srgbClr val="003B71"/>
                          </a:solidFill>
                          <a:latin typeface="Arial"/>
                          <a:cs typeface="Arial"/>
                        </a:rPr>
                        <a:t>.</a:t>
                      </a:r>
                      <a:r>
                        <a:rPr lang="en-US" sz="1400" b="1" spc="-5" dirty="0">
                          <a:solidFill>
                            <a:srgbClr val="003B71"/>
                          </a:solidFill>
                          <a:latin typeface="Arial"/>
                          <a:cs typeface="Arial"/>
                        </a:rPr>
                        <a:t>8</a:t>
                      </a:r>
                      <a:r>
                        <a:rPr sz="1400" b="1" spc="-5" dirty="0">
                          <a:solidFill>
                            <a:srgbClr val="003B71"/>
                          </a:solidFill>
                          <a:latin typeface="Arial"/>
                          <a:cs typeface="Arial"/>
                        </a:rPr>
                        <a:t>0</a:t>
                      </a:r>
                      <a:endParaRPr sz="1400" dirty="0">
                        <a:solidFill>
                          <a:srgbClr val="003B7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3"/>
                  </a:ext>
                </a:extLst>
              </a:tr>
              <a:tr h="381000">
                <a:tc>
                  <a:txBody>
                    <a:bodyPr/>
                    <a:lstStyle/>
                    <a:p>
                      <a:pPr marL="169545">
                        <a:lnSpc>
                          <a:spcPct val="100000"/>
                        </a:lnSpc>
                        <a:spcBef>
                          <a:spcPts val="755"/>
                        </a:spcBef>
                      </a:pPr>
                      <a:r>
                        <a:rPr sz="1400" spc="-5" dirty="0">
                          <a:solidFill>
                            <a:schemeClr val="tx1"/>
                          </a:solidFill>
                          <a:latin typeface="Arial"/>
                          <a:cs typeface="Arial"/>
                        </a:rPr>
                        <a:t>$1</a:t>
                      </a:r>
                      <a:r>
                        <a:rPr lang="en-US" sz="1400" spc="-5" dirty="0">
                          <a:solidFill>
                            <a:schemeClr val="tx1"/>
                          </a:solidFill>
                          <a:latin typeface="Arial"/>
                          <a:cs typeface="Arial"/>
                        </a:rPr>
                        <a:t>93</a:t>
                      </a:r>
                      <a:r>
                        <a:rPr sz="1400" spc="-5" dirty="0">
                          <a:solidFill>
                            <a:schemeClr val="tx1"/>
                          </a:solidFill>
                          <a:latin typeface="Arial"/>
                          <a:cs typeface="Arial"/>
                        </a:rPr>
                        <a:t>,001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$500,000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spc="-5" dirty="0">
                          <a:solidFill>
                            <a:schemeClr val="tx1"/>
                          </a:solidFill>
                          <a:latin typeface="Arial"/>
                          <a:cs typeface="Arial"/>
                        </a:rPr>
                        <a:t>$3</a:t>
                      </a:r>
                      <a:r>
                        <a:rPr lang="en-US" sz="1400" spc="-5" dirty="0">
                          <a:solidFill>
                            <a:schemeClr val="tx1"/>
                          </a:solidFill>
                          <a:latin typeface="Arial"/>
                          <a:cs typeface="Arial"/>
                        </a:rPr>
                        <a:t>86</a:t>
                      </a:r>
                      <a:r>
                        <a:rPr sz="1400" spc="-5" dirty="0">
                          <a:solidFill>
                            <a:schemeClr val="tx1"/>
                          </a:solidFill>
                          <a:latin typeface="Arial"/>
                          <a:cs typeface="Arial"/>
                        </a:rPr>
                        <a:t>,001 </a:t>
                      </a:r>
                      <a:r>
                        <a:rPr sz="1400" dirty="0">
                          <a:solidFill>
                            <a:schemeClr val="tx1"/>
                          </a:solidFill>
                          <a:latin typeface="Arial"/>
                          <a:cs typeface="Arial"/>
                        </a:rPr>
                        <a:t>to</a:t>
                      </a:r>
                      <a:r>
                        <a:rPr sz="1400" spc="-95" dirty="0">
                          <a:solidFill>
                            <a:schemeClr val="tx1"/>
                          </a:solidFill>
                          <a:latin typeface="Arial"/>
                          <a:cs typeface="Arial"/>
                        </a:rPr>
                        <a:t> </a:t>
                      </a:r>
                      <a:r>
                        <a:rPr sz="1400" spc="-5" dirty="0">
                          <a:solidFill>
                            <a:schemeClr val="tx1"/>
                          </a:solidFill>
                          <a:latin typeface="Arial"/>
                          <a:cs typeface="Arial"/>
                        </a:rPr>
                        <a:t>$750,000</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b="1" spc="-5" dirty="0">
                          <a:solidFill>
                            <a:srgbClr val="003B71"/>
                          </a:solidFill>
                          <a:latin typeface="Arial"/>
                          <a:cs typeface="Arial"/>
                        </a:rPr>
                        <a:t>$7</a:t>
                      </a:r>
                      <a:r>
                        <a:rPr lang="en-US" sz="1400" b="1" spc="-5" dirty="0">
                          <a:solidFill>
                            <a:srgbClr val="003B71"/>
                          </a:solidFill>
                          <a:latin typeface="Arial"/>
                          <a:cs typeface="Arial"/>
                        </a:rPr>
                        <a:t>4</a:t>
                      </a:r>
                      <a:r>
                        <a:rPr sz="1400" b="1" spc="-5" dirty="0">
                          <a:solidFill>
                            <a:srgbClr val="003B71"/>
                          </a:solidFill>
                          <a:latin typeface="Arial"/>
                          <a:cs typeface="Arial"/>
                        </a:rPr>
                        <a:t>.</a:t>
                      </a:r>
                      <a:r>
                        <a:rPr lang="en-US" sz="1400" b="1" spc="-5" dirty="0">
                          <a:solidFill>
                            <a:srgbClr val="003B71"/>
                          </a:solidFill>
                          <a:latin typeface="Arial"/>
                          <a:cs typeface="Arial"/>
                        </a:rPr>
                        <a:t>2</a:t>
                      </a:r>
                      <a:r>
                        <a:rPr sz="1400" b="1" spc="-5" dirty="0">
                          <a:solidFill>
                            <a:srgbClr val="003B71"/>
                          </a:solidFill>
                          <a:latin typeface="Arial"/>
                          <a:cs typeface="Arial"/>
                        </a:rPr>
                        <a:t>0</a:t>
                      </a:r>
                      <a:endParaRPr sz="1400" dirty="0">
                        <a:solidFill>
                          <a:srgbClr val="003B7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4"/>
                  </a:ext>
                </a:extLst>
              </a:tr>
              <a:tr h="381000">
                <a:tc>
                  <a:txBody>
                    <a:bodyPr/>
                    <a:lstStyle/>
                    <a:p>
                      <a:pPr marL="169545">
                        <a:lnSpc>
                          <a:spcPct val="100000"/>
                        </a:lnSpc>
                        <a:spcBef>
                          <a:spcPts val="755"/>
                        </a:spcBef>
                      </a:pPr>
                      <a:r>
                        <a:rPr sz="1400" spc="-5" dirty="0">
                          <a:solidFill>
                            <a:schemeClr val="tx1"/>
                          </a:solidFill>
                          <a:latin typeface="Arial"/>
                          <a:cs typeface="Arial"/>
                        </a:rPr>
                        <a:t>above</a:t>
                      </a:r>
                      <a:r>
                        <a:rPr sz="1400" spc="-100" dirty="0">
                          <a:solidFill>
                            <a:schemeClr val="tx1"/>
                          </a:solidFill>
                          <a:latin typeface="Arial"/>
                          <a:cs typeface="Arial"/>
                        </a:rPr>
                        <a:t> </a:t>
                      </a:r>
                      <a:r>
                        <a:rPr sz="1400" spc="-5" dirty="0">
                          <a:solidFill>
                            <a:schemeClr val="tx1"/>
                          </a:solidFill>
                          <a:latin typeface="Arial"/>
                          <a:cs typeface="Arial"/>
                        </a:rPr>
                        <a:t>$500,00</a:t>
                      </a:r>
                      <a:r>
                        <a:rPr lang="en-US" sz="1400" spc="-5" dirty="0">
                          <a:solidFill>
                            <a:schemeClr val="tx1"/>
                          </a:solidFill>
                          <a:latin typeface="Arial"/>
                          <a:cs typeface="Arial"/>
                        </a:rPr>
                        <a:t>1</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spc="-5" dirty="0">
                          <a:solidFill>
                            <a:schemeClr val="tx1"/>
                          </a:solidFill>
                          <a:latin typeface="Arial"/>
                          <a:cs typeface="Arial"/>
                        </a:rPr>
                        <a:t>above</a:t>
                      </a:r>
                      <a:r>
                        <a:rPr sz="1400" spc="-100" dirty="0">
                          <a:solidFill>
                            <a:schemeClr val="tx1"/>
                          </a:solidFill>
                          <a:latin typeface="Arial"/>
                          <a:cs typeface="Arial"/>
                        </a:rPr>
                        <a:t> </a:t>
                      </a:r>
                      <a:r>
                        <a:rPr sz="1400" spc="-5" dirty="0">
                          <a:solidFill>
                            <a:schemeClr val="tx1"/>
                          </a:solidFill>
                          <a:latin typeface="Arial"/>
                          <a:cs typeface="Arial"/>
                        </a:rPr>
                        <a:t>$750,00</a:t>
                      </a:r>
                      <a:r>
                        <a:rPr lang="en-US" sz="1400" spc="-5" dirty="0">
                          <a:solidFill>
                            <a:schemeClr val="tx1"/>
                          </a:solidFill>
                          <a:latin typeface="Arial"/>
                          <a:cs typeface="Arial"/>
                        </a:rPr>
                        <a:t>1</a:t>
                      </a:r>
                      <a:endParaRPr sz="1400" dirty="0">
                        <a:solidFill>
                          <a:schemeClr val="tx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b="1" spc="-5" dirty="0">
                          <a:solidFill>
                            <a:srgbClr val="003B71"/>
                          </a:solidFill>
                          <a:latin typeface="Arial"/>
                          <a:cs typeface="Arial"/>
                        </a:rPr>
                        <a:t>$</a:t>
                      </a:r>
                      <a:r>
                        <a:rPr lang="en-US" sz="1400" b="1" spc="-5" dirty="0">
                          <a:solidFill>
                            <a:srgbClr val="003B71"/>
                          </a:solidFill>
                          <a:latin typeface="Arial"/>
                          <a:cs typeface="Arial"/>
                        </a:rPr>
                        <a:t>81</a:t>
                      </a:r>
                      <a:r>
                        <a:rPr sz="1400" b="1" spc="-5" dirty="0">
                          <a:solidFill>
                            <a:srgbClr val="003B71"/>
                          </a:solidFill>
                          <a:latin typeface="Arial"/>
                          <a:cs typeface="Arial"/>
                        </a:rPr>
                        <a:t>.</a:t>
                      </a:r>
                      <a:r>
                        <a:rPr lang="en-US" sz="1400" b="1" spc="-5" dirty="0">
                          <a:solidFill>
                            <a:srgbClr val="003B71"/>
                          </a:solidFill>
                          <a:latin typeface="Arial"/>
                          <a:cs typeface="Arial"/>
                        </a:rPr>
                        <a:t>0</a:t>
                      </a:r>
                      <a:r>
                        <a:rPr sz="1400" b="1" spc="-5" dirty="0">
                          <a:solidFill>
                            <a:srgbClr val="003B71"/>
                          </a:solidFill>
                          <a:latin typeface="Arial"/>
                          <a:cs typeface="Arial"/>
                        </a:rPr>
                        <a:t>0</a:t>
                      </a:r>
                      <a:endParaRPr sz="1400" dirty="0">
                        <a:solidFill>
                          <a:srgbClr val="003B7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5"/>
                  </a:ext>
                </a:extLst>
              </a:tr>
            </a:tbl>
          </a:graphicData>
        </a:graphic>
      </p:graphicFrame>
      <p:sp>
        <p:nvSpPr>
          <p:cNvPr id="29" name="object 11">
            <a:extLst>
              <a:ext uri="{FF2B5EF4-FFF2-40B4-BE49-F238E27FC236}">
                <a16:creationId xmlns:a16="http://schemas.microsoft.com/office/drawing/2014/main" id="{58D5E412-C12B-4EC6-A98D-1A813E992AD8}"/>
              </a:ext>
            </a:extLst>
          </p:cNvPr>
          <p:cNvSpPr txBox="1"/>
          <p:nvPr/>
        </p:nvSpPr>
        <p:spPr>
          <a:xfrm>
            <a:off x="3541115" y="5891736"/>
            <a:ext cx="7741920" cy="197490"/>
          </a:xfrm>
          <a:prstGeom prst="rect">
            <a:avLst/>
          </a:prstGeom>
        </p:spPr>
        <p:txBody>
          <a:bodyPr vert="horz" wrap="square" lIns="0" tIns="12700" rIns="0" bIns="0" rtlCol="0">
            <a:spAutoFit/>
          </a:bodyPr>
          <a:lstStyle/>
          <a:p>
            <a:pPr marL="12700">
              <a:lnSpc>
                <a:spcPct val="100000"/>
              </a:lnSpc>
              <a:spcBef>
                <a:spcPts val="100"/>
              </a:spcBef>
            </a:pPr>
            <a:r>
              <a:rPr sz="1200" b="1" spc="-10" dirty="0">
                <a:latin typeface="Arial"/>
                <a:cs typeface="Arial"/>
              </a:rPr>
              <a:t>These amounts may change yearly</a:t>
            </a:r>
            <a:r>
              <a:rPr sz="1200" spc="-10" dirty="0">
                <a:latin typeface="Arial"/>
                <a:cs typeface="Arial"/>
              </a:rPr>
              <a:t>.</a:t>
            </a:r>
            <a:endParaRPr sz="1200" dirty="0">
              <a:latin typeface="Arial"/>
              <a:cs typeface="Arial"/>
            </a:endParaRPr>
          </a:p>
        </p:txBody>
      </p:sp>
    </p:spTree>
    <p:extLst>
      <p:ext uri="{BB962C8B-B14F-4D97-AF65-F5344CB8AC3E}">
        <p14:creationId xmlns:p14="http://schemas.microsoft.com/office/powerpoint/2010/main" val="42609119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168380FD-F506-477F-A18E-C20A33E78360}"/>
              </a:ext>
              <a:ext uri="{C183D7F6-B498-43B3-948B-1728B52AA6E4}">
                <adec:decorative xmlns:adec="http://schemas.microsoft.com/office/drawing/2017/decorative" val="1"/>
              </a:ext>
            </a:extLst>
          </p:cNvPr>
          <p:cNvGrpSpPr/>
          <p:nvPr/>
        </p:nvGrpSpPr>
        <p:grpSpPr>
          <a:xfrm>
            <a:off x="109728" y="0"/>
            <a:ext cx="2976880" cy="6858000"/>
            <a:chOff x="109728" y="0"/>
            <a:chExt cx="2976880" cy="6858000"/>
          </a:xfrm>
        </p:grpSpPr>
        <p:sp>
          <p:nvSpPr>
            <p:cNvPr id="28" name="object 5">
              <a:extLst>
                <a:ext uri="{FF2B5EF4-FFF2-40B4-BE49-F238E27FC236}">
                  <a16:creationId xmlns:a16="http://schemas.microsoft.com/office/drawing/2014/main" id="{5168EB93-BF03-46C8-8FF4-90ED6A95C913}"/>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a:p>
          </p:txBody>
        </p:sp>
        <p:sp>
          <p:nvSpPr>
            <p:cNvPr id="29" name="object 15">
              <a:extLst>
                <a:ext uri="{FF2B5EF4-FFF2-40B4-BE49-F238E27FC236}">
                  <a16:creationId xmlns:a16="http://schemas.microsoft.com/office/drawing/2014/main" id="{EDBE4E2A-AEAE-4C67-B072-7E7D6B3F8CB3}"/>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pic>
          <p:nvPicPr>
            <p:cNvPr id="30" name="Graphic 29">
              <a:extLst>
                <a:ext uri="{FF2B5EF4-FFF2-40B4-BE49-F238E27FC236}">
                  <a16:creationId xmlns:a16="http://schemas.microsoft.com/office/drawing/2014/main" id="{4C0A4DED-7410-4C82-8896-E49318C112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431" y="1046329"/>
              <a:ext cx="607043" cy="498643"/>
            </a:xfrm>
            <a:prstGeom prst="rect">
              <a:avLst/>
            </a:prstGeom>
          </p:spPr>
        </p:pic>
        <p:sp>
          <p:nvSpPr>
            <p:cNvPr id="31" name="object 14">
              <a:extLst>
                <a:ext uri="{FF2B5EF4-FFF2-40B4-BE49-F238E27FC236}">
                  <a16:creationId xmlns:a16="http://schemas.microsoft.com/office/drawing/2014/main" id="{4F84F21D-1E94-41F6-91C5-BEB601FB53CD}"/>
                </a:ext>
              </a:extLst>
            </p:cNvPr>
            <p:cNvSpPr/>
            <p:nvPr/>
          </p:nvSpPr>
          <p:spPr>
            <a:xfrm>
              <a:off x="1186472" y="2066427"/>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pic>
          <p:nvPicPr>
            <p:cNvPr id="32" name="Graphic 31">
              <a:extLst>
                <a:ext uri="{FF2B5EF4-FFF2-40B4-BE49-F238E27FC236}">
                  <a16:creationId xmlns:a16="http://schemas.microsoft.com/office/drawing/2014/main" id="{0FC8CC6E-88CA-49B3-A2A0-755B3979BF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2214123"/>
              <a:ext cx="527569" cy="527569"/>
            </a:xfrm>
            <a:prstGeom prst="rect">
              <a:avLst/>
            </a:prstGeom>
          </p:spPr>
        </p:pic>
        <p:sp>
          <p:nvSpPr>
            <p:cNvPr id="34" name="object 9">
              <a:extLst>
                <a:ext uri="{FF2B5EF4-FFF2-40B4-BE49-F238E27FC236}">
                  <a16:creationId xmlns:a16="http://schemas.microsoft.com/office/drawing/2014/main" id="{F6862A4D-3E61-43CA-9AB6-8CAA6C57E67F}"/>
                </a:ext>
              </a:extLst>
            </p:cNvPr>
            <p:cNvSpPr/>
            <p:nvPr/>
          </p:nvSpPr>
          <p:spPr>
            <a:xfrm>
              <a:off x="623303" y="4370476"/>
              <a:ext cx="1949450" cy="1949450"/>
            </a:xfrm>
            <a:custGeom>
              <a:avLst/>
              <a:gdLst/>
              <a:ahLst/>
              <a:cxnLst/>
              <a:rect l="l" t="t" r="r" b="b"/>
              <a:pathLst>
                <a:path w="1949450" h="1949450">
                  <a:moveTo>
                    <a:pt x="974610" y="0"/>
                  </a:moveTo>
                  <a:lnTo>
                    <a:pt x="925967" y="1192"/>
                  </a:lnTo>
                  <a:lnTo>
                    <a:pt x="877942" y="4733"/>
                  </a:lnTo>
                  <a:lnTo>
                    <a:pt x="830589" y="10567"/>
                  </a:lnTo>
                  <a:lnTo>
                    <a:pt x="783966" y="18637"/>
                  </a:lnTo>
                  <a:lnTo>
                    <a:pt x="738127" y="28888"/>
                  </a:lnTo>
                  <a:lnTo>
                    <a:pt x="693129" y="41264"/>
                  </a:lnTo>
                  <a:lnTo>
                    <a:pt x="649028" y="55708"/>
                  </a:lnTo>
                  <a:lnTo>
                    <a:pt x="605879" y="72167"/>
                  </a:lnTo>
                  <a:lnTo>
                    <a:pt x="563738" y="90582"/>
                  </a:lnTo>
                  <a:lnTo>
                    <a:pt x="522662" y="110900"/>
                  </a:lnTo>
                  <a:lnTo>
                    <a:pt x="482705" y="133063"/>
                  </a:lnTo>
                  <a:lnTo>
                    <a:pt x="443924" y="157016"/>
                  </a:lnTo>
                  <a:lnTo>
                    <a:pt x="406374" y="182703"/>
                  </a:lnTo>
                  <a:lnTo>
                    <a:pt x="370112" y="210068"/>
                  </a:lnTo>
                  <a:lnTo>
                    <a:pt x="335193" y="239056"/>
                  </a:lnTo>
                  <a:lnTo>
                    <a:pt x="301674" y="269610"/>
                  </a:lnTo>
                  <a:lnTo>
                    <a:pt x="269609" y="301675"/>
                  </a:lnTo>
                  <a:lnTo>
                    <a:pt x="239055" y="335195"/>
                  </a:lnTo>
                  <a:lnTo>
                    <a:pt x="210067" y="370115"/>
                  </a:lnTo>
                  <a:lnTo>
                    <a:pt x="182702" y="406377"/>
                  </a:lnTo>
                  <a:lnTo>
                    <a:pt x="157015" y="443927"/>
                  </a:lnTo>
                  <a:lnTo>
                    <a:pt x="133062" y="482709"/>
                  </a:lnTo>
                  <a:lnTo>
                    <a:pt x="110899" y="522666"/>
                  </a:lnTo>
                  <a:lnTo>
                    <a:pt x="90582" y="563743"/>
                  </a:lnTo>
                  <a:lnTo>
                    <a:pt x="72166" y="605885"/>
                  </a:lnTo>
                  <a:lnTo>
                    <a:pt x="55708" y="649034"/>
                  </a:lnTo>
                  <a:lnTo>
                    <a:pt x="41263"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7"/>
                  </a:lnTo>
                  <a:lnTo>
                    <a:pt x="28888" y="1211106"/>
                  </a:lnTo>
                  <a:lnTo>
                    <a:pt x="41263" y="1256104"/>
                  </a:lnTo>
                  <a:lnTo>
                    <a:pt x="55708" y="1300205"/>
                  </a:lnTo>
                  <a:lnTo>
                    <a:pt x="72166" y="1343354"/>
                  </a:lnTo>
                  <a:lnTo>
                    <a:pt x="90582" y="1385495"/>
                  </a:lnTo>
                  <a:lnTo>
                    <a:pt x="110899" y="1426571"/>
                  </a:lnTo>
                  <a:lnTo>
                    <a:pt x="133062" y="1466528"/>
                  </a:lnTo>
                  <a:lnTo>
                    <a:pt x="157015" y="1505309"/>
                  </a:lnTo>
                  <a:lnTo>
                    <a:pt x="182702" y="1542859"/>
                  </a:lnTo>
                  <a:lnTo>
                    <a:pt x="210067" y="1579121"/>
                  </a:lnTo>
                  <a:lnTo>
                    <a:pt x="239055" y="1614040"/>
                  </a:lnTo>
                  <a:lnTo>
                    <a:pt x="269609" y="1647559"/>
                  </a:lnTo>
                  <a:lnTo>
                    <a:pt x="301674" y="1679624"/>
                  </a:lnTo>
                  <a:lnTo>
                    <a:pt x="335193" y="1710179"/>
                  </a:lnTo>
                  <a:lnTo>
                    <a:pt x="370112" y="1739166"/>
                  </a:lnTo>
                  <a:lnTo>
                    <a:pt x="406374" y="1766531"/>
                  </a:lnTo>
                  <a:lnTo>
                    <a:pt x="443924" y="1792218"/>
                  </a:lnTo>
                  <a:lnTo>
                    <a:pt x="482705" y="1816171"/>
                  </a:lnTo>
                  <a:lnTo>
                    <a:pt x="522662" y="1838334"/>
                  </a:lnTo>
                  <a:lnTo>
                    <a:pt x="563738" y="1858651"/>
                  </a:lnTo>
                  <a:lnTo>
                    <a:pt x="605879" y="1877067"/>
                  </a:lnTo>
                  <a:lnTo>
                    <a:pt x="649028" y="1893525"/>
                  </a:lnTo>
                  <a:lnTo>
                    <a:pt x="693129" y="1907970"/>
                  </a:lnTo>
                  <a:lnTo>
                    <a:pt x="738127" y="1920345"/>
                  </a:lnTo>
                  <a:lnTo>
                    <a:pt x="783966" y="1930596"/>
                  </a:lnTo>
                  <a:lnTo>
                    <a:pt x="830589" y="1938666"/>
                  </a:lnTo>
                  <a:lnTo>
                    <a:pt x="877942" y="1944500"/>
                  </a:lnTo>
                  <a:lnTo>
                    <a:pt x="925967" y="1948041"/>
                  </a:lnTo>
                  <a:lnTo>
                    <a:pt x="974610" y="1949234"/>
                  </a:lnTo>
                  <a:lnTo>
                    <a:pt x="1023253" y="1948041"/>
                  </a:lnTo>
                  <a:lnTo>
                    <a:pt x="1071279" y="1944500"/>
                  </a:lnTo>
                  <a:lnTo>
                    <a:pt x="1118631" y="1938666"/>
                  </a:lnTo>
                  <a:lnTo>
                    <a:pt x="1165255" y="1930596"/>
                  </a:lnTo>
                  <a:lnTo>
                    <a:pt x="1211093" y="1920345"/>
                  </a:lnTo>
                  <a:lnTo>
                    <a:pt x="1256091" y="1907970"/>
                  </a:lnTo>
                  <a:lnTo>
                    <a:pt x="1300192" y="1893525"/>
                  </a:lnTo>
                  <a:lnTo>
                    <a:pt x="1343341" y="1877067"/>
                  </a:lnTo>
                  <a:lnTo>
                    <a:pt x="1385482" y="1858651"/>
                  </a:lnTo>
                  <a:lnTo>
                    <a:pt x="1426559" y="1838334"/>
                  </a:lnTo>
                  <a:lnTo>
                    <a:pt x="1466516" y="1816171"/>
                  </a:lnTo>
                  <a:lnTo>
                    <a:pt x="1505297" y="1792218"/>
                  </a:lnTo>
                  <a:lnTo>
                    <a:pt x="1542846" y="1766531"/>
                  </a:lnTo>
                  <a:lnTo>
                    <a:pt x="1579108" y="1739166"/>
                  </a:lnTo>
                  <a:lnTo>
                    <a:pt x="1614027" y="1710179"/>
                  </a:lnTo>
                  <a:lnTo>
                    <a:pt x="1647547" y="1679624"/>
                  </a:lnTo>
                  <a:lnTo>
                    <a:pt x="1679612" y="1647559"/>
                  </a:lnTo>
                  <a:lnTo>
                    <a:pt x="1710166" y="1614040"/>
                  </a:lnTo>
                  <a:lnTo>
                    <a:pt x="1739153" y="1579121"/>
                  </a:lnTo>
                  <a:lnTo>
                    <a:pt x="1766519" y="1542859"/>
                  </a:lnTo>
                  <a:lnTo>
                    <a:pt x="1792205" y="1505309"/>
                  </a:lnTo>
                  <a:lnTo>
                    <a:pt x="1816158" y="1466528"/>
                  </a:lnTo>
                  <a:lnTo>
                    <a:pt x="1838321" y="1426571"/>
                  </a:lnTo>
                  <a:lnTo>
                    <a:pt x="1858638" y="1385495"/>
                  </a:lnTo>
                  <a:lnTo>
                    <a:pt x="1877054" y="1343354"/>
                  </a:lnTo>
                  <a:lnTo>
                    <a:pt x="1893512" y="1300205"/>
                  </a:lnTo>
                  <a:lnTo>
                    <a:pt x="1907957" y="1256104"/>
                  </a:lnTo>
                  <a:lnTo>
                    <a:pt x="1920333" y="1211106"/>
                  </a:lnTo>
                  <a:lnTo>
                    <a:pt x="1930584" y="1165267"/>
                  </a:lnTo>
                  <a:lnTo>
                    <a:pt x="1938654" y="1118644"/>
                  </a:lnTo>
                  <a:lnTo>
                    <a:pt x="1944487" y="1071292"/>
                  </a:lnTo>
                  <a:lnTo>
                    <a:pt x="1948028" y="1023266"/>
                  </a:lnTo>
                  <a:lnTo>
                    <a:pt x="1949221" y="974623"/>
                  </a:lnTo>
                  <a:lnTo>
                    <a:pt x="1948028" y="925979"/>
                  </a:lnTo>
                  <a:lnTo>
                    <a:pt x="1944487" y="877952"/>
                  </a:lnTo>
                  <a:lnTo>
                    <a:pt x="1938654" y="830599"/>
                  </a:lnTo>
                  <a:lnTo>
                    <a:pt x="1930584" y="783974"/>
                  </a:lnTo>
                  <a:lnTo>
                    <a:pt x="1920333" y="738135"/>
                  </a:lnTo>
                  <a:lnTo>
                    <a:pt x="1907957" y="693136"/>
                  </a:lnTo>
                  <a:lnTo>
                    <a:pt x="1893512" y="649034"/>
                  </a:lnTo>
                  <a:lnTo>
                    <a:pt x="1877054" y="605885"/>
                  </a:lnTo>
                  <a:lnTo>
                    <a:pt x="1858638" y="563743"/>
                  </a:lnTo>
                  <a:lnTo>
                    <a:pt x="1838321" y="522666"/>
                  </a:lnTo>
                  <a:lnTo>
                    <a:pt x="1816158" y="482709"/>
                  </a:lnTo>
                  <a:lnTo>
                    <a:pt x="1792205" y="443927"/>
                  </a:lnTo>
                  <a:lnTo>
                    <a:pt x="1766519" y="406377"/>
                  </a:lnTo>
                  <a:lnTo>
                    <a:pt x="1739153" y="370115"/>
                  </a:lnTo>
                  <a:lnTo>
                    <a:pt x="1710166" y="335195"/>
                  </a:lnTo>
                  <a:lnTo>
                    <a:pt x="1679612" y="301675"/>
                  </a:lnTo>
                  <a:lnTo>
                    <a:pt x="1647547" y="269610"/>
                  </a:lnTo>
                  <a:lnTo>
                    <a:pt x="1614027" y="239056"/>
                  </a:lnTo>
                  <a:lnTo>
                    <a:pt x="1579108" y="210068"/>
                  </a:lnTo>
                  <a:lnTo>
                    <a:pt x="1542846" y="182703"/>
                  </a:lnTo>
                  <a:lnTo>
                    <a:pt x="1505297" y="157016"/>
                  </a:lnTo>
                  <a:lnTo>
                    <a:pt x="1466516" y="133063"/>
                  </a:lnTo>
                  <a:lnTo>
                    <a:pt x="1426559" y="110900"/>
                  </a:lnTo>
                  <a:lnTo>
                    <a:pt x="1385482" y="90582"/>
                  </a:lnTo>
                  <a:lnTo>
                    <a:pt x="1343341" y="72167"/>
                  </a:lnTo>
                  <a:lnTo>
                    <a:pt x="1300192" y="55708"/>
                  </a:lnTo>
                  <a:lnTo>
                    <a:pt x="1256091" y="41264"/>
                  </a:lnTo>
                  <a:lnTo>
                    <a:pt x="1211093" y="28888"/>
                  </a:lnTo>
                  <a:lnTo>
                    <a:pt x="1165255" y="18637"/>
                  </a:lnTo>
                  <a:lnTo>
                    <a:pt x="1118631" y="10567"/>
                  </a:lnTo>
                  <a:lnTo>
                    <a:pt x="1071279" y="4733"/>
                  </a:lnTo>
                  <a:lnTo>
                    <a:pt x="1023253" y="1192"/>
                  </a:lnTo>
                  <a:lnTo>
                    <a:pt x="974610" y="0"/>
                  </a:lnTo>
                  <a:close/>
                </a:path>
              </a:pathLst>
            </a:custGeom>
            <a:solidFill>
              <a:srgbClr val="FFFFFF"/>
            </a:solidFill>
          </p:spPr>
          <p:txBody>
            <a:bodyPr wrap="square" lIns="0" tIns="0" rIns="0" bIns="0" rtlCol="0"/>
            <a:lstStyle/>
            <a:p>
              <a:endParaRPr/>
            </a:p>
          </p:txBody>
        </p:sp>
        <p:sp>
          <p:nvSpPr>
            <p:cNvPr id="35" name="object 38">
              <a:extLst>
                <a:ext uri="{FF2B5EF4-FFF2-40B4-BE49-F238E27FC236}">
                  <a16:creationId xmlns:a16="http://schemas.microsoft.com/office/drawing/2014/main" id="{09D91984-ADD3-4070-8F1B-6A451DD56CF8}"/>
                </a:ext>
              </a:extLst>
            </p:cNvPr>
            <p:cNvSpPr/>
            <p:nvPr/>
          </p:nvSpPr>
          <p:spPr>
            <a:xfrm>
              <a:off x="1186472" y="321845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grpSp>
          <p:nvGrpSpPr>
            <p:cNvPr id="36" name="Group 35">
              <a:extLst>
                <a:ext uri="{FF2B5EF4-FFF2-40B4-BE49-F238E27FC236}">
                  <a16:creationId xmlns:a16="http://schemas.microsoft.com/office/drawing/2014/main" id="{FF04FF7E-9374-45C7-8A7F-E0498C53AC8E}"/>
                </a:ext>
              </a:extLst>
            </p:cNvPr>
            <p:cNvGrpSpPr>
              <a:grpSpLocks noChangeAspect="1"/>
            </p:cNvGrpSpPr>
            <p:nvPr/>
          </p:nvGrpSpPr>
          <p:grpSpPr>
            <a:xfrm>
              <a:off x="1490509" y="3366743"/>
              <a:ext cx="214886" cy="526378"/>
              <a:chOff x="9257554" y="-500162"/>
              <a:chExt cx="1512220" cy="3704277"/>
            </a:xfrm>
          </p:grpSpPr>
          <p:sp>
            <p:nvSpPr>
              <p:cNvPr id="45" name="Rectangle: Top Corners Rounded 44">
                <a:extLst>
                  <a:ext uri="{FF2B5EF4-FFF2-40B4-BE49-F238E27FC236}">
                    <a16:creationId xmlns:a16="http://schemas.microsoft.com/office/drawing/2014/main" id="{E17E1867-AE83-4825-B596-D1067C197D6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46" name="Graphic 45">
                <a:extLst>
                  <a:ext uri="{FF2B5EF4-FFF2-40B4-BE49-F238E27FC236}">
                    <a16:creationId xmlns:a16="http://schemas.microsoft.com/office/drawing/2014/main" id="{B2992CC5-AB30-4F2D-8422-B26F7853082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47" name="Graphic 46">
                <a:extLst>
                  <a:ext uri="{FF2B5EF4-FFF2-40B4-BE49-F238E27FC236}">
                    <a16:creationId xmlns:a16="http://schemas.microsoft.com/office/drawing/2014/main" id="{AB4B4DD7-B777-4C6B-86AD-9465497058E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38" name="Group 37">
              <a:extLst>
                <a:ext uri="{FF2B5EF4-FFF2-40B4-BE49-F238E27FC236}">
                  <a16:creationId xmlns:a16="http://schemas.microsoft.com/office/drawing/2014/main" id="{BD1C2CDC-F022-4E0D-A552-DFD0390459BF}"/>
                </a:ext>
              </a:extLst>
            </p:cNvPr>
            <p:cNvGrpSpPr/>
            <p:nvPr/>
          </p:nvGrpSpPr>
          <p:grpSpPr>
            <a:xfrm>
              <a:off x="1059473" y="4594225"/>
              <a:ext cx="983090" cy="1426411"/>
              <a:chOff x="9611652" y="3351258"/>
              <a:chExt cx="752589" cy="1091968"/>
            </a:xfrm>
          </p:grpSpPr>
          <p:pic>
            <p:nvPicPr>
              <p:cNvPr id="39" name="Graphic 38">
                <a:extLst>
                  <a:ext uri="{FF2B5EF4-FFF2-40B4-BE49-F238E27FC236}">
                    <a16:creationId xmlns:a16="http://schemas.microsoft.com/office/drawing/2014/main" id="{A6638655-2642-4DE2-996C-8773C0288F0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40" name="Graphic 39">
                <a:extLst>
                  <a:ext uri="{FF2B5EF4-FFF2-40B4-BE49-F238E27FC236}">
                    <a16:creationId xmlns:a16="http://schemas.microsoft.com/office/drawing/2014/main" id="{EAA1FF72-3DCC-4BA5-A86F-801687B3059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41" name="Group 40">
                <a:extLst>
                  <a:ext uri="{FF2B5EF4-FFF2-40B4-BE49-F238E27FC236}">
                    <a16:creationId xmlns:a16="http://schemas.microsoft.com/office/drawing/2014/main" id="{BFFB380B-C141-48D6-A30E-EDE798C1CB3E}"/>
                  </a:ext>
                </a:extLst>
              </p:cNvPr>
              <p:cNvGrpSpPr>
                <a:grpSpLocks noChangeAspect="1"/>
              </p:cNvGrpSpPr>
              <p:nvPr/>
            </p:nvGrpSpPr>
            <p:grpSpPr>
              <a:xfrm>
                <a:off x="10197218" y="4040890"/>
                <a:ext cx="164248" cy="402336"/>
                <a:chOff x="9257554" y="-500162"/>
                <a:chExt cx="1512220" cy="3704277"/>
              </a:xfrm>
            </p:grpSpPr>
            <p:sp>
              <p:nvSpPr>
                <p:cNvPr id="42" name="Rectangle: Top Corners Rounded 41">
                  <a:extLst>
                    <a:ext uri="{FF2B5EF4-FFF2-40B4-BE49-F238E27FC236}">
                      <a16:creationId xmlns:a16="http://schemas.microsoft.com/office/drawing/2014/main" id="{C99B8D8E-D6C6-469E-9BE5-DF0521B5BF3B}"/>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43" name="Graphic 42">
                  <a:extLst>
                    <a:ext uri="{FF2B5EF4-FFF2-40B4-BE49-F238E27FC236}">
                      <a16:creationId xmlns:a16="http://schemas.microsoft.com/office/drawing/2014/main" id="{C25ED5D4-7A66-41D3-AFCC-E741E49255C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44" name="Graphic 43">
                  <a:extLst>
                    <a:ext uri="{FF2B5EF4-FFF2-40B4-BE49-F238E27FC236}">
                      <a16:creationId xmlns:a16="http://schemas.microsoft.com/office/drawing/2014/main" id="{D87ECEDD-4E23-4904-A7F2-A5392E2E3B54}"/>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gr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sp>
        <p:nvSpPr>
          <p:cNvPr id="4" name="Slide Number Placeholder 3">
            <a:extLst>
              <a:ext uri="{FF2B5EF4-FFF2-40B4-BE49-F238E27FC236}">
                <a16:creationId xmlns:a16="http://schemas.microsoft.com/office/drawing/2014/main" id="{AFBDD1F7-2A47-4E09-90AB-18095A8559BE}"/>
              </a:ext>
            </a:extLst>
          </p:cNvPr>
          <p:cNvSpPr>
            <a:spLocks noGrp="1"/>
          </p:cNvSpPr>
          <p:nvPr>
            <p:ph type="sldNum" sz="quarter" idx="12"/>
          </p:nvPr>
        </p:nvSpPr>
        <p:spPr/>
        <p:txBody>
          <a:bodyPr/>
          <a:lstStyle/>
          <a:p>
            <a:fld id="{2723C7C7-B0FF-451D-99FE-9EA893039DFB}" type="slidenum">
              <a:rPr lang="en-US" smtClean="0"/>
              <a:pPr/>
              <a:t>13</a:t>
            </a:fld>
            <a:endParaRPr lang="en-US"/>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6294001" cy="412934"/>
          </a:xfrm>
          <a:prstGeom prst="rect">
            <a:avLst/>
          </a:prstGeom>
        </p:spPr>
        <p:txBody>
          <a:bodyPr vert="horz" wrap="square" lIns="0" tIns="12700" rIns="0" bIns="0" rtlCol="0">
            <a:spAutoFit/>
          </a:bodyPr>
          <a:lstStyle/>
          <a:p>
            <a:pPr marL="12700">
              <a:lnSpc>
                <a:spcPct val="100000"/>
              </a:lnSpc>
              <a:spcBef>
                <a:spcPts val="100"/>
              </a:spcBef>
            </a:pPr>
            <a:r>
              <a:rPr lang="en-US" sz="2600" dirty="0"/>
              <a:t>Part C: </a:t>
            </a:r>
            <a:r>
              <a:rPr lang="en-US" sz="2600" spc="-5" dirty="0"/>
              <a:t>Medicare Coverage Options</a:t>
            </a:r>
            <a:endParaRPr sz="2600" dirty="0"/>
          </a:p>
        </p:txBody>
      </p:sp>
      <p:sp>
        <p:nvSpPr>
          <p:cNvPr id="26" name="object 12">
            <a:extLst>
              <a:ext uri="{FF2B5EF4-FFF2-40B4-BE49-F238E27FC236}">
                <a16:creationId xmlns:a16="http://schemas.microsoft.com/office/drawing/2014/main" id="{563ED3AA-0275-4B90-A9E2-40FCC7DC0DF4}"/>
              </a:ext>
            </a:extLst>
          </p:cNvPr>
          <p:cNvSpPr txBox="1"/>
          <p:nvPr/>
        </p:nvSpPr>
        <p:spPr>
          <a:xfrm>
            <a:off x="3541115" y="1451400"/>
            <a:ext cx="7363459" cy="2492990"/>
          </a:xfrm>
          <a:prstGeom prst="rect">
            <a:avLst/>
          </a:prstGeom>
        </p:spPr>
        <p:txBody>
          <a:bodyPr vert="horz" wrap="square" lIns="0" tIns="137160" rIns="0" bIns="0" rtlCol="0">
            <a:spAutoFit/>
          </a:bodyPr>
          <a:lstStyle/>
          <a:p>
            <a:pPr marL="12700">
              <a:lnSpc>
                <a:spcPct val="100000"/>
              </a:lnSpc>
              <a:spcBef>
                <a:spcPts val="1080"/>
              </a:spcBef>
            </a:pPr>
            <a:r>
              <a:rPr lang="en-US" sz="1600" b="1" dirty="0">
                <a:cs typeface="Arial"/>
              </a:rPr>
              <a:t>Here are some ways you can get Medicare coverage:</a:t>
            </a:r>
          </a:p>
          <a:p>
            <a:pPr marL="139700" indent="-127000">
              <a:lnSpc>
                <a:spcPct val="100000"/>
              </a:lnSpc>
              <a:spcBef>
                <a:spcPts val="980"/>
              </a:spcBef>
              <a:buChar char="•"/>
              <a:tabLst>
                <a:tab pos="140335" algn="l"/>
              </a:tabLst>
            </a:pPr>
            <a:r>
              <a:rPr lang="en-US" sz="1600" spc="-5" dirty="0">
                <a:cs typeface="Arial"/>
              </a:rPr>
              <a:t>You get an Original Medicare Plan through the Centers for Medicare &amp; Medicaid Services (CMS).</a:t>
            </a:r>
          </a:p>
          <a:p>
            <a:pPr marL="755650" lvl="1" indent="-285750">
              <a:spcBef>
                <a:spcPts val="980"/>
              </a:spcBef>
              <a:buFont typeface="Arial" panose="020B0604020202020204" pitchFamily="34" charset="0"/>
              <a:buChar char="‒"/>
              <a:tabLst>
                <a:tab pos="140335" algn="l"/>
              </a:tabLst>
            </a:pPr>
            <a:r>
              <a:rPr lang="en-US" sz="1600" spc="-5" dirty="0">
                <a:cs typeface="Arial"/>
              </a:rPr>
              <a:t>You can supplement Original Medicare by enrolling in a </a:t>
            </a:r>
            <a:r>
              <a:rPr lang="en-US" sz="1600" spc="-5" dirty="0" err="1">
                <a:cs typeface="Arial"/>
              </a:rPr>
              <a:t>MediGap</a:t>
            </a:r>
            <a:r>
              <a:rPr lang="en-US" sz="1600" spc="-5" dirty="0">
                <a:cs typeface="Arial"/>
              </a:rPr>
              <a:t> Plan. Premiums for these plans are not covered. </a:t>
            </a:r>
            <a:br>
              <a:rPr lang="en-US" sz="1600" spc="-5" dirty="0">
                <a:cs typeface="Arial"/>
              </a:rPr>
            </a:br>
            <a:r>
              <a:rPr lang="en-US" sz="1600" spc="-5" dirty="0">
                <a:cs typeface="Arial"/>
              </a:rPr>
              <a:t>(Note: Kaiser Permanente does not offer </a:t>
            </a:r>
            <a:r>
              <a:rPr lang="en-US" sz="1600" spc="-5" dirty="0" err="1">
                <a:cs typeface="Arial"/>
              </a:rPr>
              <a:t>MediGap</a:t>
            </a:r>
            <a:r>
              <a:rPr lang="en-US" sz="1600" spc="-5" dirty="0">
                <a:cs typeface="Arial"/>
              </a:rPr>
              <a:t> plans.)</a:t>
            </a:r>
          </a:p>
          <a:p>
            <a:pPr marL="139700" indent="-127000">
              <a:lnSpc>
                <a:spcPct val="100000"/>
              </a:lnSpc>
              <a:spcBef>
                <a:spcPts val="980"/>
              </a:spcBef>
              <a:buChar char="•"/>
              <a:tabLst>
                <a:tab pos="140335" algn="l"/>
              </a:tabLst>
            </a:pPr>
            <a:r>
              <a:rPr lang="en-US" sz="1600" spc="-5" dirty="0">
                <a:cs typeface="Arial"/>
              </a:rPr>
              <a:t>You can sign up for a Medicare Advantage Plan, known as Medicare Part C, through private insurance companies.</a:t>
            </a:r>
          </a:p>
        </p:txBody>
      </p:sp>
    </p:spTree>
    <p:extLst>
      <p:ext uri="{BB962C8B-B14F-4D97-AF65-F5344CB8AC3E}">
        <p14:creationId xmlns:p14="http://schemas.microsoft.com/office/powerpoint/2010/main" val="15045374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EB67BD-4FF9-485E-B0DC-2A6B43091A86}"/>
              </a:ext>
              <a:ext uri="{C183D7F6-B498-43B3-948B-1728B52AA6E4}">
                <adec:decorative xmlns:adec="http://schemas.microsoft.com/office/drawing/2017/decorative" val="1"/>
              </a:ext>
            </a:extLst>
          </p:cNvPr>
          <p:cNvGrpSpPr/>
          <p:nvPr/>
        </p:nvGrpSpPr>
        <p:grpSpPr>
          <a:xfrm>
            <a:off x="109728" y="0"/>
            <a:ext cx="2976880" cy="6858000"/>
            <a:chOff x="109728" y="0"/>
            <a:chExt cx="2976880" cy="6858000"/>
          </a:xfrm>
        </p:grpSpPr>
        <p:sp>
          <p:nvSpPr>
            <p:cNvPr id="37" name="object 5">
              <a:extLst>
                <a:ext uri="{FF2B5EF4-FFF2-40B4-BE49-F238E27FC236}">
                  <a16:creationId xmlns:a16="http://schemas.microsoft.com/office/drawing/2014/main" id="{27E467E6-FF6D-42B0-8E20-8A4271109CD7}"/>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a:p>
          </p:txBody>
        </p:sp>
        <p:sp>
          <p:nvSpPr>
            <p:cNvPr id="33" name="object 15">
              <a:extLst>
                <a:ext uri="{FF2B5EF4-FFF2-40B4-BE49-F238E27FC236}">
                  <a16:creationId xmlns:a16="http://schemas.microsoft.com/office/drawing/2014/main" id="{E9D12222-6AAC-47E9-8A9A-CD636419223C}"/>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pic>
          <p:nvPicPr>
            <p:cNvPr id="95" name="Graphic 94">
              <a:extLst>
                <a:ext uri="{FF2B5EF4-FFF2-40B4-BE49-F238E27FC236}">
                  <a16:creationId xmlns:a16="http://schemas.microsoft.com/office/drawing/2014/main" id="{C6267E3D-F0D5-490E-B712-BE3ABCC8E2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431" y="1046329"/>
              <a:ext cx="607043" cy="498643"/>
            </a:xfrm>
            <a:prstGeom prst="rect">
              <a:avLst/>
            </a:prstGeom>
          </p:spPr>
        </p:pic>
        <p:sp>
          <p:nvSpPr>
            <p:cNvPr id="39" name="object 14">
              <a:extLst>
                <a:ext uri="{FF2B5EF4-FFF2-40B4-BE49-F238E27FC236}">
                  <a16:creationId xmlns:a16="http://schemas.microsoft.com/office/drawing/2014/main" id="{3FC1904F-7C14-4D0C-B720-2D2C7936CF3D}"/>
                </a:ext>
              </a:extLst>
            </p:cNvPr>
            <p:cNvSpPr/>
            <p:nvPr/>
          </p:nvSpPr>
          <p:spPr>
            <a:xfrm>
              <a:off x="1186472" y="2066427"/>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pic>
          <p:nvPicPr>
            <p:cNvPr id="45" name="Graphic 44">
              <a:extLst>
                <a:ext uri="{FF2B5EF4-FFF2-40B4-BE49-F238E27FC236}">
                  <a16:creationId xmlns:a16="http://schemas.microsoft.com/office/drawing/2014/main" id="{A6725D49-1777-4723-8032-0D1AE9D4AC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2214123"/>
              <a:ext cx="527569" cy="527569"/>
            </a:xfrm>
            <a:prstGeom prst="rect">
              <a:avLst/>
            </a:prstGeom>
          </p:spPr>
        </p:pic>
        <p:sp>
          <p:nvSpPr>
            <p:cNvPr id="27" name="object 9">
              <a:extLst>
                <a:ext uri="{FF2B5EF4-FFF2-40B4-BE49-F238E27FC236}">
                  <a16:creationId xmlns:a16="http://schemas.microsoft.com/office/drawing/2014/main" id="{F808B4C5-6216-4C1B-A9B1-F69A6E9E614C}"/>
                </a:ext>
              </a:extLst>
            </p:cNvPr>
            <p:cNvSpPr/>
            <p:nvPr/>
          </p:nvSpPr>
          <p:spPr>
            <a:xfrm>
              <a:off x="623303" y="4370476"/>
              <a:ext cx="1949450" cy="1949450"/>
            </a:xfrm>
            <a:custGeom>
              <a:avLst/>
              <a:gdLst/>
              <a:ahLst/>
              <a:cxnLst/>
              <a:rect l="l" t="t" r="r" b="b"/>
              <a:pathLst>
                <a:path w="1949450" h="1949450">
                  <a:moveTo>
                    <a:pt x="974610" y="0"/>
                  </a:moveTo>
                  <a:lnTo>
                    <a:pt x="925967" y="1192"/>
                  </a:lnTo>
                  <a:lnTo>
                    <a:pt x="877942" y="4733"/>
                  </a:lnTo>
                  <a:lnTo>
                    <a:pt x="830589" y="10567"/>
                  </a:lnTo>
                  <a:lnTo>
                    <a:pt x="783966" y="18637"/>
                  </a:lnTo>
                  <a:lnTo>
                    <a:pt x="738127" y="28888"/>
                  </a:lnTo>
                  <a:lnTo>
                    <a:pt x="693129" y="41264"/>
                  </a:lnTo>
                  <a:lnTo>
                    <a:pt x="649028" y="55708"/>
                  </a:lnTo>
                  <a:lnTo>
                    <a:pt x="605879" y="72167"/>
                  </a:lnTo>
                  <a:lnTo>
                    <a:pt x="563738" y="90582"/>
                  </a:lnTo>
                  <a:lnTo>
                    <a:pt x="522662" y="110900"/>
                  </a:lnTo>
                  <a:lnTo>
                    <a:pt x="482705" y="133063"/>
                  </a:lnTo>
                  <a:lnTo>
                    <a:pt x="443924" y="157016"/>
                  </a:lnTo>
                  <a:lnTo>
                    <a:pt x="406374" y="182703"/>
                  </a:lnTo>
                  <a:lnTo>
                    <a:pt x="370112" y="210068"/>
                  </a:lnTo>
                  <a:lnTo>
                    <a:pt x="335193" y="239056"/>
                  </a:lnTo>
                  <a:lnTo>
                    <a:pt x="301674" y="269610"/>
                  </a:lnTo>
                  <a:lnTo>
                    <a:pt x="269609" y="301675"/>
                  </a:lnTo>
                  <a:lnTo>
                    <a:pt x="239055" y="335195"/>
                  </a:lnTo>
                  <a:lnTo>
                    <a:pt x="210067" y="370115"/>
                  </a:lnTo>
                  <a:lnTo>
                    <a:pt x="182702" y="406377"/>
                  </a:lnTo>
                  <a:lnTo>
                    <a:pt x="157015" y="443927"/>
                  </a:lnTo>
                  <a:lnTo>
                    <a:pt x="133062" y="482709"/>
                  </a:lnTo>
                  <a:lnTo>
                    <a:pt x="110899" y="522666"/>
                  </a:lnTo>
                  <a:lnTo>
                    <a:pt x="90582" y="563743"/>
                  </a:lnTo>
                  <a:lnTo>
                    <a:pt x="72166" y="605885"/>
                  </a:lnTo>
                  <a:lnTo>
                    <a:pt x="55708" y="649034"/>
                  </a:lnTo>
                  <a:lnTo>
                    <a:pt x="41263"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7"/>
                  </a:lnTo>
                  <a:lnTo>
                    <a:pt x="28888" y="1211106"/>
                  </a:lnTo>
                  <a:lnTo>
                    <a:pt x="41263" y="1256104"/>
                  </a:lnTo>
                  <a:lnTo>
                    <a:pt x="55708" y="1300205"/>
                  </a:lnTo>
                  <a:lnTo>
                    <a:pt x="72166" y="1343354"/>
                  </a:lnTo>
                  <a:lnTo>
                    <a:pt x="90582" y="1385495"/>
                  </a:lnTo>
                  <a:lnTo>
                    <a:pt x="110899" y="1426571"/>
                  </a:lnTo>
                  <a:lnTo>
                    <a:pt x="133062" y="1466528"/>
                  </a:lnTo>
                  <a:lnTo>
                    <a:pt x="157015" y="1505309"/>
                  </a:lnTo>
                  <a:lnTo>
                    <a:pt x="182702" y="1542859"/>
                  </a:lnTo>
                  <a:lnTo>
                    <a:pt x="210067" y="1579121"/>
                  </a:lnTo>
                  <a:lnTo>
                    <a:pt x="239055" y="1614040"/>
                  </a:lnTo>
                  <a:lnTo>
                    <a:pt x="269609" y="1647559"/>
                  </a:lnTo>
                  <a:lnTo>
                    <a:pt x="301674" y="1679624"/>
                  </a:lnTo>
                  <a:lnTo>
                    <a:pt x="335193" y="1710179"/>
                  </a:lnTo>
                  <a:lnTo>
                    <a:pt x="370112" y="1739166"/>
                  </a:lnTo>
                  <a:lnTo>
                    <a:pt x="406374" y="1766531"/>
                  </a:lnTo>
                  <a:lnTo>
                    <a:pt x="443924" y="1792218"/>
                  </a:lnTo>
                  <a:lnTo>
                    <a:pt x="482705" y="1816171"/>
                  </a:lnTo>
                  <a:lnTo>
                    <a:pt x="522662" y="1838334"/>
                  </a:lnTo>
                  <a:lnTo>
                    <a:pt x="563738" y="1858651"/>
                  </a:lnTo>
                  <a:lnTo>
                    <a:pt x="605879" y="1877067"/>
                  </a:lnTo>
                  <a:lnTo>
                    <a:pt x="649028" y="1893525"/>
                  </a:lnTo>
                  <a:lnTo>
                    <a:pt x="693129" y="1907970"/>
                  </a:lnTo>
                  <a:lnTo>
                    <a:pt x="738127" y="1920345"/>
                  </a:lnTo>
                  <a:lnTo>
                    <a:pt x="783966" y="1930596"/>
                  </a:lnTo>
                  <a:lnTo>
                    <a:pt x="830589" y="1938666"/>
                  </a:lnTo>
                  <a:lnTo>
                    <a:pt x="877942" y="1944500"/>
                  </a:lnTo>
                  <a:lnTo>
                    <a:pt x="925967" y="1948041"/>
                  </a:lnTo>
                  <a:lnTo>
                    <a:pt x="974610" y="1949234"/>
                  </a:lnTo>
                  <a:lnTo>
                    <a:pt x="1023253" y="1948041"/>
                  </a:lnTo>
                  <a:lnTo>
                    <a:pt x="1071279" y="1944500"/>
                  </a:lnTo>
                  <a:lnTo>
                    <a:pt x="1118631" y="1938666"/>
                  </a:lnTo>
                  <a:lnTo>
                    <a:pt x="1165255" y="1930596"/>
                  </a:lnTo>
                  <a:lnTo>
                    <a:pt x="1211093" y="1920345"/>
                  </a:lnTo>
                  <a:lnTo>
                    <a:pt x="1256091" y="1907970"/>
                  </a:lnTo>
                  <a:lnTo>
                    <a:pt x="1300192" y="1893525"/>
                  </a:lnTo>
                  <a:lnTo>
                    <a:pt x="1343341" y="1877067"/>
                  </a:lnTo>
                  <a:lnTo>
                    <a:pt x="1385482" y="1858651"/>
                  </a:lnTo>
                  <a:lnTo>
                    <a:pt x="1426559" y="1838334"/>
                  </a:lnTo>
                  <a:lnTo>
                    <a:pt x="1466516" y="1816171"/>
                  </a:lnTo>
                  <a:lnTo>
                    <a:pt x="1505297" y="1792218"/>
                  </a:lnTo>
                  <a:lnTo>
                    <a:pt x="1542846" y="1766531"/>
                  </a:lnTo>
                  <a:lnTo>
                    <a:pt x="1579108" y="1739166"/>
                  </a:lnTo>
                  <a:lnTo>
                    <a:pt x="1614027" y="1710179"/>
                  </a:lnTo>
                  <a:lnTo>
                    <a:pt x="1647547" y="1679624"/>
                  </a:lnTo>
                  <a:lnTo>
                    <a:pt x="1679612" y="1647559"/>
                  </a:lnTo>
                  <a:lnTo>
                    <a:pt x="1710166" y="1614040"/>
                  </a:lnTo>
                  <a:lnTo>
                    <a:pt x="1739153" y="1579121"/>
                  </a:lnTo>
                  <a:lnTo>
                    <a:pt x="1766519" y="1542859"/>
                  </a:lnTo>
                  <a:lnTo>
                    <a:pt x="1792205" y="1505309"/>
                  </a:lnTo>
                  <a:lnTo>
                    <a:pt x="1816158" y="1466528"/>
                  </a:lnTo>
                  <a:lnTo>
                    <a:pt x="1838321" y="1426571"/>
                  </a:lnTo>
                  <a:lnTo>
                    <a:pt x="1858638" y="1385495"/>
                  </a:lnTo>
                  <a:lnTo>
                    <a:pt x="1877054" y="1343354"/>
                  </a:lnTo>
                  <a:lnTo>
                    <a:pt x="1893512" y="1300205"/>
                  </a:lnTo>
                  <a:lnTo>
                    <a:pt x="1907957" y="1256104"/>
                  </a:lnTo>
                  <a:lnTo>
                    <a:pt x="1920333" y="1211106"/>
                  </a:lnTo>
                  <a:lnTo>
                    <a:pt x="1930584" y="1165267"/>
                  </a:lnTo>
                  <a:lnTo>
                    <a:pt x="1938654" y="1118644"/>
                  </a:lnTo>
                  <a:lnTo>
                    <a:pt x="1944487" y="1071292"/>
                  </a:lnTo>
                  <a:lnTo>
                    <a:pt x="1948028" y="1023266"/>
                  </a:lnTo>
                  <a:lnTo>
                    <a:pt x="1949221" y="974623"/>
                  </a:lnTo>
                  <a:lnTo>
                    <a:pt x="1948028" y="925979"/>
                  </a:lnTo>
                  <a:lnTo>
                    <a:pt x="1944487" y="877952"/>
                  </a:lnTo>
                  <a:lnTo>
                    <a:pt x="1938654" y="830599"/>
                  </a:lnTo>
                  <a:lnTo>
                    <a:pt x="1930584" y="783974"/>
                  </a:lnTo>
                  <a:lnTo>
                    <a:pt x="1920333" y="738135"/>
                  </a:lnTo>
                  <a:lnTo>
                    <a:pt x="1907957" y="693136"/>
                  </a:lnTo>
                  <a:lnTo>
                    <a:pt x="1893512" y="649034"/>
                  </a:lnTo>
                  <a:lnTo>
                    <a:pt x="1877054" y="605885"/>
                  </a:lnTo>
                  <a:lnTo>
                    <a:pt x="1858638" y="563743"/>
                  </a:lnTo>
                  <a:lnTo>
                    <a:pt x="1838321" y="522666"/>
                  </a:lnTo>
                  <a:lnTo>
                    <a:pt x="1816158" y="482709"/>
                  </a:lnTo>
                  <a:lnTo>
                    <a:pt x="1792205" y="443927"/>
                  </a:lnTo>
                  <a:lnTo>
                    <a:pt x="1766519" y="406377"/>
                  </a:lnTo>
                  <a:lnTo>
                    <a:pt x="1739153" y="370115"/>
                  </a:lnTo>
                  <a:lnTo>
                    <a:pt x="1710166" y="335195"/>
                  </a:lnTo>
                  <a:lnTo>
                    <a:pt x="1679612" y="301675"/>
                  </a:lnTo>
                  <a:lnTo>
                    <a:pt x="1647547" y="269610"/>
                  </a:lnTo>
                  <a:lnTo>
                    <a:pt x="1614027" y="239056"/>
                  </a:lnTo>
                  <a:lnTo>
                    <a:pt x="1579108" y="210068"/>
                  </a:lnTo>
                  <a:lnTo>
                    <a:pt x="1542846" y="182703"/>
                  </a:lnTo>
                  <a:lnTo>
                    <a:pt x="1505297" y="157016"/>
                  </a:lnTo>
                  <a:lnTo>
                    <a:pt x="1466516" y="133063"/>
                  </a:lnTo>
                  <a:lnTo>
                    <a:pt x="1426559" y="110900"/>
                  </a:lnTo>
                  <a:lnTo>
                    <a:pt x="1385482" y="90582"/>
                  </a:lnTo>
                  <a:lnTo>
                    <a:pt x="1343341" y="72167"/>
                  </a:lnTo>
                  <a:lnTo>
                    <a:pt x="1300192" y="55708"/>
                  </a:lnTo>
                  <a:lnTo>
                    <a:pt x="1256091" y="41264"/>
                  </a:lnTo>
                  <a:lnTo>
                    <a:pt x="1211093" y="28888"/>
                  </a:lnTo>
                  <a:lnTo>
                    <a:pt x="1165255" y="18637"/>
                  </a:lnTo>
                  <a:lnTo>
                    <a:pt x="1118631" y="10567"/>
                  </a:lnTo>
                  <a:lnTo>
                    <a:pt x="1071279" y="4733"/>
                  </a:lnTo>
                  <a:lnTo>
                    <a:pt x="1023253" y="1192"/>
                  </a:lnTo>
                  <a:lnTo>
                    <a:pt x="974610" y="0"/>
                  </a:lnTo>
                  <a:close/>
                </a:path>
              </a:pathLst>
            </a:custGeom>
            <a:solidFill>
              <a:srgbClr val="FFFFFF"/>
            </a:solidFill>
          </p:spPr>
          <p:txBody>
            <a:bodyPr wrap="square" lIns="0" tIns="0" rIns="0" bIns="0" rtlCol="0"/>
            <a:lstStyle/>
            <a:p>
              <a:endParaRPr/>
            </a:p>
          </p:txBody>
        </p:sp>
        <p:sp>
          <p:nvSpPr>
            <p:cNvPr id="67" name="object 38">
              <a:extLst>
                <a:ext uri="{FF2B5EF4-FFF2-40B4-BE49-F238E27FC236}">
                  <a16:creationId xmlns:a16="http://schemas.microsoft.com/office/drawing/2014/main" id="{AF35C6D2-C9EC-48EC-BDB9-A3F297B63A84}"/>
                </a:ext>
              </a:extLst>
            </p:cNvPr>
            <p:cNvSpPr/>
            <p:nvPr/>
          </p:nvSpPr>
          <p:spPr>
            <a:xfrm>
              <a:off x="1186472" y="321845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grpSp>
          <p:nvGrpSpPr>
            <p:cNvPr id="71" name="Group 70">
              <a:extLst>
                <a:ext uri="{FF2B5EF4-FFF2-40B4-BE49-F238E27FC236}">
                  <a16:creationId xmlns:a16="http://schemas.microsoft.com/office/drawing/2014/main" id="{8FD3F52A-C0AE-4A07-84C0-91E1A2E13E27}"/>
                </a:ext>
              </a:extLst>
            </p:cNvPr>
            <p:cNvGrpSpPr>
              <a:grpSpLocks noChangeAspect="1"/>
            </p:cNvGrpSpPr>
            <p:nvPr/>
          </p:nvGrpSpPr>
          <p:grpSpPr>
            <a:xfrm>
              <a:off x="1490509" y="3366743"/>
              <a:ext cx="214886" cy="526378"/>
              <a:chOff x="9257554" y="-500162"/>
              <a:chExt cx="1512220" cy="3704277"/>
            </a:xfrm>
          </p:grpSpPr>
          <p:sp>
            <p:nvSpPr>
              <p:cNvPr id="72" name="Rectangle: Top Corners Rounded 71">
                <a:extLst>
                  <a:ext uri="{FF2B5EF4-FFF2-40B4-BE49-F238E27FC236}">
                    <a16:creationId xmlns:a16="http://schemas.microsoft.com/office/drawing/2014/main" id="{5520FB36-B72E-4524-88F3-8EA11F37EE57}"/>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73" name="Graphic 72">
                <a:extLst>
                  <a:ext uri="{FF2B5EF4-FFF2-40B4-BE49-F238E27FC236}">
                    <a16:creationId xmlns:a16="http://schemas.microsoft.com/office/drawing/2014/main" id="{1CD68F6D-F575-4018-A221-EE695AF46A3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74" name="Graphic 73">
                <a:extLst>
                  <a:ext uri="{FF2B5EF4-FFF2-40B4-BE49-F238E27FC236}">
                    <a16:creationId xmlns:a16="http://schemas.microsoft.com/office/drawing/2014/main" id="{90B24C49-4D2B-48E6-BF91-49A1103D0BF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75" name="Group 74">
              <a:extLst>
                <a:ext uri="{FF2B5EF4-FFF2-40B4-BE49-F238E27FC236}">
                  <a16:creationId xmlns:a16="http://schemas.microsoft.com/office/drawing/2014/main" id="{6C428C98-1CCB-4068-8695-AFAC90E241B4}"/>
                </a:ext>
              </a:extLst>
            </p:cNvPr>
            <p:cNvGrpSpPr/>
            <p:nvPr/>
          </p:nvGrpSpPr>
          <p:grpSpPr>
            <a:xfrm>
              <a:off x="1059473" y="4594225"/>
              <a:ext cx="983090" cy="1426411"/>
              <a:chOff x="9611652" y="3351258"/>
              <a:chExt cx="752589" cy="1091968"/>
            </a:xfrm>
          </p:grpSpPr>
          <p:pic>
            <p:nvPicPr>
              <p:cNvPr id="76" name="Graphic 75">
                <a:extLst>
                  <a:ext uri="{FF2B5EF4-FFF2-40B4-BE49-F238E27FC236}">
                    <a16:creationId xmlns:a16="http://schemas.microsoft.com/office/drawing/2014/main" id="{953354F6-1AEF-43F0-8CB6-7F96372D8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77" name="Graphic 76">
                <a:extLst>
                  <a:ext uri="{FF2B5EF4-FFF2-40B4-BE49-F238E27FC236}">
                    <a16:creationId xmlns:a16="http://schemas.microsoft.com/office/drawing/2014/main" id="{46B983FA-1B39-4D4F-94E6-D9737759B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78" name="Group 77">
                <a:extLst>
                  <a:ext uri="{FF2B5EF4-FFF2-40B4-BE49-F238E27FC236}">
                    <a16:creationId xmlns:a16="http://schemas.microsoft.com/office/drawing/2014/main" id="{11B8BA75-14CA-47A3-B2DE-1E2AEFD7CA01}"/>
                  </a:ext>
                </a:extLst>
              </p:cNvPr>
              <p:cNvGrpSpPr>
                <a:grpSpLocks noChangeAspect="1"/>
              </p:cNvGrpSpPr>
              <p:nvPr/>
            </p:nvGrpSpPr>
            <p:grpSpPr>
              <a:xfrm>
                <a:off x="10197218" y="4040890"/>
                <a:ext cx="164248" cy="402336"/>
                <a:chOff x="9257554" y="-500162"/>
                <a:chExt cx="1512220" cy="3704277"/>
              </a:xfrm>
            </p:grpSpPr>
            <p:sp>
              <p:nvSpPr>
                <p:cNvPr id="79" name="Rectangle: Top Corners Rounded 78">
                  <a:extLst>
                    <a:ext uri="{FF2B5EF4-FFF2-40B4-BE49-F238E27FC236}">
                      <a16:creationId xmlns:a16="http://schemas.microsoft.com/office/drawing/2014/main" id="{D7D1C5E6-B57F-42C0-9EAF-895DAC707447}"/>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80" name="Graphic 79">
                  <a:extLst>
                    <a:ext uri="{FF2B5EF4-FFF2-40B4-BE49-F238E27FC236}">
                      <a16:creationId xmlns:a16="http://schemas.microsoft.com/office/drawing/2014/main" id="{02171E6C-DEB2-47FB-BAA1-20A1DB4AD42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81" name="Graphic 80">
                  <a:extLst>
                    <a:ext uri="{FF2B5EF4-FFF2-40B4-BE49-F238E27FC236}">
                      <a16:creationId xmlns:a16="http://schemas.microsoft.com/office/drawing/2014/main" id="{50E788F4-8625-435D-85BF-21083A63492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gr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sp>
        <p:nvSpPr>
          <p:cNvPr id="2" name="Slide Number Placeholder 1">
            <a:extLst>
              <a:ext uri="{FF2B5EF4-FFF2-40B4-BE49-F238E27FC236}">
                <a16:creationId xmlns:a16="http://schemas.microsoft.com/office/drawing/2014/main" id="{D8D486AA-D824-4FE7-964C-46139D92FA97}"/>
              </a:ext>
            </a:extLst>
          </p:cNvPr>
          <p:cNvSpPr>
            <a:spLocks noGrp="1"/>
          </p:cNvSpPr>
          <p:nvPr>
            <p:ph type="sldNum" sz="quarter" idx="12"/>
          </p:nvPr>
        </p:nvSpPr>
        <p:spPr/>
        <p:txBody>
          <a:bodyPr/>
          <a:lstStyle/>
          <a:p>
            <a:fld id="{2723C7C7-B0FF-451D-99FE-9EA893039DFB}" type="slidenum">
              <a:rPr lang="en-US" smtClean="0"/>
              <a:pPr/>
              <a:t>14</a:t>
            </a:fld>
            <a:endParaRPr lang="en-US"/>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6669685" cy="412934"/>
          </a:xfrm>
          <a:prstGeom prst="rect">
            <a:avLst/>
          </a:prstGeom>
        </p:spPr>
        <p:txBody>
          <a:bodyPr vert="horz" wrap="square" lIns="0" tIns="12700" rIns="0" bIns="0" rtlCol="0">
            <a:spAutoFit/>
          </a:bodyPr>
          <a:lstStyle/>
          <a:p>
            <a:pPr marL="12700">
              <a:lnSpc>
                <a:spcPct val="100000"/>
              </a:lnSpc>
              <a:spcBef>
                <a:spcPts val="100"/>
              </a:spcBef>
            </a:pPr>
            <a:r>
              <a:rPr sz="2600" dirty="0"/>
              <a:t>Part </a:t>
            </a:r>
            <a:r>
              <a:rPr lang="en-US" sz="2600" dirty="0"/>
              <a:t>C</a:t>
            </a:r>
            <a:r>
              <a:rPr sz="2600" dirty="0"/>
              <a:t>: </a:t>
            </a:r>
            <a:r>
              <a:rPr lang="en-US" sz="2600" spc="-5" dirty="0"/>
              <a:t>Medicare Advantage</a:t>
            </a:r>
            <a:endParaRPr sz="2600" dirty="0"/>
          </a:p>
        </p:txBody>
      </p:sp>
      <p:sp>
        <p:nvSpPr>
          <p:cNvPr id="83" name="object 37">
            <a:extLst>
              <a:ext uri="{FF2B5EF4-FFF2-40B4-BE49-F238E27FC236}">
                <a16:creationId xmlns:a16="http://schemas.microsoft.com/office/drawing/2014/main" id="{3FB19587-5437-4D58-B550-48DBBACAD818}"/>
              </a:ext>
            </a:extLst>
          </p:cNvPr>
          <p:cNvSpPr txBox="1"/>
          <p:nvPr/>
        </p:nvSpPr>
        <p:spPr>
          <a:xfrm>
            <a:off x="3541115" y="1451400"/>
            <a:ext cx="7617459" cy="3673313"/>
          </a:xfrm>
          <a:prstGeom prst="rect">
            <a:avLst/>
          </a:prstGeom>
        </p:spPr>
        <p:txBody>
          <a:bodyPr vert="horz" wrap="square" lIns="0" tIns="137160" rIns="0" bIns="0" rtlCol="0">
            <a:spAutoFit/>
          </a:bodyPr>
          <a:lstStyle/>
          <a:p>
            <a:pPr marL="12700">
              <a:lnSpc>
                <a:spcPct val="100000"/>
              </a:lnSpc>
              <a:spcBef>
                <a:spcPts val="1080"/>
              </a:spcBef>
            </a:pPr>
            <a:r>
              <a:rPr sz="1600" b="1" dirty="0">
                <a:latin typeface="Arial"/>
                <a:cs typeface="Arial"/>
              </a:rPr>
              <a:t>What it</a:t>
            </a:r>
            <a:r>
              <a:rPr sz="1600" b="1" spc="-100" dirty="0">
                <a:latin typeface="Arial"/>
                <a:cs typeface="Arial"/>
              </a:rPr>
              <a:t> </a:t>
            </a:r>
            <a:r>
              <a:rPr sz="1600" b="1" dirty="0">
                <a:latin typeface="Arial"/>
                <a:cs typeface="Arial"/>
              </a:rPr>
              <a:t>does:</a:t>
            </a:r>
            <a:endParaRPr sz="1600" dirty="0">
              <a:latin typeface="Arial"/>
              <a:cs typeface="Arial"/>
            </a:endParaRPr>
          </a:p>
          <a:p>
            <a:pPr marL="139700" marR="681990" indent="-127000">
              <a:lnSpc>
                <a:spcPct val="104200"/>
              </a:lnSpc>
              <a:spcBef>
                <a:spcPts val="900"/>
              </a:spcBef>
              <a:buChar char="•"/>
              <a:tabLst>
                <a:tab pos="140335" algn="l"/>
              </a:tabLst>
            </a:pPr>
            <a:r>
              <a:rPr sz="1600" spc="-5" dirty="0">
                <a:latin typeface="Arial"/>
                <a:cs typeface="Arial"/>
              </a:rPr>
              <a:t>Combine</a:t>
            </a:r>
            <a:r>
              <a:rPr lang="en-US" sz="1600" spc="-5" dirty="0">
                <a:latin typeface="Arial"/>
                <a:cs typeface="Arial"/>
              </a:rPr>
              <a:t>s</a:t>
            </a:r>
            <a:r>
              <a:rPr sz="1600" spc="-5" dirty="0">
                <a:latin typeface="Arial"/>
                <a:cs typeface="Arial"/>
              </a:rPr>
              <a:t> </a:t>
            </a:r>
            <a:r>
              <a:rPr sz="1600" dirty="0">
                <a:latin typeface="Arial"/>
                <a:cs typeface="Arial"/>
              </a:rPr>
              <a:t>your </a:t>
            </a:r>
            <a:r>
              <a:rPr sz="1600" spc="-5" dirty="0">
                <a:latin typeface="Arial"/>
                <a:cs typeface="Arial"/>
              </a:rPr>
              <a:t>benefits </a:t>
            </a:r>
            <a:r>
              <a:rPr sz="1600" dirty="0">
                <a:latin typeface="Arial"/>
                <a:cs typeface="Arial"/>
              </a:rPr>
              <a:t>from Parts A, B, </a:t>
            </a:r>
            <a:r>
              <a:rPr sz="1600" spc="-5" dirty="0">
                <a:latin typeface="Arial"/>
                <a:cs typeface="Arial"/>
              </a:rPr>
              <a:t>and </a:t>
            </a:r>
            <a:r>
              <a:rPr sz="1600" dirty="0">
                <a:latin typeface="Arial"/>
                <a:cs typeface="Arial"/>
              </a:rPr>
              <a:t>sometimes D </a:t>
            </a:r>
            <a:r>
              <a:rPr sz="1600" spc="-5" dirty="0">
                <a:latin typeface="Arial"/>
                <a:cs typeface="Arial"/>
              </a:rPr>
              <a:t>(prescription drug</a:t>
            </a:r>
            <a:r>
              <a:rPr lang="en-US" sz="1600" spc="-5" dirty="0">
                <a:latin typeface="Arial"/>
                <a:cs typeface="Arial"/>
              </a:rPr>
              <a:t> </a:t>
            </a:r>
            <a:r>
              <a:rPr sz="1600" dirty="0">
                <a:latin typeface="Arial"/>
                <a:cs typeface="Arial"/>
              </a:rPr>
              <a:t>coverage) </a:t>
            </a:r>
            <a:r>
              <a:rPr sz="1600" spc="-5" dirty="0">
                <a:latin typeface="Arial"/>
                <a:cs typeface="Arial"/>
              </a:rPr>
              <a:t>in </a:t>
            </a:r>
            <a:r>
              <a:rPr sz="1600" dirty="0">
                <a:latin typeface="Arial"/>
                <a:cs typeface="Arial"/>
              </a:rPr>
              <a:t>a single </a:t>
            </a:r>
            <a:r>
              <a:rPr sz="1600" spc="-5" dirty="0">
                <a:latin typeface="Arial"/>
                <a:cs typeface="Arial"/>
              </a:rPr>
              <a:t>plan and are an alternative </a:t>
            </a:r>
            <a:r>
              <a:rPr sz="1600" dirty="0">
                <a:latin typeface="Arial"/>
                <a:cs typeface="Arial"/>
              </a:rPr>
              <a:t>to Original</a:t>
            </a:r>
            <a:r>
              <a:rPr sz="1600" spc="-75" dirty="0">
                <a:latin typeface="Arial"/>
                <a:cs typeface="Arial"/>
              </a:rPr>
              <a:t> </a:t>
            </a:r>
            <a:r>
              <a:rPr sz="1600" spc="-5" dirty="0">
                <a:latin typeface="Arial"/>
                <a:cs typeface="Arial"/>
              </a:rPr>
              <a:t>Medicare</a:t>
            </a:r>
            <a:r>
              <a:rPr lang="en-US" sz="1600" spc="-5" dirty="0">
                <a:latin typeface="Arial"/>
                <a:cs typeface="Arial"/>
              </a:rPr>
              <a:t>*</a:t>
            </a:r>
          </a:p>
          <a:p>
            <a:pPr marL="139700" marR="681990" indent="-127000">
              <a:lnSpc>
                <a:spcPct val="104200"/>
              </a:lnSpc>
              <a:spcBef>
                <a:spcPts val="900"/>
              </a:spcBef>
              <a:buChar char="•"/>
              <a:tabLst>
                <a:tab pos="140335" algn="l"/>
              </a:tabLst>
            </a:pPr>
            <a:r>
              <a:rPr lang="en-US" sz="1600" spc="-5" dirty="0">
                <a:latin typeface="Arial"/>
                <a:cs typeface="Arial"/>
              </a:rPr>
              <a:t>Services under a network of providers that you must use for care</a:t>
            </a:r>
            <a:endParaRPr sz="1600" dirty="0">
              <a:latin typeface="Arial"/>
              <a:cs typeface="Arial"/>
            </a:endParaRPr>
          </a:p>
          <a:p>
            <a:pPr>
              <a:lnSpc>
                <a:spcPct val="100000"/>
              </a:lnSpc>
              <a:buFont typeface="Arial"/>
              <a:buChar char="•"/>
            </a:pPr>
            <a:endParaRPr sz="1800" dirty="0">
              <a:latin typeface="Times New Roman"/>
              <a:cs typeface="Times New Roman"/>
            </a:endParaRPr>
          </a:p>
          <a:p>
            <a:pPr marL="12700">
              <a:lnSpc>
                <a:spcPct val="100000"/>
              </a:lnSpc>
              <a:spcBef>
                <a:spcPts val="1160"/>
              </a:spcBef>
            </a:pPr>
            <a:r>
              <a:rPr sz="1600" b="1" dirty="0">
                <a:latin typeface="Arial"/>
                <a:cs typeface="Arial"/>
              </a:rPr>
              <a:t>What it</a:t>
            </a:r>
            <a:r>
              <a:rPr sz="1600" b="1" spc="-100" dirty="0">
                <a:latin typeface="Arial"/>
                <a:cs typeface="Arial"/>
              </a:rPr>
              <a:t> </a:t>
            </a:r>
            <a:r>
              <a:rPr sz="1600" b="1" spc="-5" dirty="0">
                <a:latin typeface="Arial"/>
                <a:cs typeface="Arial"/>
              </a:rPr>
              <a:t>costs:</a:t>
            </a:r>
            <a:endParaRPr sz="1600" dirty="0">
              <a:latin typeface="Arial"/>
              <a:cs typeface="Arial"/>
            </a:endParaRPr>
          </a:p>
          <a:p>
            <a:pPr marL="139700" indent="-127000">
              <a:lnSpc>
                <a:spcPct val="100000"/>
              </a:lnSpc>
              <a:spcBef>
                <a:spcPts val="975"/>
              </a:spcBef>
              <a:buChar char="•"/>
              <a:tabLst>
                <a:tab pos="140335" algn="l"/>
              </a:tabLst>
            </a:pPr>
            <a:r>
              <a:rPr sz="1600" spc="-5" dirty="0">
                <a:latin typeface="Arial"/>
                <a:cs typeface="Arial"/>
              </a:rPr>
              <a:t>Medicare pays an amount </a:t>
            </a:r>
            <a:r>
              <a:rPr sz="1600" dirty="0">
                <a:latin typeface="Arial"/>
                <a:cs typeface="Arial"/>
              </a:rPr>
              <a:t>for your coverage </a:t>
            </a:r>
            <a:r>
              <a:rPr sz="1600" spc="-5" dirty="0">
                <a:latin typeface="Arial"/>
                <a:cs typeface="Arial"/>
              </a:rPr>
              <a:t>each month </a:t>
            </a:r>
            <a:r>
              <a:rPr sz="1600" dirty="0">
                <a:latin typeface="Arial"/>
                <a:cs typeface="Arial"/>
              </a:rPr>
              <a:t>to </a:t>
            </a:r>
            <a:r>
              <a:rPr sz="1600" spc="-5" dirty="0">
                <a:latin typeface="Arial"/>
                <a:cs typeface="Arial"/>
              </a:rPr>
              <a:t>private health</a:t>
            </a:r>
            <a:r>
              <a:rPr sz="1600" spc="-55" dirty="0">
                <a:latin typeface="Arial"/>
                <a:cs typeface="Arial"/>
              </a:rPr>
              <a:t> </a:t>
            </a:r>
            <a:r>
              <a:rPr sz="1600" spc="-5" dirty="0">
                <a:latin typeface="Arial"/>
                <a:cs typeface="Arial"/>
              </a:rPr>
              <a:t>plans.</a:t>
            </a:r>
            <a:endParaRPr sz="1600" dirty="0">
              <a:latin typeface="Arial"/>
              <a:cs typeface="Arial"/>
            </a:endParaRPr>
          </a:p>
          <a:p>
            <a:pPr marL="139700" marR="5080" indent="-127000">
              <a:lnSpc>
                <a:spcPct val="104200"/>
              </a:lnSpc>
              <a:spcBef>
                <a:spcPts val="894"/>
              </a:spcBef>
              <a:buChar char="•"/>
              <a:tabLst>
                <a:tab pos="140335" algn="l"/>
              </a:tabLst>
            </a:pPr>
            <a:r>
              <a:rPr sz="1600" dirty="0">
                <a:latin typeface="Arial"/>
                <a:cs typeface="Arial"/>
              </a:rPr>
              <a:t>Some </a:t>
            </a:r>
            <a:r>
              <a:rPr sz="1600" spc="-5" dirty="0">
                <a:latin typeface="Arial"/>
                <a:cs typeface="Arial"/>
              </a:rPr>
              <a:t>plans have additional monthly premiums; in many plans, </a:t>
            </a:r>
            <a:r>
              <a:rPr sz="1600" dirty="0">
                <a:latin typeface="Arial"/>
                <a:cs typeface="Arial"/>
              </a:rPr>
              <a:t>you </a:t>
            </a:r>
            <a:r>
              <a:rPr sz="1600" spc="-5" dirty="0">
                <a:latin typeface="Arial"/>
                <a:cs typeface="Arial"/>
              </a:rPr>
              <a:t>pay </a:t>
            </a:r>
            <a:r>
              <a:rPr sz="1600" dirty="0">
                <a:latin typeface="Arial"/>
                <a:cs typeface="Arial"/>
              </a:rPr>
              <a:t>a copay for</a:t>
            </a:r>
            <a:r>
              <a:rPr lang="en-US" sz="1600" dirty="0">
                <a:latin typeface="Arial"/>
                <a:cs typeface="Arial"/>
              </a:rPr>
              <a:t> </a:t>
            </a:r>
            <a:r>
              <a:rPr sz="1600" dirty="0">
                <a:latin typeface="Arial"/>
                <a:cs typeface="Arial"/>
              </a:rPr>
              <a:t>covered</a:t>
            </a:r>
            <a:r>
              <a:rPr sz="1600" spc="-100" dirty="0">
                <a:latin typeface="Arial"/>
                <a:cs typeface="Arial"/>
              </a:rPr>
              <a:t> </a:t>
            </a:r>
            <a:r>
              <a:rPr sz="1600" dirty="0">
                <a:latin typeface="Arial"/>
                <a:cs typeface="Arial"/>
              </a:rPr>
              <a:t>services.</a:t>
            </a:r>
          </a:p>
          <a:p>
            <a:pPr marL="139700" marR="15240" indent="-127000">
              <a:lnSpc>
                <a:spcPct val="104200"/>
              </a:lnSpc>
              <a:spcBef>
                <a:spcPts val="894"/>
              </a:spcBef>
              <a:buChar char="•"/>
              <a:tabLst>
                <a:tab pos="140335" algn="l"/>
              </a:tabLst>
            </a:pPr>
            <a:r>
              <a:rPr sz="1600" dirty="0">
                <a:latin typeface="Arial"/>
                <a:cs typeface="Arial"/>
              </a:rPr>
              <a:t>If you choose </a:t>
            </a:r>
            <a:r>
              <a:rPr sz="1600" spc="-5" dirty="0">
                <a:latin typeface="Arial"/>
                <a:cs typeface="Arial"/>
              </a:rPr>
              <a:t>an out-of-network </a:t>
            </a:r>
            <a:r>
              <a:rPr sz="1600" spc="-15" dirty="0">
                <a:latin typeface="Arial"/>
                <a:cs typeface="Arial"/>
              </a:rPr>
              <a:t>provider, </a:t>
            </a:r>
            <a:r>
              <a:rPr sz="1600" dirty="0">
                <a:latin typeface="Arial"/>
                <a:cs typeface="Arial"/>
              </a:rPr>
              <a:t>you’ll </a:t>
            </a:r>
            <a:r>
              <a:rPr sz="1600" spc="-5" dirty="0">
                <a:latin typeface="Arial"/>
                <a:cs typeface="Arial"/>
              </a:rPr>
              <a:t>be </a:t>
            </a:r>
            <a:r>
              <a:rPr sz="1600" dirty="0">
                <a:latin typeface="Arial"/>
                <a:cs typeface="Arial"/>
              </a:rPr>
              <a:t>financially </a:t>
            </a:r>
            <a:r>
              <a:rPr sz="1600" spc="-5" dirty="0">
                <a:latin typeface="Arial"/>
                <a:cs typeface="Arial"/>
              </a:rPr>
              <a:t>responsible, except in</a:t>
            </a:r>
            <a:r>
              <a:rPr lang="en-US" sz="1600" spc="-5" dirty="0">
                <a:latin typeface="Arial"/>
                <a:cs typeface="Arial"/>
              </a:rPr>
              <a:t> </a:t>
            </a:r>
            <a:r>
              <a:rPr sz="1600" dirty="0">
                <a:latin typeface="Arial"/>
                <a:cs typeface="Arial"/>
              </a:rPr>
              <a:t>the case </a:t>
            </a:r>
            <a:r>
              <a:rPr sz="1600" spc="-5" dirty="0">
                <a:latin typeface="Arial"/>
                <a:cs typeface="Arial"/>
              </a:rPr>
              <a:t>of an emergency or urgent</a:t>
            </a:r>
            <a:r>
              <a:rPr sz="1600" spc="-80" dirty="0">
                <a:latin typeface="Arial"/>
                <a:cs typeface="Arial"/>
              </a:rPr>
              <a:t> </a:t>
            </a:r>
            <a:r>
              <a:rPr sz="1600" dirty="0">
                <a:latin typeface="Arial"/>
                <a:cs typeface="Arial"/>
              </a:rPr>
              <a:t>care.</a:t>
            </a:r>
            <a:r>
              <a:rPr lang="en-US" sz="1600" dirty="0">
                <a:latin typeface="Arial"/>
                <a:cs typeface="Arial"/>
              </a:rPr>
              <a:t>**</a:t>
            </a:r>
          </a:p>
        </p:txBody>
      </p:sp>
      <p:sp>
        <p:nvSpPr>
          <p:cNvPr id="26" name="Rectangle 25">
            <a:extLst>
              <a:ext uri="{FF2B5EF4-FFF2-40B4-BE49-F238E27FC236}">
                <a16:creationId xmlns:a16="http://schemas.microsoft.com/office/drawing/2014/main" id="{8F8BA80F-70DE-42CE-9E1D-B82BA6538C87}"/>
              </a:ext>
            </a:extLst>
          </p:cNvPr>
          <p:cNvSpPr/>
          <p:nvPr/>
        </p:nvSpPr>
        <p:spPr>
          <a:xfrm>
            <a:off x="3541115" y="5467525"/>
            <a:ext cx="5540112" cy="1323439"/>
          </a:xfrm>
          <a:prstGeom prst="rect">
            <a:avLst/>
          </a:prstGeom>
        </p:spPr>
        <p:txBody>
          <a:bodyPr wrap="square">
            <a:spAutoFit/>
          </a:bodyPr>
          <a:lstStyle/>
          <a:p>
            <a:r>
              <a:rPr lang="en-US" sz="1000" dirty="0">
                <a:latin typeface="Arial" charset="0"/>
                <a:ea typeface="Arial" charset="0"/>
                <a:cs typeface="Arial" charset="0"/>
              </a:rPr>
              <a:t>*Except care for some clinical research and hospice care (Original Medicare covers </a:t>
            </a:r>
            <a:br>
              <a:rPr lang="en-US" sz="1000" dirty="0">
                <a:latin typeface="Arial" charset="0"/>
                <a:ea typeface="Arial" charset="0"/>
                <a:cs typeface="Arial" charset="0"/>
              </a:rPr>
            </a:br>
            <a:r>
              <a:rPr lang="en-US" sz="1000" dirty="0">
                <a:latin typeface="Arial" charset="0"/>
                <a:ea typeface="Arial" charset="0"/>
                <a:cs typeface="Arial" charset="0"/>
              </a:rPr>
              <a:t>hospice care even if you’re in a Medicare Advantage Plan)</a:t>
            </a:r>
            <a:r>
              <a:rPr lang="en-US" sz="1000" dirty="0">
                <a:latin typeface="Arial" panose="020B0604020202020204" pitchFamily="34" charset="0"/>
                <a:cs typeface="Arial" panose="020B0604020202020204" pitchFamily="34" charset="0"/>
              </a:rPr>
              <a:t>.</a:t>
            </a:r>
          </a:p>
          <a:p>
            <a:endParaRPr lang="en-US" sz="1000" dirty="0">
              <a:latin typeface="Arial" panose="020B0604020202020204" pitchFamily="34" charset="0"/>
              <a:cs typeface="Arial" panose="020B0604020202020204" pitchFamily="34" charset="0"/>
            </a:endParaRPr>
          </a:p>
          <a:p>
            <a:r>
              <a:rPr lang="en-US" sz="1000" b="0" i="0" u="none" strike="noStrike" baseline="0" dirty="0">
                <a:latin typeface="Arial" panose="020B0604020202020204" pitchFamily="34" charset="0"/>
              </a:rPr>
              <a:t>**Out-of-network/non-contracted providers are under no obligation to treat Plan members, except in emergency situations. Please call our customer service number or see your </a:t>
            </a:r>
            <a:br>
              <a:rPr lang="en-US" sz="1000" b="0" i="0" u="none" strike="noStrike" baseline="0" dirty="0">
                <a:latin typeface="Arial" panose="020B0604020202020204" pitchFamily="34" charset="0"/>
              </a:rPr>
            </a:br>
            <a:r>
              <a:rPr lang="en-US" sz="1000" b="0" i="0" u="none" strike="noStrike" baseline="0" dirty="0">
                <a:latin typeface="Arial" panose="020B0604020202020204" pitchFamily="34" charset="0"/>
              </a:rPr>
              <a:t>Evidence of Coverage for more information, including the cost-sharing that applies to </a:t>
            </a:r>
            <a:br>
              <a:rPr lang="en-US" sz="1000" b="0" i="0" u="none" strike="noStrike" baseline="0" dirty="0">
                <a:latin typeface="Arial" panose="020B0604020202020204" pitchFamily="34" charset="0"/>
              </a:rPr>
            </a:br>
            <a:r>
              <a:rPr lang="en-US" sz="1000" b="0" i="0" u="none" strike="noStrike" baseline="0" dirty="0">
                <a:latin typeface="Arial" panose="020B0604020202020204" pitchFamily="34" charset="0"/>
              </a:rPr>
              <a:t>out-of-network services.</a:t>
            </a:r>
          </a:p>
          <a:p>
            <a:endParaRPr lang="en-US" sz="1000" dirty="0"/>
          </a:p>
        </p:txBody>
      </p:sp>
    </p:spTree>
    <p:extLst>
      <p:ext uri="{BB962C8B-B14F-4D97-AF65-F5344CB8AC3E}">
        <p14:creationId xmlns:p14="http://schemas.microsoft.com/office/powerpoint/2010/main" val="305755654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 uri="{C183D7F6-B498-43B3-948B-1728B52AA6E4}">
                <adec:decorative xmlns:adec="http://schemas.microsoft.com/office/drawing/2017/decorative" val="1"/>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a:p>
        </p:txBody>
      </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sp>
        <p:nvSpPr>
          <p:cNvPr id="2" name="Slide Number Placeholder 1">
            <a:extLst>
              <a:ext uri="{FF2B5EF4-FFF2-40B4-BE49-F238E27FC236}">
                <a16:creationId xmlns:a16="http://schemas.microsoft.com/office/drawing/2014/main" id="{D8D486AA-D824-4FE7-964C-46139D92FA97}"/>
              </a:ext>
            </a:extLst>
          </p:cNvPr>
          <p:cNvSpPr>
            <a:spLocks noGrp="1"/>
          </p:cNvSpPr>
          <p:nvPr>
            <p:ph type="sldNum" sz="quarter" idx="12"/>
          </p:nvPr>
        </p:nvSpPr>
        <p:spPr/>
        <p:txBody>
          <a:bodyPr/>
          <a:lstStyle/>
          <a:p>
            <a:fld id="{2723C7C7-B0FF-451D-99FE-9EA893039DFB}" type="slidenum">
              <a:rPr lang="en-US" smtClean="0"/>
              <a:pPr/>
              <a:t>15</a:t>
            </a:fld>
            <a:endParaRPr lang="en-US"/>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6669685" cy="412934"/>
          </a:xfrm>
          <a:prstGeom prst="rect">
            <a:avLst/>
          </a:prstGeom>
        </p:spPr>
        <p:txBody>
          <a:bodyPr vert="horz" wrap="square" lIns="0" tIns="12700" rIns="0" bIns="0" rtlCol="0">
            <a:spAutoFit/>
          </a:bodyPr>
          <a:lstStyle/>
          <a:p>
            <a:pPr marL="12700">
              <a:lnSpc>
                <a:spcPct val="100000"/>
              </a:lnSpc>
              <a:spcBef>
                <a:spcPts val="100"/>
              </a:spcBef>
            </a:pPr>
            <a:r>
              <a:rPr sz="2600" dirty="0"/>
              <a:t>Part </a:t>
            </a:r>
            <a:r>
              <a:rPr lang="en-US" sz="2600" dirty="0"/>
              <a:t>C</a:t>
            </a:r>
            <a:r>
              <a:rPr sz="2600" dirty="0"/>
              <a:t>: </a:t>
            </a:r>
            <a:r>
              <a:rPr lang="en-US" sz="2600" spc="-5" dirty="0"/>
              <a:t>Medicare Advantage – Types of Plans</a:t>
            </a:r>
            <a:endParaRPr sz="2600" dirty="0"/>
          </a:p>
        </p:txBody>
      </p:sp>
      <p:sp>
        <p:nvSpPr>
          <p:cNvPr id="33" name="object 15">
            <a:extLst>
              <a:ext uri="{FF2B5EF4-FFF2-40B4-BE49-F238E27FC236}">
                <a16:creationId xmlns:a16="http://schemas.microsoft.com/office/drawing/2014/main" id="{E9D12222-6AAC-47E9-8A9A-CD636419223C}"/>
              </a:ext>
              <a:ext uri="{C183D7F6-B498-43B3-948B-1728B52AA6E4}">
                <adec:decorative xmlns:adec="http://schemas.microsoft.com/office/drawing/2017/decorative" val="1"/>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pic>
        <p:nvPicPr>
          <p:cNvPr id="95" name="Graphic 94">
            <a:extLst>
              <a:ext uri="{FF2B5EF4-FFF2-40B4-BE49-F238E27FC236}">
                <a16:creationId xmlns:a16="http://schemas.microsoft.com/office/drawing/2014/main" id="{C6267E3D-F0D5-490E-B712-BE3ABCC8E2C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431" y="1046329"/>
            <a:ext cx="607043" cy="498643"/>
          </a:xfrm>
          <a:prstGeom prst="rect">
            <a:avLst/>
          </a:prstGeom>
        </p:spPr>
      </p:pic>
      <p:sp>
        <p:nvSpPr>
          <p:cNvPr id="39" name="object 14">
            <a:extLst>
              <a:ext uri="{FF2B5EF4-FFF2-40B4-BE49-F238E27FC236}">
                <a16:creationId xmlns:a16="http://schemas.microsoft.com/office/drawing/2014/main" id="{3FC1904F-7C14-4D0C-B720-2D2C7936CF3D}"/>
              </a:ext>
              <a:ext uri="{C183D7F6-B498-43B3-948B-1728B52AA6E4}">
                <adec:decorative xmlns:adec="http://schemas.microsoft.com/office/drawing/2017/decorative" val="1"/>
              </a:ext>
            </a:extLst>
          </p:cNvPr>
          <p:cNvSpPr/>
          <p:nvPr/>
        </p:nvSpPr>
        <p:spPr>
          <a:xfrm>
            <a:off x="1186472" y="2066427"/>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pic>
        <p:nvPicPr>
          <p:cNvPr id="45" name="Graphic 44">
            <a:extLst>
              <a:ext uri="{FF2B5EF4-FFF2-40B4-BE49-F238E27FC236}">
                <a16:creationId xmlns:a16="http://schemas.microsoft.com/office/drawing/2014/main" id="{A6725D49-1777-4723-8032-0D1AE9D4AC6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2214123"/>
            <a:ext cx="527569" cy="527569"/>
          </a:xfrm>
          <a:prstGeom prst="rect">
            <a:avLst/>
          </a:prstGeom>
        </p:spPr>
      </p:pic>
      <p:sp>
        <p:nvSpPr>
          <p:cNvPr id="27" name="object 9">
            <a:extLst>
              <a:ext uri="{FF2B5EF4-FFF2-40B4-BE49-F238E27FC236}">
                <a16:creationId xmlns:a16="http://schemas.microsoft.com/office/drawing/2014/main" id="{F808B4C5-6216-4C1B-A9B1-F69A6E9E614C}"/>
              </a:ext>
              <a:ext uri="{C183D7F6-B498-43B3-948B-1728B52AA6E4}">
                <adec:decorative xmlns:adec="http://schemas.microsoft.com/office/drawing/2017/decorative" val="1"/>
              </a:ext>
            </a:extLst>
          </p:cNvPr>
          <p:cNvSpPr/>
          <p:nvPr/>
        </p:nvSpPr>
        <p:spPr>
          <a:xfrm>
            <a:off x="623303" y="4370476"/>
            <a:ext cx="1949450" cy="1949450"/>
          </a:xfrm>
          <a:custGeom>
            <a:avLst/>
            <a:gdLst/>
            <a:ahLst/>
            <a:cxnLst/>
            <a:rect l="l" t="t" r="r" b="b"/>
            <a:pathLst>
              <a:path w="1949450" h="1949450">
                <a:moveTo>
                  <a:pt x="974610" y="0"/>
                </a:moveTo>
                <a:lnTo>
                  <a:pt x="925967" y="1192"/>
                </a:lnTo>
                <a:lnTo>
                  <a:pt x="877942" y="4733"/>
                </a:lnTo>
                <a:lnTo>
                  <a:pt x="830589" y="10567"/>
                </a:lnTo>
                <a:lnTo>
                  <a:pt x="783966" y="18637"/>
                </a:lnTo>
                <a:lnTo>
                  <a:pt x="738127" y="28888"/>
                </a:lnTo>
                <a:lnTo>
                  <a:pt x="693129" y="41264"/>
                </a:lnTo>
                <a:lnTo>
                  <a:pt x="649028" y="55708"/>
                </a:lnTo>
                <a:lnTo>
                  <a:pt x="605879" y="72167"/>
                </a:lnTo>
                <a:lnTo>
                  <a:pt x="563738" y="90582"/>
                </a:lnTo>
                <a:lnTo>
                  <a:pt x="522662" y="110900"/>
                </a:lnTo>
                <a:lnTo>
                  <a:pt x="482705" y="133063"/>
                </a:lnTo>
                <a:lnTo>
                  <a:pt x="443924" y="157016"/>
                </a:lnTo>
                <a:lnTo>
                  <a:pt x="406374" y="182703"/>
                </a:lnTo>
                <a:lnTo>
                  <a:pt x="370112" y="210068"/>
                </a:lnTo>
                <a:lnTo>
                  <a:pt x="335193" y="239056"/>
                </a:lnTo>
                <a:lnTo>
                  <a:pt x="301674" y="269610"/>
                </a:lnTo>
                <a:lnTo>
                  <a:pt x="269609" y="301675"/>
                </a:lnTo>
                <a:lnTo>
                  <a:pt x="239055" y="335195"/>
                </a:lnTo>
                <a:lnTo>
                  <a:pt x="210067" y="370115"/>
                </a:lnTo>
                <a:lnTo>
                  <a:pt x="182702" y="406377"/>
                </a:lnTo>
                <a:lnTo>
                  <a:pt x="157015" y="443927"/>
                </a:lnTo>
                <a:lnTo>
                  <a:pt x="133062" y="482709"/>
                </a:lnTo>
                <a:lnTo>
                  <a:pt x="110899" y="522666"/>
                </a:lnTo>
                <a:lnTo>
                  <a:pt x="90582" y="563743"/>
                </a:lnTo>
                <a:lnTo>
                  <a:pt x="72166" y="605885"/>
                </a:lnTo>
                <a:lnTo>
                  <a:pt x="55708" y="649034"/>
                </a:lnTo>
                <a:lnTo>
                  <a:pt x="41263"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7"/>
                </a:lnTo>
                <a:lnTo>
                  <a:pt x="28888" y="1211106"/>
                </a:lnTo>
                <a:lnTo>
                  <a:pt x="41263" y="1256104"/>
                </a:lnTo>
                <a:lnTo>
                  <a:pt x="55708" y="1300205"/>
                </a:lnTo>
                <a:lnTo>
                  <a:pt x="72166" y="1343354"/>
                </a:lnTo>
                <a:lnTo>
                  <a:pt x="90582" y="1385495"/>
                </a:lnTo>
                <a:lnTo>
                  <a:pt x="110899" y="1426571"/>
                </a:lnTo>
                <a:lnTo>
                  <a:pt x="133062" y="1466528"/>
                </a:lnTo>
                <a:lnTo>
                  <a:pt x="157015" y="1505309"/>
                </a:lnTo>
                <a:lnTo>
                  <a:pt x="182702" y="1542859"/>
                </a:lnTo>
                <a:lnTo>
                  <a:pt x="210067" y="1579121"/>
                </a:lnTo>
                <a:lnTo>
                  <a:pt x="239055" y="1614040"/>
                </a:lnTo>
                <a:lnTo>
                  <a:pt x="269609" y="1647559"/>
                </a:lnTo>
                <a:lnTo>
                  <a:pt x="301674" y="1679624"/>
                </a:lnTo>
                <a:lnTo>
                  <a:pt x="335193" y="1710179"/>
                </a:lnTo>
                <a:lnTo>
                  <a:pt x="370112" y="1739166"/>
                </a:lnTo>
                <a:lnTo>
                  <a:pt x="406374" y="1766531"/>
                </a:lnTo>
                <a:lnTo>
                  <a:pt x="443924" y="1792218"/>
                </a:lnTo>
                <a:lnTo>
                  <a:pt x="482705" y="1816171"/>
                </a:lnTo>
                <a:lnTo>
                  <a:pt x="522662" y="1838334"/>
                </a:lnTo>
                <a:lnTo>
                  <a:pt x="563738" y="1858651"/>
                </a:lnTo>
                <a:lnTo>
                  <a:pt x="605879" y="1877067"/>
                </a:lnTo>
                <a:lnTo>
                  <a:pt x="649028" y="1893525"/>
                </a:lnTo>
                <a:lnTo>
                  <a:pt x="693129" y="1907970"/>
                </a:lnTo>
                <a:lnTo>
                  <a:pt x="738127" y="1920345"/>
                </a:lnTo>
                <a:lnTo>
                  <a:pt x="783966" y="1930596"/>
                </a:lnTo>
                <a:lnTo>
                  <a:pt x="830589" y="1938666"/>
                </a:lnTo>
                <a:lnTo>
                  <a:pt x="877942" y="1944500"/>
                </a:lnTo>
                <a:lnTo>
                  <a:pt x="925967" y="1948041"/>
                </a:lnTo>
                <a:lnTo>
                  <a:pt x="974610" y="1949234"/>
                </a:lnTo>
                <a:lnTo>
                  <a:pt x="1023253" y="1948041"/>
                </a:lnTo>
                <a:lnTo>
                  <a:pt x="1071279" y="1944500"/>
                </a:lnTo>
                <a:lnTo>
                  <a:pt x="1118631" y="1938666"/>
                </a:lnTo>
                <a:lnTo>
                  <a:pt x="1165255" y="1930596"/>
                </a:lnTo>
                <a:lnTo>
                  <a:pt x="1211093" y="1920345"/>
                </a:lnTo>
                <a:lnTo>
                  <a:pt x="1256091" y="1907970"/>
                </a:lnTo>
                <a:lnTo>
                  <a:pt x="1300192" y="1893525"/>
                </a:lnTo>
                <a:lnTo>
                  <a:pt x="1343341" y="1877067"/>
                </a:lnTo>
                <a:lnTo>
                  <a:pt x="1385482" y="1858651"/>
                </a:lnTo>
                <a:lnTo>
                  <a:pt x="1426559" y="1838334"/>
                </a:lnTo>
                <a:lnTo>
                  <a:pt x="1466516" y="1816171"/>
                </a:lnTo>
                <a:lnTo>
                  <a:pt x="1505297" y="1792218"/>
                </a:lnTo>
                <a:lnTo>
                  <a:pt x="1542846" y="1766531"/>
                </a:lnTo>
                <a:lnTo>
                  <a:pt x="1579108" y="1739166"/>
                </a:lnTo>
                <a:lnTo>
                  <a:pt x="1614027" y="1710179"/>
                </a:lnTo>
                <a:lnTo>
                  <a:pt x="1647547" y="1679624"/>
                </a:lnTo>
                <a:lnTo>
                  <a:pt x="1679612" y="1647559"/>
                </a:lnTo>
                <a:lnTo>
                  <a:pt x="1710166" y="1614040"/>
                </a:lnTo>
                <a:lnTo>
                  <a:pt x="1739153" y="1579121"/>
                </a:lnTo>
                <a:lnTo>
                  <a:pt x="1766519" y="1542859"/>
                </a:lnTo>
                <a:lnTo>
                  <a:pt x="1792205" y="1505309"/>
                </a:lnTo>
                <a:lnTo>
                  <a:pt x="1816158" y="1466528"/>
                </a:lnTo>
                <a:lnTo>
                  <a:pt x="1838321" y="1426571"/>
                </a:lnTo>
                <a:lnTo>
                  <a:pt x="1858638" y="1385495"/>
                </a:lnTo>
                <a:lnTo>
                  <a:pt x="1877054" y="1343354"/>
                </a:lnTo>
                <a:lnTo>
                  <a:pt x="1893512" y="1300205"/>
                </a:lnTo>
                <a:lnTo>
                  <a:pt x="1907957" y="1256104"/>
                </a:lnTo>
                <a:lnTo>
                  <a:pt x="1920333" y="1211106"/>
                </a:lnTo>
                <a:lnTo>
                  <a:pt x="1930584" y="1165267"/>
                </a:lnTo>
                <a:lnTo>
                  <a:pt x="1938654" y="1118644"/>
                </a:lnTo>
                <a:lnTo>
                  <a:pt x="1944487" y="1071292"/>
                </a:lnTo>
                <a:lnTo>
                  <a:pt x="1948028" y="1023266"/>
                </a:lnTo>
                <a:lnTo>
                  <a:pt x="1949221" y="974623"/>
                </a:lnTo>
                <a:lnTo>
                  <a:pt x="1948028" y="925979"/>
                </a:lnTo>
                <a:lnTo>
                  <a:pt x="1944487" y="877952"/>
                </a:lnTo>
                <a:lnTo>
                  <a:pt x="1938654" y="830599"/>
                </a:lnTo>
                <a:lnTo>
                  <a:pt x="1930584" y="783974"/>
                </a:lnTo>
                <a:lnTo>
                  <a:pt x="1920333" y="738135"/>
                </a:lnTo>
                <a:lnTo>
                  <a:pt x="1907957" y="693136"/>
                </a:lnTo>
                <a:lnTo>
                  <a:pt x="1893512" y="649034"/>
                </a:lnTo>
                <a:lnTo>
                  <a:pt x="1877054" y="605885"/>
                </a:lnTo>
                <a:lnTo>
                  <a:pt x="1858638" y="563743"/>
                </a:lnTo>
                <a:lnTo>
                  <a:pt x="1838321" y="522666"/>
                </a:lnTo>
                <a:lnTo>
                  <a:pt x="1816158" y="482709"/>
                </a:lnTo>
                <a:lnTo>
                  <a:pt x="1792205" y="443927"/>
                </a:lnTo>
                <a:lnTo>
                  <a:pt x="1766519" y="406377"/>
                </a:lnTo>
                <a:lnTo>
                  <a:pt x="1739153" y="370115"/>
                </a:lnTo>
                <a:lnTo>
                  <a:pt x="1710166" y="335195"/>
                </a:lnTo>
                <a:lnTo>
                  <a:pt x="1679612" y="301675"/>
                </a:lnTo>
                <a:lnTo>
                  <a:pt x="1647547" y="269610"/>
                </a:lnTo>
                <a:lnTo>
                  <a:pt x="1614027" y="239056"/>
                </a:lnTo>
                <a:lnTo>
                  <a:pt x="1579108" y="210068"/>
                </a:lnTo>
                <a:lnTo>
                  <a:pt x="1542846" y="182703"/>
                </a:lnTo>
                <a:lnTo>
                  <a:pt x="1505297" y="157016"/>
                </a:lnTo>
                <a:lnTo>
                  <a:pt x="1466516" y="133063"/>
                </a:lnTo>
                <a:lnTo>
                  <a:pt x="1426559" y="110900"/>
                </a:lnTo>
                <a:lnTo>
                  <a:pt x="1385482" y="90582"/>
                </a:lnTo>
                <a:lnTo>
                  <a:pt x="1343341" y="72167"/>
                </a:lnTo>
                <a:lnTo>
                  <a:pt x="1300192" y="55708"/>
                </a:lnTo>
                <a:lnTo>
                  <a:pt x="1256091" y="41264"/>
                </a:lnTo>
                <a:lnTo>
                  <a:pt x="1211093" y="28888"/>
                </a:lnTo>
                <a:lnTo>
                  <a:pt x="1165255" y="18637"/>
                </a:lnTo>
                <a:lnTo>
                  <a:pt x="1118631" y="10567"/>
                </a:lnTo>
                <a:lnTo>
                  <a:pt x="1071279" y="4733"/>
                </a:lnTo>
                <a:lnTo>
                  <a:pt x="1023253" y="1192"/>
                </a:lnTo>
                <a:lnTo>
                  <a:pt x="974610" y="0"/>
                </a:lnTo>
                <a:close/>
              </a:path>
            </a:pathLst>
          </a:custGeom>
          <a:solidFill>
            <a:srgbClr val="FFFFFF"/>
          </a:solidFill>
        </p:spPr>
        <p:txBody>
          <a:bodyPr wrap="square" lIns="0" tIns="0" rIns="0" bIns="0" rtlCol="0"/>
          <a:lstStyle/>
          <a:p>
            <a:endParaRPr/>
          </a:p>
        </p:txBody>
      </p:sp>
      <p:sp>
        <p:nvSpPr>
          <p:cNvPr id="67" name="object 38">
            <a:extLst>
              <a:ext uri="{FF2B5EF4-FFF2-40B4-BE49-F238E27FC236}">
                <a16:creationId xmlns:a16="http://schemas.microsoft.com/office/drawing/2014/main" id="{AF35C6D2-C9EC-48EC-BDB9-A3F297B63A84}"/>
              </a:ext>
              <a:ext uri="{C183D7F6-B498-43B3-948B-1728B52AA6E4}">
                <adec:decorative xmlns:adec="http://schemas.microsoft.com/office/drawing/2017/decorative" val="1"/>
              </a:ext>
            </a:extLst>
          </p:cNvPr>
          <p:cNvSpPr/>
          <p:nvPr/>
        </p:nvSpPr>
        <p:spPr>
          <a:xfrm>
            <a:off x="1186472" y="321845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grpSp>
        <p:nvGrpSpPr>
          <p:cNvPr id="71" name="Group 70">
            <a:extLst>
              <a:ext uri="{FF2B5EF4-FFF2-40B4-BE49-F238E27FC236}">
                <a16:creationId xmlns:a16="http://schemas.microsoft.com/office/drawing/2014/main" id="{8FD3F52A-C0AE-4A07-84C0-91E1A2E13E27}"/>
              </a:ext>
              <a:ext uri="{C183D7F6-B498-43B3-948B-1728B52AA6E4}">
                <adec:decorative xmlns:adec="http://schemas.microsoft.com/office/drawing/2017/decorative" val="1"/>
              </a:ext>
            </a:extLst>
          </p:cNvPr>
          <p:cNvGrpSpPr>
            <a:grpSpLocks noChangeAspect="1"/>
          </p:cNvGrpSpPr>
          <p:nvPr/>
        </p:nvGrpSpPr>
        <p:grpSpPr>
          <a:xfrm>
            <a:off x="1490509" y="3366743"/>
            <a:ext cx="214886" cy="526378"/>
            <a:chOff x="9257554" y="-500162"/>
            <a:chExt cx="1512220" cy="3704277"/>
          </a:xfrm>
        </p:grpSpPr>
        <p:sp>
          <p:nvSpPr>
            <p:cNvPr id="72" name="Rectangle: Top Corners Rounded 71">
              <a:extLst>
                <a:ext uri="{FF2B5EF4-FFF2-40B4-BE49-F238E27FC236}">
                  <a16:creationId xmlns:a16="http://schemas.microsoft.com/office/drawing/2014/main" id="{5520FB36-B72E-4524-88F3-8EA11F37EE57}"/>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73" name="Graphic 72">
              <a:extLst>
                <a:ext uri="{FF2B5EF4-FFF2-40B4-BE49-F238E27FC236}">
                  <a16:creationId xmlns:a16="http://schemas.microsoft.com/office/drawing/2014/main" id="{1CD68F6D-F575-4018-A221-EE695AF46A3A}"/>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74" name="Graphic 73">
              <a:extLst>
                <a:ext uri="{FF2B5EF4-FFF2-40B4-BE49-F238E27FC236}">
                  <a16:creationId xmlns:a16="http://schemas.microsoft.com/office/drawing/2014/main" id="{90B24C49-4D2B-48E6-BF91-49A1103D0BF2}"/>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75" name="Group 74">
            <a:extLst>
              <a:ext uri="{FF2B5EF4-FFF2-40B4-BE49-F238E27FC236}">
                <a16:creationId xmlns:a16="http://schemas.microsoft.com/office/drawing/2014/main" id="{6C428C98-1CCB-4068-8695-AFAC90E241B4}"/>
              </a:ext>
              <a:ext uri="{C183D7F6-B498-43B3-948B-1728B52AA6E4}">
                <adec:decorative xmlns:adec="http://schemas.microsoft.com/office/drawing/2017/decorative" val="1"/>
              </a:ext>
            </a:extLst>
          </p:cNvPr>
          <p:cNvGrpSpPr/>
          <p:nvPr/>
        </p:nvGrpSpPr>
        <p:grpSpPr>
          <a:xfrm>
            <a:off x="1059473" y="4594225"/>
            <a:ext cx="983090" cy="1426411"/>
            <a:chOff x="9611652" y="3351258"/>
            <a:chExt cx="752589" cy="1091968"/>
          </a:xfrm>
        </p:grpSpPr>
        <p:pic>
          <p:nvPicPr>
            <p:cNvPr id="76" name="Graphic 75">
              <a:extLst>
                <a:ext uri="{FF2B5EF4-FFF2-40B4-BE49-F238E27FC236}">
                  <a16:creationId xmlns:a16="http://schemas.microsoft.com/office/drawing/2014/main" id="{953354F6-1AEF-43F0-8CB6-7F96372D891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77" name="Graphic 76">
              <a:extLst>
                <a:ext uri="{FF2B5EF4-FFF2-40B4-BE49-F238E27FC236}">
                  <a16:creationId xmlns:a16="http://schemas.microsoft.com/office/drawing/2014/main" id="{46B983FA-1B39-4D4F-94E6-D9737759B2A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78" name="Group 77">
              <a:extLst>
                <a:ext uri="{FF2B5EF4-FFF2-40B4-BE49-F238E27FC236}">
                  <a16:creationId xmlns:a16="http://schemas.microsoft.com/office/drawing/2014/main" id="{11B8BA75-14CA-47A3-B2DE-1E2AEFD7CA01}"/>
                </a:ext>
              </a:extLst>
            </p:cNvPr>
            <p:cNvGrpSpPr>
              <a:grpSpLocks noChangeAspect="1"/>
            </p:cNvGrpSpPr>
            <p:nvPr/>
          </p:nvGrpSpPr>
          <p:grpSpPr>
            <a:xfrm>
              <a:off x="10197218" y="4040890"/>
              <a:ext cx="164248" cy="402336"/>
              <a:chOff x="9257554" y="-500162"/>
              <a:chExt cx="1512220" cy="3704277"/>
            </a:xfrm>
          </p:grpSpPr>
          <p:sp>
            <p:nvSpPr>
              <p:cNvPr id="79" name="Rectangle: Top Corners Rounded 78">
                <a:extLst>
                  <a:ext uri="{FF2B5EF4-FFF2-40B4-BE49-F238E27FC236}">
                    <a16:creationId xmlns:a16="http://schemas.microsoft.com/office/drawing/2014/main" id="{D7D1C5E6-B57F-42C0-9EAF-895DAC707447}"/>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80" name="Graphic 79">
                <a:extLst>
                  <a:ext uri="{FF2B5EF4-FFF2-40B4-BE49-F238E27FC236}">
                    <a16:creationId xmlns:a16="http://schemas.microsoft.com/office/drawing/2014/main" id="{02171E6C-DEB2-47FB-BAA1-20A1DB4AD42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81" name="Graphic 80">
                <a:extLst>
                  <a:ext uri="{FF2B5EF4-FFF2-40B4-BE49-F238E27FC236}">
                    <a16:creationId xmlns:a16="http://schemas.microsoft.com/office/drawing/2014/main" id="{50E788F4-8625-435D-85BF-21083A63492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sp>
        <p:nvSpPr>
          <p:cNvPr id="83" name="object 37">
            <a:extLst>
              <a:ext uri="{FF2B5EF4-FFF2-40B4-BE49-F238E27FC236}">
                <a16:creationId xmlns:a16="http://schemas.microsoft.com/office/drawing/2014/main" id="{3FB19587-5437-4D58-B550-48DBBACAD818}"/>
              </a:ext>
            </a:extLst>
          </p:cNvPr>
          <p:cNvSpPr txBox="1"/>
          <p:nvPr/>
        </p:nvSpPr>
        <p:spPr>
          <a:xfrm>
            <a:off x="3541115" y="1451400"/>
            <a:ext cx="7617459" cy="2611228"/>
          </a:xfrm>
          <a:prstGeom prst="rect">
            <a:avLst/>
          </a:prstGeom>
        </p:spPr>
        <p:txBody>
          <a:bodyPr vert="horz" wrap="square" lIns="0" tIns="137160" rIns="0" bIns="0" rtlCol="0">
            <a:spAutoFit/>
          </a:bodyPr>
          <a:lstStyle/>
          <a:p>
            <a:pPr marL="12700">
              <a:lnSpc>
                <a:spcPct val="100000"/>
              </a:lnSpc>
              <a:spcBef>
                <a:spcPts val="1160"/>
              </a:spcBef>
            </a:pPr>
            <a:r>
              <a:rPr lang="en-US" sz="1600" b="1" dirty="0">
                <a:cs typeface="Arial"/>
              </a:rPr>
              <a:t>Types of Medicare Advantage plans</a:t>
            </a:r>
            <a:r>
              <a:rPr lang="en-US" sz="1600" b="1" spc="-5" dirty="0">
                <a:cs typeface="Arial"/>
              </a:rPr>
              <a:t>:</a:t>
            </a:r>
            <a:endParaRPr lang="en-US" sz="1600" dirty="0">
              <a:cs typeface="Arial"/>
            </a:endParaRPr>
          </a:p>
          <a:p>
            <a:pPr marL="139700" indent="-127000">
              <a:lnSpc>
                <a:spcPct val="100000"/>
              </a:lnSpc>
              <a:spcBef>
                <a:spcPts val="975"/>
              </a:spcBef>
              <a:buChar char="•"/>
              <a:tabLst>
                <a:tab pos="140335" algn="l"/>
              </a:tabLst>
            </a:pPr>
            <a:r>
              <a:rPr lang="en-US" sz="1600" spc="-5" dirty="0">
                <a:cs typeface="Arial"/>
              </a:rPr>
              <a:t>Health maintenance organization (HMO) plans</a:t>
            </a:r>
          </a:p>
          <a:p>
            <a:pPr marL="139700" indent="-127000">
              <a:lnSpc>
                <a:spcPct val="100000"/>
              </a:lnSpc>
              <a:spcBef>
                <a:spcPts val="975"/>
              </a:spcBef>
              <a:buChar char="•"/>
              <a:tabLst>
                <a:tab pos="140335" algn="l"/>
              </a:tabLst>
            </a:pPr>
            <a:r>
              <a:rPr lang="en-US" sz="1600" spc="-5" dirty="0">
                <a:cs typeface="Arial"/>
              </a:rPr>
              <a:t>Point-of-service (HMO-POS) plans</a:t>
            </a:r>
          </a:p>
          <a:p>
            <a:pPr marL="139700" indent="-127000">
              <a:lnSpc>
                <a:spcPct val="100000"/>
              </a:lnSpc>
              <a:spcBef>
                <a:spcPts val="975"/>
              </a:spcBef>
              <a:buChar char="•"/>
              <a:tabLst>
                <a:tab pos="140335" algn="l"/>
              </a:tabLst>
            </a:pPr>
            <a:r>
              <a:rPr lang="en-US" sz="1600" spc="-5" dirty="0">
                <a:cs typeface="Arial"/>
              </a:rPr>
              <a:t>Preferred provider organization (PPO) plans</a:t>
            </a:r>
          </a:p>
          <a:p>
            <a:pPr marL="139700" indent="-127000">
              <a:spcBef>
                <a:spcPts val="975"/>
              </a:spcBef>
              <a:buFontTx/>
              <a:buChar char="•"/>
              <a:tabLst>
                <a:tab pos="140335" algn="l"/>
              </a:tabLst>
            </a:pPr>
            <a:r>
              <a:rPr lang="en-US" sz="1600" dirty="0">
                <a:latin typeface="Arial" charset="0"/>
                <a:ea typeface="Arial" charset="0"/>
                <a:cs typeface="Arial" charset="0"/>
              </a:rPr>
              <a:t>Private fee-for-service (PFFS) plans</a:t>
            </a:r>
            <a:endParaRPr lang="en-US" sz="1600" spc="-5" dirty="0">
              <a:cs typeface="Arial"/>
            </a:endParaRPr>
          </a:p>
          <a:p>
            <a:pPr marL="139700" indent="-127000">
              <a:lnSpc>
                <a:spcPct val="100000"/>
              </a:lnSpc>
              <a:spcBef>
                <a:spcPts val="975"/>
              </a:spcBef>
              <a:buChar char="•"/>
              <a:tabLst>
                <a:tab pos="140335" algn="l"/>
              </a:tabLst>
            </a:pPr>
            <a:r>
              <a:rPr lang="en-US" sz="1600" spc="-5" dirty="0">
                <a:cs typeface="Arial"/>
              </a:rPr>
              <a:t>Medical savings account (MSA) plans</a:t>
            </a:r>
            <a:endParaRPr lang="en-US" sz="1600" dirty="0">
              <a:cs typeface="Arial"/>
            </a:endParaRPr>
          </a:p>
          <a:p>
            <a:pPr marL="139700" marR="15240" indent="-127000">
              <a:lnSpc>
                <a:spcPct val="104200"/>
              </a:lnSpc>
              <a:spcBef>
                <a:spcPts val="894"/>
              </a:spcBef>
              <a:buChar char="•"/>
              <a:tabLst>
                <a:tab pos="140335" algn="l"/>
              </a:tabLst>
            </a:pPr>
            <a:endParaRPr sz="1600" dirty="0">
              <a:latin typeface="Arial"/>
              <a:cs typeface="Arial"/>
            </a:endParaRPr>
          </a:p>
        </p:txBody>
      </p:sp>
    </p:spTree>
    <p:extLst>
      <p:ext uri="{BB962C8B-B14F-4D97-AF65-F5344CB8AC3E}">
        <p14:creationId xmlns:p14="http://schemas.microsoft.com/office/powerpoint/2010/main" val="413790380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D1BD19-DE88-4BE7-9F2A-34655535DEC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010" t="5379" r="43173" b="15449"/>
          <a:stretch/>
        </p:blipFill>
        <p:spPr>
          <a:xfrm>
            <a:off x="6096001" y="0"/>
            <a:ext cx="6093452" cy="6858000"/>
          </a:xfrm>
          <a:prstGeom prst="rect">
            <a:avLst/>
          </a:prstGeom>
        </p:spPr>
      </p:pic>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pic>
        <p:nvPicPr>
          <p:cNvPr id="13" name="Graphic 12">
            <a:extLst>
              <a:ext uri="{FF2B5EF4-FFF2-40B4-BE49-F238E27FC236}">
                <a16:creationId xmlns:a16="http://schemas.microsoft.com/office/drawing/2014/main" id="{3257D5DD-F2DF-41A3-9802-44806733AF9B}"/>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62674" y="6259892"/>
            <a:ext cx="2275119" cy="259191"/>
          </a:xfrm>
          <a:prstGeom prst="rect">
            <a:avLst/>
          </a:prstGeom>
        </p:spPr>
      </p:pic>
      <p:sp>
        <p:nvSpPr>
          <p:cNvPr id="2" name="Slide Number Placeholder 1">
            <a:extLst>
              <a:ext uri="{FF2B5EF4-FFF2-40B4-BE49-F238E27FC236}">
                <a16:creationId xmlns:a16="http://schemas.microsoft.com/office/drawing/2014/main" id="{24727939-897C-4109-A254-0C04CAE6EB48}"/>
              </a:ext>
            </a:extLst>
          </p:cNvPr>
          <p:cNvSpPr>
            <a:spLocks noGrp="1"/>
          </p:cNvSpPr>
          <p:nvPr>
            <p:ph type="sldNum" sz="quarter" idx="12"/>
          </p:nvPr>
        </p:nvSpPr>
        <p:spPr/>
        <p:txBody>
          <a:bodyPr/>
          <a:lstStyle/>
          <a:p>
            <a:fld id="{2723C7C7-B0FF-451D-99FE-9EA893039DFB}" type="slidenum">
              <a:rPr lang="en-US" smtClean="0"/>
              <a:pPr/>
              <a:t>16</a:t>
            </a:fld>
            <a:endParaRPr lang="en-US"/>
          </a:p>
        </p:txBody>
      </p:sp>
      <p:sp>
        <p:nvSpPr>
          <p:cNvPr id="14" name="object 3">
            <a:extLst>
              <a:ext uri="{FF2B5EF4-FFF2-40B4-BE49-F238E27FC236}">
                <a16:creationId xmlns:a16="http://schemas.microsoft.com/office/drawing/2014/main" id="{758B6672-5CC4-4ACC-BB3A-593BC84C0725}"/>
              </a:ext>
            </a:extLst>
          </p:cNvPr>
          <p:cNvSpPr txBox="1">
            <a:spLocks noGrp="1"/>
          </p:cNvSpPr>
          <p:nvPr>
            <p:ph type="title"/>
          </p:nvPr>
        </p:nvSpPr>
        <p:spPr>
          <a:xfrm>
            <a:off x="901699" y="820912"/>
            <a:ext cx="5020636" cy="813043"/>
          </a:xfrm>
          <a:prstGeom prst="rect">
            <a:avLst/>
          </a:prstGeom>
        </p:spPr>
        <p:txBody>
          <a:bodyPr vert="horz" wrap="square" lIns="0" tIns="12700" rIns="0" bIns="0" rtlCol="0">
            <a:spAutoFit/>
          </a:bodyPr>
          <a:lstStyle/>
          <a:p>
            <a:pPr marL="12700">
              <a:lnSpc>
                <a:spcPct val="100000"/>
              </a:lnSpc>
              <a:spcBef>
                <a:spcPts val="100"/>
              </a:spcBef>
            </a:pPr>
            <a:r>
              <a:rPr lang="en-US" sz="2600" dirty="0"/>
              <a:t>Medicare’s Extra Help Program:</a:t>
            </a:r>
            <a:br>
              <a:rPr lang="en-US" sz="2600" dirty="0"/>
            </a:br>
            <a:r>
              <a:rPr lang="en-US" sz="2600" dirty="0"/>
              <a:t>Low-Income Subsidy </a:t>
            </a:r>
            <a:endParaRPr sz="2600" spc="-5" dirty="0"/>
          </a:p>
        </p:txBody>
      </p:sp>
      <p:sp>
        <p:nvSpPr>
          <p:cNvPr id="17" name="object 14">
            <a:extLst>
              <a:ext uri="{FF2B5EF4-FFF2-40B4-BE49-F238E27FC236}">
                <a16:creationId xmlns:a16="http://schemas.microsoft.com/office/drawing/2014/main" id="{41623506-AF15-4260-AD4D-FB501A3D1E6E}"/>
              </a:ext>
            </a:extLst>
          </p:cNvPr>
          <p:cNvSpPr txBox="1"/>
          <p:nvPr/>
        </p:nvSpPr>
        <p:spPr>
          <a:xfrm>
            <a:off x="910485" y="1776160"/>
            <a:ext cx="4214408" cy="4008790"/>
          </a:xfrm>
          <a:prstGeom prst="rect">
            <a:avLst/>
          </a:prstGeom>
        </p:spPr>
        <p:txBody>
          <a:bodyPr vert="horz" wrap="square" lIns="0" tIns="137160" rIns="0" bIns="0" rtlCol="0">
            <a:spAutoFit/>
          </a:bodyPr>
          <a:lstStyle/>
          <a:p>
            <a:pPr marL="139700" indent="-127000">
              <a:lnSpc>
                <a:spcPct val="100000"/>
              </a:lnSpc>
              <a:spcBef>
                <a:spcPts val="1080"/>
              </a:spcBef>
              <a:buChar char="•"/>
              <a:tabLst>
                <a:tab pos="140335" algn="l"/>
              </a:tabLst>
            </a:pPr>
            <a:r>
              <a:rPr lang="en-US" sz="1600" spc="-5" dirty="0">
                <a:cs typeface="Arial"/>
              </a:rPr>
              <a:t>For Medicare beneficiaries with limited income and resources</a:t>
            </a:r>
          </a:p>
          <a:p>
            <a:pPr marL="139700" indent="-127000">
              <a:lnSpc>
                <a:spcPct val="100000"/>
              </a:lnSpc>
              <a:spcBef>
                <a:spcPts val="1080"/>
              </a:spcBef>
              <a:buChar char="•"/>
              <a:tabLst>
                <a:tab pos="140335" algn="l"/>
              </a:tabLst>
            </a:pPr>
            <a:r>
              <a:rPr lang="en-US" sz="1600" spc="-5" dirty="0">
                <a:cs typeface="Arial"/>
              </a:rPr>
              <a:t>Provides extra help with Part D premiums and outpatient drug copays</a:t>
            </a:r>
          </a:p>
          <a:p>
            <a:pPr marL="514350" lvl="1" indent="-285750">
              <a:spcBef>
                <a:spcPts val="1080"/>
              </a:spcBef>
              <a:buFont typeface="Arial" panose="020B0604020202020204" pitchFamily="34" charset="0"/>
              <a:buChar char="‒"/>
              <a:tabLst>
                <a:tab pos="140335" algn="l"/>
              </a:tabLst>
            </a:pPr>
            <a:r>
              <a:rPr lang="en-US" sz="1600" spc="-5" dirty="0">
                <a:cs typeface="Arial"/>
              </a:rPr>
              <a:t>Degree of help depends on income and resources</a:t>
            </a:r>
          </a:p>
          <a:p>
            <a:pPr marL="139700" indent="-127000">
              <a:lnSpc>
                <a:spcPct val="100000"/>
              </a:lnSpc>
              <a:spcBef>
                <a:spcPts val="1080"/>
              </a:spcBef>
              <a:buChar char="•"/>
              <a:tabLst>
                <a:tab pos="140335" algn="l"/>
              </a:tabLst>
            </a:pPr>
            <a:r>
              <a:rPr lang="en-US" sz="1600" spc="-5" dirty="0">
                <a:cs typeface="Arial"/>
              </a:rPr>
              <a:t>Additional facts about extra help:</a:t>
            </a:r>
          </a:p>
          <a:p>
            <a:pPr marL="514350" lvl="1" indent="-285750">
              <a:lnSpc>
                <a:spcPct val="100000"/>
              </a:lnSpc>
              <a:spcBef>
                <a:spcPts val="1080"/>
              </a:spcBef>
              <a:buFont typeface="Arial" panose="020B0604020202020204" pitchFamily="34" charset="0"/>
              <a:buChar char="‒"/>
              <a:tabLst>
                <a:tab pos="140335" algn="l"/>
              </a:tabLst>
            </a:pPr>
            <a:r>
              <a:rPr lang="en-US" sz="1600" spc="-5" dirty="0">
                <a:cs typeface="Arial"/>
              </a:rPr>
              <a:t>Apply at Social Security or state Medicaid office</a:t>
            </a:r>
          </a:p>
          <a:p>
            <a:pPr marL="514350" lvl="1" indent="-285750">
              <a:lnSpc>
                <a:spcPct val="100000"/>
              </a:lnSpc>
              <a:spcBef>
                <a:spcPts val="1080"/>
              </a:spcBef>
              <a:buFont typeface="Arial" panose="020B0604020202020204" pitchFamily="34" charset="0"/>
              <a:buChar char="‒"/>
              <a:tabLst>
                <a:tab pos="140335" algn="l"/>
              </a:tabLst>
            </a:pPr>
            <a:r>
              <a:rPr lang="en-US" sz="1600" spc="-5" dirty="0">
                <a:cs typeface="Arial"/>
              </a:rPr>
              <a:t>Administered by your plan, for CMS</a:t>
            </a:r>
          </a:p>
          <a:p>
            <a:pPr marL="514350" lvl="1" indent="-285750">
              <a:lnSpc>
                <a:spcPct val="100000"/>
              </a:lnSpc>
              <a:spcBef>
                <a:spcPts val="1080"/>
              </a:spcBef>
              <a:buFont typeface="Arial" panose="020B0604020202020204" pitchFamily="34" charset="0"/>
              <a:buChar char="‒"/>
              <a:tabLst>
                <a:tab pos="140335" algn="l"/>
              </a:tabLst>
            </a:pPr>
            <a:r>
              <a:rPr lang="en-US" sz="1600" spc="-5" dirty="0">
                <a:cs typeface="Arial"/>
              </a:rPr>
              <a:t>You must be enrolled in a Part D plan to get help</a:t>
            </a:r>
          </a:p>
        </p:txBody>
      </p:sp>
    </p:spTree>
    <p:extLst>
      <p:ext uri="{BB962C8B-B14F-4D97-AF65-F5344CB8AC3E}">
        <p14:creationId xmlns:p14="http://schemas.microsoft.com/office/powerpoint/2010/main" val="98065572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5BDF7C-417F-4D45-AC13-D503804094C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841" r="18881"/>
          <a:stretch/>
        </p:blipFill>
        <p:spPr>
          <a:xfrm>
            <a:off x="7122160" y="4330"/>
            <a:ext cx="5065991" cy="6853670"/>
          </a:xfrm>
          <a:prstGeom prst="rect">
            <a:avLst/>
          </a:prstGeom>
        </p:spPr>
      </p:pic>
      <p:sp>
        <p:nvSpPr>
          <p:cNvPr id="2" name="Slide Number Placeholder 1">
            <a:extLst>
              <a:ext uri="{FF2B5EF4-FFF2-40B4-BE49-F238E27FC236}">
                <a16:creationId xmlns:a16="http://schemas.microsoft.com/office/drawing/2014/main" id="{E072D26D-0E76-4E2D-82C3-B39E3F8C4D63}"/>
              </a:ext>
              <a:ext uri="{C183D7F6-B498-43B3-948B-1728B52AA6E4}">
                <adec:decorative xmlns:adec="http://schemas.microsoft.com/office/drawing/2017/decorative" val="1"/>
              </a:ext>
            </a:extLst>
          </p:cNvPr>
          <p:cNvSpPr>
            <a:spLocks noGrp="1"/>
          </p:cNvSpPr>
          <p:nvPr>
            <p:ph type="sldNum" sz="quarter" idx="10"/>
          </p:nvPr>
        </p:nvSpPr>
        <p:spPr/>
        <p:txBody>
          <a:bodyPr/>
          <a:lstStyle/>
          <a:p>
            <a:pPr marL="38079" marR="0" lvl="0" indent="0" algn="l" defTabSz="913905" rtl="0" eaLnBrk="1" fontAlgn="auto" latinLnBrk="0" hangingPunct="1">
              <a:lnSpc>
                <a:spcPts val="1029"/>
              </a:lnSpc>
              <a:spcBef>
                <a:spcPts val="0"/>
              </a:spcBef>
              <a:spcAft>
                <a:spcPts val="0"/>
              </a:spcAft>
              <a:buClrTx/>
              <a:buSzTx/>
              <a:buFontTx/>
              <a:buNone/>
              <a:tabLst/>
              <a:defRPr/>
            </a:pPr>
            <a:fld id="{81D60167-4931-47E6-BA6A-407CBD079E47}" type="slidenum">
              <a:rPr kumimoji="0" lang="en-US" sz="799"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pPr marL="38079" marR="0" lvl="0" indent="0" algn="l" defTabSz="913905" rtl="0" eaLnBrk="1" fontAlgn="auto" latinLnBrk="0" hangingPunct="1">
                <a:lnSpc>
                  <a:spcPts val="1029"/>
                </a:lnSpc>
                <a:spcBef>
                  <a:spcPts val="0"/>
                </a:spcBef>
                <a:spcAft>
                  <a:spcPts val="0"/>
                </a:spcAft>
                <a:buClrTx/>
                <a:buSzTx/>
                <a:buFontTx/>
                <a:buNone/>
                <a:tabLst/>
                <a:defRPr/>
              </a:pPr>
              <a:t>17</a:t>
            </a:fld>
            <a:endParaRPr kumimoji="0" lang="en-US" sz="799"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itle 5">
            <a:extLst>
              <a:ext uri="{FF2B5EF4-FFF2-40B4-BE49-F238E27FC236}">
                <a16:creationId xmlns:a16="http://schemas.microsoft.com/office/drawing/2014/main" id="{84E08161-66A6-966D-69F2-F65BE9BDCCD9}"/>
              </a:ext>
            </a:extLst>
          </p:cNvPr>
          <p:cNvSpPr>
            <a:spLocks noGrp="1"/>
          </p:cNvSpPr>
          <p:nvPr>
            <p:ph type="title" idx="4294967295"/>
          </p:nvPr>
        </p:nvSpPr>
        <p:spPr/>
        <p:txBody>
          <a:bodyPr/>
          <a:lstStyle/>
          <a:p>
            <a:r>
              <a:rPr lang="en-US" dirty="0">
                <a:solidFill>
                  <a:schemeClr val="bg1"/>
                </a:solidFill>
              </a:rPr>
              <a:t>Medicare Star Ratings</a:t>
            </a:r>
          </a:p>
        </p:txBody>
      </p:sp>
      <p:pic>
        <p:nvPicPr>
          <p:cNvPr id="10" name="Picture 9" descr="Medicare Star Ratings">
            <a:extLst>
              <a:ext uri="{FF2B5EF4-FFF2-40B4-BE49-F238E27FC236}">
                <a16:creationId xmlns:a16="http://schemas.microsoft.com/office/drawing/2014/main" id="{FA6CBA70-A5BE-40E0-85A1-B86DD8752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4540" y="1463478"/>
            <a:ext cx="3661013" cy="3661013"/>
          </a:xfrm>
          <a:prstGeom prst="ellipse">
            <a:avLst/>
          </a:prstGeom>
          <a:ln w="63500" cap="rnd">
            <a:solidFill>
              <a:schemeClr val="tx2">
                <a:lumMod val="75000"/>
              </a:schemeClr>
            </a:solidFill>
          </a:ln>
          <a:effectLst/>
        </p:spPr>
      </p:pic>
      <p:pic>
        <p:nvPicPr>
          <p:cNvPr id="3" name="Picture 2">
            <a:extLst>
              <a:ext uri="{FF2B5EF4-FFF2-40B4-BE49-F238E27FC236}">
                <a16:creationId xmlns:a16="http://schemas.microsoft.com/office/drawing/2014/main" id="{B998938F-75E3-9F1E-914E-A95367369A6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13451" y="6254367"/>
            <a:ext cx="2675496" cy="303573"/>
          </a:xfrm>
          <a:prstGeom prst="rect">
            <a:avLst/>
          </a:prstGeom>
        </p:spPr>
      </p:pic>
      <p:sp>
        <p:nvSpPr>
          <p:cNvPr id="12" name="Text Placeholder 5">
            <a:extLst>
              <a:ext uri="{FF2B5EF4-FFF2-40B4-BE49-F238E27FC236}">
                <a16:creationId xmlns:a16="http://schemas.microsoft.com/office/drawing/2014/main" id="{93F42A7E-3C9A-4AD7-DFAE-753A12589F74}"/>
              </a:ext>
              <a:ext uri="{C183D7F6-B498-43B3-948B-1728B52AA6E4}">
                <adec:decorative xmlns:adec="http://schemas.microsoft.com/office/drawing/2017/decorative" val="1"/>
              </a:ext>
            </a:extLst>
          </p:cNvPr>
          <p:cNvSpPr txBox="1">
            <a:spLocks/>
          </p:cNvSpPr>
          <p:nvPr/>
        </p:nvSpPr>
        <p:spPr>
          <a:xfrm>
            <a:off x="384048" y="274320"/>
            <a:ext cx="2743200" cy="182880"/>
          </a:xfrm>
          <a:prstGeom prst="rect">
            <a:avLst/>
          </a:prstGeom>
        </p:spPr>
        <p:txBody>
          <a:bodyPr vert="horz" lIns="0" tIns="45720" rIns="0" bIns="45720" rtlCol="0">
            <a:noAutofit/>
          </a:bodyPr>
          <a:lstStyle>
            <a:lvl1pPr marL="12700" indent="0" algn="l" defTabSz="914400" rtl="0" eaLnBrk="1" latinLnBrk="0" hangingPunct="1">
              <a:lnSpc>
                <a:spcPct val="100000"/>
              </a:lnSpc>
              <a:spcBef>
                <a:spcPts val="100"/>
              </a:spcBef>
              <a:spcAft>
                <a:spcPts val="1200"/>
              </a:spcAft>
              <a:buFont typeface="Arial" panose="020B0604020202020204" pitchFamily="34" charset="0"/>
              <a:buNone/>
              <a:defRPr lang="en-US" sz="900" b="0" kern="1200" cap="all" spc="25" baseline="0" dirty="0">
                <a:solidFill>
                  <a:srgbClr val="003B71"/>
                </a:solidFill>
                <a:latin typeface="Arial"/>
                <a:ea typeface="+mn-ea"/>
                <a:cs typeface="Arial"/>
              </a:defRPr>
            </a:lvl1pPr>
            <a:lvl2pPr marL="635000" indent="-177800">
              <a:spcAft>
                <a:spcPts val="1200"/>
              </a:spcAft>
              <a:buFont typeface="Arial" panose="020B0604020202020204" pitchFamily="34" charset="0"/>
              <a:buChar char="•"/>
              <a:defRPr sz="1400">
                <a:solidFill>
                  <a:schemeClr val="tx1"/>
                </a:solidFill>
                <a:latin typeface="+mn-lt"/>
                <a:ea typeface="+mn-ea"/>
                <a:cs typeface="+mn-cs"/>
              </a:defRPr>
            </a:lvl2pPr>
            <a:lvl3pPr marL="1092200" indent="-177800">
              <a:spcAft>
                <a:spcPts val="1200"/>
              </a:spcAft>
              <a:buFont typeface="Arial" panose="020B0604020202020204" pitchFamily="34" charset="0"/>
              <a:buChar char="•"/>
              <a:defRPr sz="1400">
                <a:solidFill>
                  <a:schemeClr val="tx1"/>
                </a:solidFill>
                <a:latin typeface="+mn-lt"/>
                <a:ea typeface="+mn-ea"/>
                <a:cs typeface="+mn-cs"/>
              </a:defRPr>
            </a:lvl3pPr>
            <a:lvl4pPr marL="1549400" indent="-177800">
              <a:spcAft>
                <a:spcPts val="1200"/>
              </a:spcAft>
              <a:buFont typeface="Arial" panose="020B0604020202020204" pitchFamily="34" charset="0"/>
              <a:buChar char="•"/>
              <a:defRPr sz="1400">
                <a:solidFill>
                  <a:schemeClr val="tx1"/>
                </a:solidFill>
                <a:latin typeface="+mn-lt"/>
                <a:ea typeface="+mn-ea"/>
                <a:cs typeface="+mn-cs"/>
              </a:defRPr>
            </a:lvl4pPr>
            <a:lvl5pPr marL="2006600" indent="-177800">
              <a:spcAft>
                <a:spcPts val="1200"/>
              </a:spcAft>
              <a:buFont typeface="Arial" panose="020B0604020202020204" pitchFamily="34" charset="0"/>
              <a:buChar char="•"/>
              <a:defRPr sz="1400">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12700" marR="0" lvl="0" indent="0" algn="l" defTabSz="914400" rtl="0" eaLnBrk="1" fontAlgn="auto" latinLnBrk="0" hangingPunct="1">
              <a:lnSpc>
                <a:spcPct val="100000"/>
              </a:lnSpc>
              <a:spcBef>
                <a:spcPts val="100"/>
              </a:spcBef>
              <a:spcAft>
                <a:spcPts val="1200"/>
              </a:spcAft>
              <a:buClrTx/>
              <a:buSzTx/>
              <a:buFont typeface="Arial" panose="020B0604020202020204" pitchFamily="34" charset="0"/>
              <a:buNone/>
              <a:tabLst/>
              <a:defRPr/>
            </a:pPr>
            <a:r>
              <a:rPr kumimoji="0" lang="en-US" sz="900" b="0" i="0" u="none" strike="noStrike" kern="1200" cap="all" spc="25" normalizeH="0" baseline="0" noProof="0">
                <a:ln>
                  <a:noFill/>
                </a:ln>
                <a:solidFill>
                  <a:srgbClr val="003B71"/>
                </a:solidFill>
                <a:effectLst/>
                <a:uLnTx/>
                <a:uFillTx/>
                <a:latin typeface="Arial"/>
                <a:ea typeface="+mn-ea"/>
                <a:cs typeface="Arial"/>
              </a:rPr>
              <a:t>MEDICARE FOR GROUP MEMBERS</a:t>
            </a:r>
            <a:endParaRPr kumimoji="0" lang="en-US" sz="900" b="0" i="0" u="none" strike="noStrike" kern="1200" cap="all" spc="25" normalizeH="0" baseline="0" noProof="0" dirty="0">
              <a:ln>
                <a:noFill/>
              </a:ln>
              <a:solidFill>
                <a:srgbClr val="003B71"/>
              </a:solidFill>
              <a:effectLst/>
              <a:uLnTx/>
              <a:uFillTx/>
              <a:latin typeface="Arial"/>
              <a:ea typeface="+mn-ea"/>
              <a:cs typeface="Arial"/>
            </a:endParaRPr>
          </a:p>
        </p:txBody>
      </p:sp>
      <p:sp>
        <p:nvSpPr>
          <p:cNvPr id="4" name="TextBox 3">
            <a:extLst>
              <a:ext uri="{FF2B5EF4-FFF2-40B4-BE49-F238E27FC236}">
                <a16:creationId xmlns:a16="http://schemas.microsoft.com/office/drawing/2014/main" id="{825DA076-5F74-D1AE-0850-F50A9F26B7A6}"/>
              </a:ext>
            </a:extLst>
          </p:cNvPr>
          <p:cNvSpPr txBox="1"/>
          <p:nvPr/>
        </p:nvSpPr>
        <p:spPr>
          <a:xfrm>
            <a:off x="1409337" y="5746434"/>
            <a:ext cx="4556034" cy="246221"/>
          </a:xfrm>
          <a:prstGeom prst="rect">
            <a:avLst/>
          </a:prstGeom>
          <a:noFill/>
        </p:spPr>
        <p:txBody>
          <a:bodyPr wrap="square">
            <a:spAutoFit/>
          </a:bodyPr>
          <a:lstStyle/>
          <a:p>
            <a:r>
              <a:rPr lang="en-US" sz="1000" dirty="0">
                <a:effectLst/>
                <a:latin typeface="Arial" panose="020B0604020202020204" pitchFamily="34" charset="0"/>
              </a:rPr>
              <a:t>Every year, Medicare evaluates plans based on a 5-star rating system.</a:t>
            </a:r>
            <a:endParaRPr lang="en-US" sz="1000" dirty="0"/>
          </a:p>
        </p:txBody>
      </p:sp>
    </p:spTree>
    <p:extLst>
      <p:ext uri="{BB962C8B-B14F-4D97-AF65-F5344CB8AC3E}">
        <p14:creationId xmlns:p14="http://schemas.microsoft.com/office/powerpoint/2010/main" val="239075754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FF04CBEC-DCCD-48BC-9BA6-F093AB05FBD7}"/>
              </a:ext>
            </a:extLst>
          </p:cNvPr>
          <p:cNvSpPr>
            <a:spLocks noGrp="1"/>
          </p:cNvSpPr>
          <p:nvPr>
            <p:ph type="sldNum" sz="quarter" idx="12"/>
          </p:nvPr>
        </p:nvSpPr>
        <p:spPr/>
        <p:txBody>
          <a:bodyPr/>
          <a:lstStyle/>
          <a:p>
            <a:fld id="{2723C7C7-B0FF-451D-99FE-9EA893039DFB}" type="slidenum">
              <a:rPr lang="en-US" smtClean="0"/>
              <a:pPr/>
              <a:t>18</a:t>
            </a:fld>
            <a:endParaRPr lang="en-US"/>
          </a:p>
        </p:txBody>
      </p:sp>
      <p:sp>
        <p:nvSpPr>
          <p:cNvPr id="7" name="object 7"/>
          <p:cNvSpPr txBox="1">
            <a:spLocks noGrp="1"/>
          </p:cNvSpPr>
          <p:nvPr>
            <p:ph type="title"/>
          </p:nvPr>
        </p:nvSpPr>
        <p:spPr>
          <a:xfrm>
            <a:off x="914401" y="822960"/>
            <a:ext cx="5871990" cy="421946"/>
          </a:xfrm>
        </p:spPr>
        <p:txBody>
          <a:bodyPr anchor="t" anchorCtr="0"/>
          <a:lstStyle/>
          <a:p>
            <a:r>
              <a:rPr lang="en-US" sz="2000" dirty="0"/>
              <a:t>Contact Information</a:t>
            </a:r>
          </a:p>
        </p:txBody>
      </p:sp>
      <p:sp>
        <p:nvSpPr>
          <p:cNvPr id="44" name="object 14">
            <a:extLst>
              <a:ext uri="{FF2B5EF4-FFF2-40B4-BE49-F238E27FC236}">
                <a16:creationId xmlns:a16="http://schemas.microsoft.com/office/drawing/2014/main" id="{08D99681-F7DF-4841-BC9F-ABC86BA34BD1}"/>
              </a:ext>
            </a:extLst>
          </p:cNvPr>
          <p:cNvSpPr txBox="1"/>
          <p:nvPr/>
        </p:nvSpPr>
        <p:spPr>
          <a:xfrm>
            <a:off x="910485" y="1318960"/>
            <a:ext cx="5757944" cy="702244"/>
          </a:xfrm>
          <a:prstGeom prst="rect">
            <a:avLst/>
          </a:prstGeom>
        </p:spPr>
        <p:txBody>
          <a:bodyPr vert="horz" wrap="square" lIns="0" tIns="137160" rIns="0" bIns="0" rtlCol="0">
            <a:spAutoFit/>
          </a:bodyPr>
          <a:lstStyle/>
          <a:p>
            <a:pPr lvl="0">
              <a:lnSpc>
                <a:spcPct val="120000"/>
              </a:lnSpc>
            </a:pPr>
            <a:r>
              <a:rPr lang="en-US" sz="1600" dirty="0">
                <a:latin typeface="Arial" charset="0"/>
                <a:ea typeface="Arial" charset="0"/>
                <a:cs typeface="Arial" charset="0"/>
              </a:rPr>
              <a:t>If you have questions about the RESIG Kaiser Permanente Medicare health plan, contact your HR Benefits Department.</a:t>
            </a:r>
          </a:p>
        </p:txBody>
      </p:sp>
      <p:sp>
        <p:nvSpPr>
          <p:cNvPr id="26" name="Rectangle 25">
            <a:extLst>
              <a:ext uri="{FF2B5EF4-FFF2-40B4-BE49-F238E27FC236}">
                <a16:creationId xmlns:a16="http://schemas.microsoft.com/office/drawing/2014/main" id="{67C88C69-EB93-4BE0-93EA-63E7BBC72034}"/>
              </a:ext>
            </a:extLst>
          </p:cNvPr>
          <p:cNvSpPr/>
          <p:nvPr/>
        </p:nvSpPr>
        <p:spPr>
          <a:xfrm>
            <a:off x="910485" y="2613317"/>
            <a:ext cx="5943600" cy="757130"/>
          </a:xfrm>
          <a:prstGeom prst="rect">
            <a:avLst/>
          </a:prstGeom>
          <a:solidFill>
            <a:schemeClr val="accent3">
              <a:lumMod val="40000"/>
              <a:lumOff val="60000"/>
            </a:schemeClr>
          </a:solidFill>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spcAft>
                <a:spcPts val="600"/>
              </a:spcAft>
            </a:pPr>
            <a:r>
              <a:rPr lang="en-US" sz="1400" b="1" dirty="0"/>
              <a:t>Kaiser Permanente Member Services: </a:t>
            </a:r>
            <a:r>
              <a:rPr lang="en-US" sz="1400" dirty="0"/>
              <a:t>1-800-443-0815 (TTY 711) </a:t>
            </a:r>
          </a:p>
          <a:p>
            <a:r>
              <a:rPr lang="en-US" sz="1400" i="1" dirty="0"/>
              <a:t>7 days a week, 8 a.m. to 8 p.m.</a:t>
            </a:r>
          </a:p>
        </p:txBody>
      </p:sp>
      <p:sp>
        <p:nvSpPr>
          <p:cNvPr id="45" name="Rectangle 44">
            <a:extLst>
              <a:ext uri="{FF2B5EF4-FFF2-40B4-BE49-F238E27FC236}">
                <a16:creationId xmlns:a16="http://schemas.microsoft.com/office/drawing/2014/main" id="{6A0FEF43-BA49-48A3-9764-493552396C15}"/>
              </a:ext>
            </a:extLst>
          </p:cNvPr>
          <p:cNvSpPr/>
          <p:nvPr/>
        </p:nvSpPr>
        <p:spPr>
          <a:xfrm>
            <a:off x="910485" y="3579756"/>
            <a:ext cx="5943600" cy="757130"/>
          </a:xfrm>
          <a:prstGeom prst="rect">
            <a:avLst/>
          </a:prstGeom>
          <a:solidFill>
            <a:schemeClr val="accent3">
              <a:lumMod val="40000"/>
              <a:lumOff val="60000"/>
            </a:schemeClr>
          </a:solidFill>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spcAft>
                <a:spcPts val="500"/>
              </a:spcAft>
            </a:pPr>
            <a:r>
              <a:rPr lang="en-US" sz="1400" b="1" dirty="0"/>
              <a:t>Social Security: </a:t>
            </a:r>
            <a:r>
              <a:rPr lang="en-US" sz="1400" dirty="0"/>
              <a:t>1-800-772-1213 (TTY 1-800-325-0778)</a:t>
            </a:r>
          </a:p>
          <a:p>
            <a:pPr>
              <a:spcAft>
                <a:spcPts val="500"/>
              </a:spcAft>
            </a:pPr>
            <a:r>
              <a:rPr lang="en-US" sz="1400" i="1" dirty="0"/>
              <a:t>Monday through Friday, 8 a.m. to 7 p.m.</a:t>
            </a:r>
          </a:p>
        </p:txBody>
      </p:sp>
      <p:sp>
        <p:nvSpPr>
          <p:cNvPr id="51" name="Rectangle 50">
            <a:extLst>
              <a:ext uri="{FF2B5EF4-FFF2-40B4-BE49-F238E27FC236}">
                <a16:creationId xmlns:a16="http://schemas.microsoft.com/office/drawing/2014/main" id="{FA786061-DD0F-4645-92C0-4203F89A8333}"/>
              </a:ext>
            </a:extLst>
          </p:cNvPr>
          <p:cNvSpPr/>
          <p:nvPr/>
        </p:nvSpPr>
        <p:spPr>
          <a:xfrm>
            <a:off x="910485" y="4528548"/>
            <a:ext cx="5943600" cy="757130"/>
          </a:xfrm>
          <a:prstGeom prst="rect">
            <a:avLst/>
          </a:prstGeom>
          <a:solidFill>
            <a:schemeClr val="accent3">
              <a:lumMod val="40000"/>
              <a:lumOff val="60000"/>
            </a:schemeClr>
          </a:solidFill>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spcAft>
                <a:spcPts val="500"/>
              </a:spcAft>
            </a:pPr>
            <a:r>
              <a:rPr lang="en-US" sz="1400" b="1" dirty="0"/>
              <a:t>Medicare: </a:t>
            </a:r>
            <a:r>
              <a:rPr lang="en-US" sz="1400" dirty="0"/>
              <a:t>1-800-MEDICARE (1-800-633-4227) (TTY 1-877-486-2048)</a:t>
            </a:r>
          </a:p>
          <a:p>
            <a:pPr>
              <a:spcAft>
                <a:spcPts val="500"/>
              </a:spcAft>
            </a:pPr>
            <a:r>
              <a:rPr lang="en-US" sz="1400" i="1" dirty="0"/>
              <a:t>24 hours a day, 7 days a week.</a:t>
            </a:r>
          </a:p>
        </p:txBody>
      </p:sp>
      <p:pic>
        <p:nvPicPr>
          <p:cNvPr id="11" name="Picture 10">
            <a:extLst>
              <a:ext uri="{FF2B5EF4-FFF2-40B4-BE49-F238E27FC236}">
                <a16:creationId xmlns:a16="http://schemas.microsoft.com/office/drawing/2014/main" id="{5D3F8366-B16E-437A-8086-4AD31F2482CF}"/>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0391" t="11595" r="15318"/>
          <a:stretch/>
        </p:blipFill>
        <p:spPr>
          <a:xfrm>
            <a:off x="7040979" y="0"/>
            <a:ext cx="5151021" cy="6858000"/>
          </a:xfrm>
          <a:prstGeom prst="rect">
            <a:avLst/>
          </a:prstGeom>
        </p:spPr>
      </p:pic>
      <p:sp>
        <p:nvSpPr>
          <p:cNvPr id="15" name="Text Placeholder 14">
            <a:extLst>
              <a:ext uri="{FF2B5EF4-FFF2-40B4-BE49-F238E27FC236}">
                <a16:creationId xmlns:a16="http://schemas.microsoft.com/office/drawing/2014/main" id="{632D5CE9-601F-474F-9482-29A7CA0D2006}"/>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pic>
        <p:nvPicPr>
          <p:cNvPr id="41" name="Graphic 40">
            <a:extLst>
              <a:ext uri="{FF2B5EF4-FFF2-40B4-BE49-F238E27FC236}">
                <a16:creationId xmlns:a16="http://schemas.microsoft.com/office/drawing/2014/main" id="{AE3461B0-5B3D-4FEE-B193-E7EE83A3E201}"/>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9562674" y="6260415"/>
            <a:ext cx="2275119" cy="258144"/>
          </a:xfrm>
          <a:prstGeom prst="rect">
            <a:avLst/>
          </a:prstGeom>
        </p:spPr>
      </p:pic>
    </p:spTree>
    <p:extLst>
      <p:ext uri="{BB962C8B-B14F-4D97-AF65-F5344CB8AC3E}">
        <p14:creationId xmlns:p14="http://schemas.microsoft.com/office/powerpoint/2010/main" val="72921456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77CDFADD-1F22-43FA-B04A-3EFE1B9290E5}"/>
              </a:ext>
            </a:extLst>
          </p:cNvPr>
          <p:cNvSpPr>
            <a:spLocks noGrp="1"/>
          </p:cNvSpPr>
          <p:nvPr>
            <p:ph type="ctrTitle"/>
          </p:nvPr>
        </p:nvSpPr>
        <p:spPr>
          <a:xfrm>
            <a:off x="668383" y="5760117"/>
            <a:ext cx="4159469" cy="492443"/>
          </a:xfrm>
        </p:spPr>
        <p:txBody>
          <a:bodyPr/>
          <a:lstStyle/>
          <a:p>
            <a:r>
              <a:rPr lang="en-US" dirty="0"/>
              <a:t>Questions?</a:t>
            </a:r>
          </a:p>
        </p:txBody>
      </p:sp>
      <p:sp>
        <p:nvSpPr>
          <p:cNvPr id="7" name="Rectangle 6">
            <a:extLst>
              <a:ext uri="{FF2B5EF4-FFF2-40B4-BE49-F238E27FC236}">
                <a16:creationId xmlns:a16="http://schemas.microsoft.com/office/drawing/2014/main" id="{739C06CE-4842-452D-BA50-48986C83C0FE}"/>
              </a:ext>
            </a:extLst>
          </p:cNvPr>
          <p:cNvSpPr/>
          <p:nvPr/>
        </p:nvSpPr>
        <p:spPr>
          <a:xfrm>
            <a:off x="3749663" y="5881624"/>
            <a:ext cx="8442337" cy="710451"/>
          </a:xfrm>
          <a:prstGeom prst="rect">
            <a:avLst/>
          </a:prstGeom>
        </p:spPr>
        <p:txBody>
          <a:bodyPr wrap="square">
            <a:spAutoFit/>
          </a:bodyPr>
          <a:lstStyle/>
          <a:p>
            <a:pPr marL="0" marR="0"/>
            <a:r>
              <a:rPr lang="en-US" sz="1200" dirty="0">
                <a:effectLst/>
                <a:ea typeface="Calibri" panose="020F0502020204030204" pitchFamily="34" charset="0"/>
              </a:rPr>
              <a:t>Kaiser Permanente is an HMO plan with a Medicare contract. Enrollment in Kaiser Permanente depends on contract renewal.</a:t>
            </a:r>
            <a:r>
              <a:rPr lang="en-US" sz="1200" dirty="0">
                <a:effectLst/>
                <a:ea typeface="Times New Roman" panose="02020603050405020304" pitchFamily="18" charset="0"/>
              </a:rPr>
              <a:t> You must reside in the Kaiser Permanente Medicare health plan service area in which you enroll.</a:t>
            </a:r>
            <a:endParaRPr lang="en-US" sz="1200" dirty="0">
              <a:effectLst/>
              <a:ea typeface="Calibri" panose="020F0502020204030204" pitchFamily="34" charset="0"/>
            </a:endParaRPr>
          </a:p>
          <a:p>
            <a:pPr algn="just">
              <a:spcBef>
                <a:spcPts val="500"/>
              </a:spcBef>
            </a:pPr>
            <a:endParaRPr lang="en-US" sz="1200" dirty="0">
              <a:cs typeface="Arial" panose="020B0604020202020204" pitchFamily="34" charset="0"/>
            </a:endParaRPr>
          </a:p>
        </p:txBody>
      </p:sp>
      <p:sp>
        <p:nvSpPr>
          <p:cNvPr id="8" name="Rectangle 3">
            <a:extLst>
              <a:ext uri="{FF2B5EF4-FFF2-40B4-BE49-F238E27FC236}">
                <a16:creationId xmlns:a16="http://schemas.microsoft.com/office/drawing/2014/main" id="{05DFAE79-344D-4337-B47F-8F962BCD550A}"/>
              </a:ext>
              <a:ext uri="{C183D7F6-B498-43B3-948B-1728B52AA6E4}">
                <adec:decorative xmlns:adec="http://schemas.microsoft.com/office/drawing/2017/decorative" val="1"/>
              </a:ext>
            </a:extLst>
          </p:cNvPr>
          <p:cNvSpPr txBox="1">
            <a:spLocks noChangeArrowheads="1"/>
          </p:cNvSpPr>
          <p:nvPr/>
        </p:nvSpPr>
        <p:spPr bwMode="gray">
          <a:xfrm>
            <a:off x="831919" y="6592075"/>
            <a:ext cx="4230203" cy="209288"/>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45720" rIns="91440" bIns="45720" numCol="1" anchor="t" anchorCtr="0" compatLnSpc="1">
            <a:prstTxWarp prst="textNoShape">
              <a:avLst/>
            </a:prstTxWarp>
            <a:spAutoFit/>
          </a:bodyPr>
          <a:lstStyle>
            <a:lvl1pPr marL="285750" indent="-285750" algn="l" rtl="0" fontAlgn="base">
              <a:lnSpc>
                <a:spcPct val="95000"/>
              </a:lnSpc>
              <a:spcBef>
                <a:spcPct val="35000"/>
              </a:spcBef>
              <a:spcAft>
                <a:spcPct val="0"/>
              </a:spcAft>
              <a:buClr>
                <a:schemeClr val="tx2"/>
              </a:buClr>
              <a:buFont typeface="Wingdings" charset="0"/>
              <a:buChar char="§"/>
              <a:defRPr sz="2400">
                <a:solidFill>
                  <a:schemeClr val="tx1"/>
                </a:solidFill>
                <a:latin typeface="+mn-lt"/>
                <a:ea typeface="+mn-ea"/>
                <a:cs typeface="+mn-cs"/>
              </a:defRPr>
            </a:lvl1pPr>
            <a:lvl2pPr marL="742950" indent="-285750" algn="l" rtl="0" fontAlgn="base">
              <a:lnSpc>
                <a:spcPct val="95000"/>
              </a:lnSpc>
              <a:spcBef>
                <a:spcPct val="35000"/>
              </a:spcBef>
              <a:spcAft>
                <a:spcPct val="0"/>
              </a:spcAft>
              <a:buClr>
                <a:schemeClr val="tx2"/>
              </a:buClr>
              <a:buFont typeface="Arial" charset="0"/>
              <a:buChar char="–"/>
              <a:defRPr sz="2000">
                <a:solidFill>
                  <a:schemeClr val="tx1"/>
                </a:solidFill>
                <a:latin typeface="+mn-lt"/>
                <a:ea typeface="Arial" charset="0"/>
                <a:cs typeface="+mn-cs"/>
              </a:defRPr>
            </a:lvl2pPr>
            <a:lvl3pPr marL="1143000" indent="-228600" algn="l" rtl="0" fontAlgn="base">
              <a:lnSpc>
                <a:spcPct val="95000"/>
              </a:lnSpc>
              <a:spcBef>
                <a:spcPct val="35000"/>
              </a:spcBef>
              <a:spcAft>
                <a:spcPct val="0"/>
              </a:spcAft>
              <a:buClr>
                <a:schemeClr val="tx2"/>
              </a:buClr>
              <a:buFont typeface="Wingdings" charset="0"/>
              <a:buChar char="§"/>
              <a:defRPr>
                <a:solidFill>
                  <a:schemeClr val="tx1"/>
                </a:solidFill>
                <a:latin typeface="+mn-lt"/>
                <a:ea typeface="Arial" charset="0"/>
                <a:cs typeface="+mn-cs"/>
              </a:defRPr>
            </a:lvl3pPr>
            <a:lvl4pPr marL="1600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4pPr>
            <a:lvl5pPr marL="20574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5pPr>
            <a:lvl6pPr marL="25146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6pPr>
            <a:lvl7pPr marL="29718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7pPr>
            <a:lvl8pPr marL="34290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8pPr>
            <a:lvl9pPr marL="3886200" indent="-228600" algn="l" rtl="0" fontAlgn="base">
              <a:lnSpc>
                <a:spcPct val="95000"/>
              </a:lnSpc>
              <a:spcBef>
                <a:spcPct val="35000"/>
              </a:spcBef>
              <a:spcAft>
                <a:spcPct val="0"/>
              </a:spcAft>
              <a:buClr>
                <a:schemeClr val="tx2"/>
              </a:buClr>
              <a:buChar char="»"/>
              <a:defRPr sz="1600">
                <a:solidFill>
                  <a:schemeClr val="tx1"/>
                </a:solidFill>
                <a:latin typeface="+mn-lt"/>
                <a:ea typeface="Arial" charset="0"/>
                <a:cs typeface="+mn-cs"/>
              </a:defRPr>
            </a:lvl9pPr>
          </a:lstStyle>
          <a:p>
            <a:pPr marL="0" indent="0">
              <a:buNone/>
            </a:pPr>
            <a:r>
              <a:rPr lang="en-US" sz="800" dirty="0"/>
              <a:t>Updated: October 2023</a:t>
            </a:r>
          </a:p>
        </p:txBody>
      </p:sp>
    </p:spTree>
    <p:extLst>
      <p:ext uri="{BB962C8B-B14F-4D97-AF65-F5344CB8AC3E}">
        <p14:creationId xmlns:p14="http://schemas.microsoft.com/office/powerpoint/2010/main" val="38044887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a:extLst>
              <a:ext uri="{FF2B5EF4-FFF2-40B4-BE49-F238E27FC236}">
                <a16:creationId xmlns:a16="http://schemas.microsoft.com/office/drawing/2014/main" id="{4CDAC138-C202-491D-906D-A5EE7FC346A3}"/>
              </a:ext>
            </a:extLst>
          </p:cNvPr>
          <p:cNvSpPr>
            <a:spLocks noGrp="1"/>
          </p:cNvSpPr>
          <p:nvPr>
            <p:ph type="subTitle" idx="4"/>
          </p:nvPr>
        </p:nvSpPr>
        <p:spPr>
          <a:xfrm>
            <a:off x="685800" y="5963568"/>
            <a:ext cx="10881360" cy="784830"/>
          </a:xfrm>
        </p:spPr>
        <p:txBody>
          <a:bodyPr/>
          <a:lstStyle/>
          <a:p>
            <a:r>
              <a:rPr lang="en-US" dirty="0"/>
              <a:t>Presenting Medicare 101 and the Kaiser Permanente Medicare health plans</a:t>
            </a:r>
          </a:p>
          <a:p>
            <a:endParaRPr lang="en-US" dirty="0"/>
          </a:p>
        </p:txBody>
      </p:sp>
      <p:sp>
        <p:nvSpPr>
          <p:cNvPr id="9" name="Title 1">
            <a:extLst>
              <a:ext uri="{FF2B5EF4-FFF2-40B4-BE49-F238E27FC236}">
                <a16:creationId xmlns:a16="http://schemas.microsoft.com/office/drawing/2014/main" id="{B8AF97F0-6615-43E4-9848-0AFB657002E3}"/>
              </a:ext>
            </a:extLst>
          </p:cNvPr>
          <p:cNvSpPr>
            <a:spLocks noGrp="1"/>
          </p:cNvSpPr>
          <p:nvPr>
            <p:ph type="ctrTitle"/>
          </p:nvPr>
        </p:nvSpPr>
        <p:spPr>
          <a:xfrm>
            <a:off x="685800" y="5402213"/>
            <a:ext cx="10881360" cy="492443"/>
          </a:xfrm>
        </p:spPr>
        <p:txBody>
          <a:bodyPr/>
          <a:lstStyle/>
          <a:p>
            <a:r>
              <a:rPr lang="en-US" dirty="0"/>
              <a:t>Welcome to Kaiser Permanente - 2024</a:t>
            </a:r>
          </a:p>
        </p:txBody>
      </p:sp>
      <p:pic>
        <p:nvPicPr>
          <p:cNvPr id="12" name="Graphic 11">
            <a:extLst>
              <a:ext uri="{FF2B5EF4-FFF2-40B4-BE49-F238E27FC236}">
                <a16:creationId xmlns:a16="http://schemas.microsoft.com/office/drawing/2014/main" id="{1EF1E459-3658-4BC9-85D7-60132419499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06217" y="233561"/>
            <a:ext cx="2275119" cy="259191"/>
          </a:xfrm>
          <a:prstGeom prst="rect">
            <a:avLst/>
          </a:prstGeom>
        </p:spPr>
      </p:pic>
    </p:spTree>
    <p:extLst>
      <p:ext uri="{BB962C8B-B14F-4D97-AF65-F5344CB8AC3E}">
        <p14:creationId xmlns:p14="http://schemas.microsoft.com/office/powerpoint/2010/main" val="38832727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242D5AD-0E71-4782-F561-54FBF25ABC85}"/>
              </a:ext>
            </a:extLst>
          </p:cNvPr>
          <p:cNvSpPr>
            <a:spLocks noGrp="1"/>
          </p:cNvSpPr>
          <p:nvPr>
            <p:ph type="sldNum" sz="quarter" idx="12"/>
          </p:nvPr>
        </p:nvSpPr>
        <p:spPr/>
        <p:txBody>
          <a:bodyPr/>
          <a:lstStyle/>
          <a:p>
            <a:fld id="{1B559DBB-C45F-461D-8AEE-61FFC6EFADA2}" type="slidenum">
              <a:rPr lang="en-US" smtClean="0"/>
              <a:t>20</a:t>
            </a:fld>
            <a:endParaRPr lang="en-US"/>
          </a:p>
        </p:txBody>
      </p:sp>
      <p:sp>
        <p:nvSpPr>
          <p:cNvPr id="7" name="Title 6">
            <a:extLst>
              <a:ext uri="{FF2B5EF4-FFF2-40B4-BE49-F238E27FC236}">
                <a16:creationId xmlns:a16="http://schemas.microsoft.com/office/drawing/2014/main" id="{DE379985-1FDF-77BE-4C95-4B0DE7B42617}"/>
              </a:ext>
            </a:extLst>
          </p:cNvPr>
          <p:cNvSpPr>
            <a:spLocks noGrp="1"/>
          </p:cNvSpPr>
          <p:nvPr>
            <p:ph type="title"/>
          </p:nvPr>
        </p:nvSpPr>
        <p:spPr>
          <a:xfrm>
            <a:off x="1513325" y="2308388"/>
            <a:ext cx="10515600" cy="1325563"/>
          </a:xfrm>
        </p:spPr>
        <p:txBody>
          <a:bodyPr>
            <a:normAutofit fontScale="90000"/>
          </a:bodyPr>
          <a:lstStyle/>
          <a:p>
            <a:pPr marL="20320" lvl="0">
              <a:lnSpc>
                <a:spcPts val="5015"/>
              </a:lnSpc>
              <a:spcBef>
                <a:spcPts val="0"/>
              </a:spcBef>
              <a:defRPr/>
            </a:pPr>
            <a:r>
              <a:rPr lang="en-US" spc="-5" dirty="0">
                <a:solidFill>
                  <a:srgbClr val="2E5496"/>
                </a:solidFill>
                <a:cs typeface="Calibri Light"/>
              </a:rPr>
              <a:t>Genera</a:t>
            </a:r>
            <a:r>
              <a:rPr lang="en-US" dirty="0">
                <a:solidFill>
                  <a:srgbClr val="2E5496"/>
                </a:solidFill>
                <a:cs typeface="Calibri Light"/>
              </a:rPr>
              <a:t>l</a:t>
            </a:r>
            <a:r>
              <a:rPr lang="en-US" spc="-300" dirty="0">
                <a:solidFill>
                  <a:srgbClr val="2E5496"/>
                </a:solidFill>
                <a:cs typeface="Calibri Light"/>
              </a:rPr>
              <a:t> </a:t>
            </a:r>
            <a:r>
              <a:rPr lang="en-US" spc="-5" dirty="0">
                <a:solidFill>
                  <a:srgbClr val="2E5496"/>
                </a:solidFill>
                <a:cs typeface="Calibri Light"/>
              </a:rPr>
              <a:t>Overview:</a:t>
            </a:r>
            <a:br>
              <a:rPr lang="en-US" dirty="0">
                <a:solidFill>
                  <a:prstClr val="black"/>
                </a:solidFill>
                <a:cs typeface="Calibri Light"/>
              </a:rPr>
            </a:br>
            <a:r>
              <a:rPr lang="en-US" spc="-40" dirty="0">
                <a:solidFill>
                  <a:srgbClr val="2E5496"/>
                </a:solidFill>
                <a:cs typeface="Calibri Light"/>
              </a:rPr>
              <a:t>202</a:t>
            </a:r>
            <a:r>
              <a:rPr lang="en-US" dirty="0">
                <a:solidFill>
                  <a:srgbClr val="2E5496"/>
                </a:solidFill>
                <a:cs typeface="Calibri Light"/>
              </a:rPr>
              <a:t>4</a:t>
            </a:r>
            <a:r>
              <a:rPr lang="en-US" spc="-225" dirty="0">
                <a:solidFill>
                  <a:srgbClr val="2E5496"/>
                </a:solidFill>
                <a:cs typeface="Calibri Light"/>
              </a:rPr>
              <a:t> </a:t>
            </a:r>
            <a:r>
              <a:rPr lang="en-US" spc="-5" dirty="0">
                <a:solidFill>
                  <a:srgbClr val="2E5496"/>
                </a:solidFill>
                <a:cs typeface="Calibri Light"/>
              </a:rPr>
              <a:t>RESIG/SIS</a:t>
            </a:r>
            <a:r>
              <a:rPr lang="en-US" dirty="0">
                <a:solidFill>
                  <a:srgbClr val="2E5496"/>
                </a:solidFill>
                <a:cs typeface="Calibri Light"/>
              </a:rPr>
              <a:t>C</a:t>
            </a:r>
            <a:r>
              <a:rPr lang="en-US" spc="-335" dirty="0">
                <a:solidFill>
                  <a:srgbClr val="2E5496"/>
                </a:solidFill>
                <a:cs typeface="Calibri Light"/>
              </a:rPr>
              <a:t> </a:t>
            </a:r>
            <a:r>
              <a:rPr lang="en-US" dirty="0">
                <a:solidFill>
                  <a:srgbClr val="2E5496"/>
                </a:solidFill>
                <a:cs typeface="Calibri Light"/>
              </a:rPr>
              <a:t>Medicare</a:t>
            </a:r>
            <a:r>
              <a:rPr lang="en-US" spc="-370" dirty="0">
                <a:solidFill>
                  <a:srgbClr val="2E5496"/>
                </a:solidFill>
                <a:cs typeface="Calibri Light"/>
              </a:rPr>
              <a:t> </a:t>
            </a:r>
            <a:r>
              <a:rPr lang="en-US" spc="-5" dirty="0">
                <a:solidFill>
                  <a:srgbClr val="2E5496"/>
                </a:solidFill>
                <a:cs typeface="Calibri Light"/>
              </a:rPr>
              <a:t>Healt</a:t>
            </a:r>
            <a:r>
              <a:rPr lang="en-US" dirty="0">
                <a:solidFill>
                  <a:srgbClr val="2E5496"/>
                </a:solidFill>
                <a:cs typeface="Calibri Light"/>
              </a:rPr>
              <a:t>h</a:t>
            </a:r>
            <a:r>
              <a:rPr lang="en-US" spc="-355" dirty="0">
                <a:solidFill>
                  <a:srgbClr val="2E5496"/>
                </a:solidFill>
                <a:cs typeface="Calibri Light"/>
              </a:rPr>
              <a:t> </a:t>
            </a:r>
            <a:r>
              <a:rPr lang="en-US" dirty="0">
                <a:solidFill>
                  <a:srgbClr val="2E5496"/>
                </a:solidFill>
                <a:cs typeface="Calibri Light"/>
              </a:rPr>
              <a:t>Plan</a:t>
            </a:r>
            <a:r>
              <a:rPr lang="en-US" spc="-370" dirty="0">
                <a:solidFill>
                  <a:srgbClr val="2E5496"/>
                </a:solidFill>
                <a:cs typeface="Calibri Light"/>
              </a:rPr>
              <a:t> </a:t>
            </a:r>
            <a:r>
              <a:rPr lang="en-US" spc="-5" dirty="0">
                <a:solidFill>
                  <a:srgbClr val="2E5496"/>
                </a:solidFill>
                <a:cs typeface="Calibri Light"/>
              </a:rPr>
              <a:t>Options</a:t>
            </a:r>
            <a:endParaRPr lang="en-US" dirty="0">
              <a:solidFill>
                <a:prstClr val="black"/>
              </a:solidFill>
              <a:cs typeface="Calibri Light"/>
            </a:endParaRPr>
          </a:p>
        </p:txBody>
      </p:sp>
      <p:sp>
        <p:nvSpPr>
          <p:cNvPr id="3" name="object 3"/>
          <p:cNvSpPr txBox="1"/>
          <p:nvPr/>
        </p:nvSpPr>
        <p:spPr>
          <a:xfrm>
            <a:off x="1602993" y="3705097"/>
            <a:ext cx="7428229" cy="1107996"/>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15" normalizeH="0" baseline="0" noProof="0" dirty="0">
                <a:ln>
                  <a:noFill/>
                </a:ln>
                <a:solidFill>
                  <a:prstClr val="black"/>
                </a:solidFill>
                <a:effectLst/>
                <a:uLnTx/>
                <a:uFillTx/>
                <a:latin typeface="Calibri"/>
                <a:ea typeface="+mn-ea"/>
                <a:cs typeface="Calibri"/>
              </a:rPr>
              <a:t>P</a:t>
            </a:r>
            <a:r>
              <a:rPr kumimoji="0" sz="2400" b="0" i="0" u="none" strike="noStrike" kern="1200" cap="none" spc="-50" normalizeH="0" baseline="0" noProof="0" dirty="0">
                <a:ln>
                  <a:noFill/>
                </a:ln>
                <a:solidFill>
                  <a:prstClr val="black"/>
                </a:solidFill>
                <a:effectLst/>
                <a:uLnTx/>
                <a:uFillTx/>
                <a:latin typeface="Calibri"/>
                <a:ea typeface="+mn-ea"/>
                <a:cs typeface="Calibri"/>
              </a:rPr>
              <a:t>r</a:t>
            </a:r>
            <a:r>
              <a:rPr kumimoji="0" sz="2400" b="0" i="0" u="none" strike="noStrike" kern="1200" cap="none" spc="-15" normalizeH="0" baseline="0" noProof="0" dirty="0">
                <a:ln>
                  <a:noFill/>
                </a:ln>
                <a:solidFill>
                  <a:prstClr val="black"/>
                </a:solidFill>
                <a:effectLst/>
                <a:uLnTx/>
                <a:uFillTx/>
                <a:latin typeface="Calibri"/>
                <a:ea typeface="+mn-ea"/>
                <a:cs typeface="Calibri"/>
              </a:rPr>
              <a:t>ese</a:t>
            </a:r>
            <a:r>
              <a:rPr kumimoji="0" sz="2400" b="0" i="0" u="none" strike="noStrike" kern="1200" cap="none" spc="-25" normalizeH="0" baseline="0" noProof="0" dirty="0">
                <a:ln>
                  <a:noFill/>
                </a:ln>
                <a:solidFill>
                  <a:prstClr val="black"/>
                </a:solidFill>
                <a:effectLst/>
                <a:uLnTx/>
                <a:uFillTx/>
                <a:latin typeface="Calibri"/>
                <a:ea typeface="+mn-ea"/>
                <a:cs typeface="Calibri"/>
              </a:rPr>
              <a:t>n</a:t>
            </a:r>
            <a:r>
              <a:rPr kumimoji="0" sz="2400" b="0" i="0" u="none" strike="noStrike" kern="1200" cap="none" spc="-35" normalizeH="0" baseline="0" noProof="0" dirty="0">
                <a:ln>
                  <a:noFill/>
                </a:ln>
                <a:solidFill>
                  <a:prstClr val="black"/>
                </a:solidFill>
                <a:effectLst/>
                <a:uLnTx/>
                <a:uFillTx/>
                <a:latin typeface="Calibri"/>
                <a:ea typeface="+mn-ea"/>
                <a:cs typeface="Calibri"/>
              </a:rPr>
              <a:t>t</a:t>
            </a:r>
            <a:r>
              <a:rPr kumimoji="0" sz="2400" b="0" i="0" u="none" strike="noStrike" kern="1200" cap="none" spc="-15" normalizeH="0" baseline="0" noProof="0" dirty="0">
                <a:ln>
                  <a:noFill/>
                </a:ln>
                <a:solidFill>
                  <a:prstClr val="black"/>
                </a:solidFill>
                <a:effectLst/>
                <a:uLnTx/>
                <a:uFillTx/>
                <a:latin typeface="Calibri"/>
                <a:ea typeface="+mn-ea"/>
                <a:cs typeface="Calibri"/>
              </a:rPr>
              <a:t>ed</a:t>
            </a:r>
            <a:r>
              <a:rPr kumimoji="0" sz="2400" b="0" i="0" u="none" strike="noStrike" kern="1200" cap="none" spc="-5" normalizeH="0" baseline="0" noProof="0" dirty="0">
                <a:ln>
                  <a:noFill/>
                </a:ln>
                <a:solidFill>
                  <a:prstClr val="black"/>
                </a:solidFill>
                <a:effectLst/>
                <a:uLnTx/>
                <a:uFillTx/>
                <a:latin typeface="Calibri"/>
                <a:ea typeface="+mn-ea"/>
                <a:cs typeface="Calibri"/>
              </a:rPr>
              <a:t> </a:t>
            </a:r>
            <a:r>
              <a:rPr kumimoji="0" sz="2400" b="0" i="0" u="none" strike="noStrike" kern="1200" cap="none" spc="-10" normalizeH="0" baseline="0" noProof="0" dirty="0">
                <a:ln>
                  <a:noFill/>
                </a:ln>
                <a:solidFill>
                  <a:prstClr val="black"/>
                </a:solidFill>
                <a:effectLst/>
                <a:uLnTx/>
                <a:uFillTx/>
                <a:latin typeface="Calibri"/>
                <a:ea typeface="+mn-ea"/>
                <a:cs typeface="Calibri"/>
              </a:rPr>
              <a:t>b</a:t>
            </a:r>
            <a:r>
              <a:rPr kumimoji="0" sz="2400" b="0" i="0" u="none" strike="noStrike" kern="1200" cap="none" spc="-15" normalizeH="0" baseline="0" noProof="0" dirty="0">
                <a:ln>
                  <a:noFill/>
                </a:ln>
                <a:solidFill>
                  <a:prstClr val="black"/>
                </a:solidFill>
                <a:effectLst/>
                <a:uLnTx/>
                <a:uFillTx/>
                <a:latin typeface="Calibri"/>
                <a:ea typeface="+mn-ea"/>
                <a:cs typeface="Calibri"/>
              </a:rPr>
              <a:t>y</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5" normalizeH="0" baseline="0" noProof="0" dirty="0">
                <a:ln>
                  <a:noFill/>
                </a:ln>
                <a:solidFill>
                  <a:prstClr val="black"/>
                </a:solidFill>
                <a:effectLst/>
                <a:uLnTx/>
                <a:uFillTx/>
                <a:latin typeface="Calibri"/>
                <a:ea typeface="+mn-ea"/>
                <a:cs typeface="Calibri"/>
              </a:rPr>
              <a:t>Elizabeth Matheny</a:t>
            </a:r>
            <a:r>
              <a:rPr kumimoji="0" sz="2400" b="0" i="0" u="none" strike="noStrike" kern="1200" cap="none" spc="0" normalizeH="0" baseline="0" noProof="0" dirty="0">
                <a:ln>
                  <a:noFill/>
                </a:ln>
                <a:solidFill>
                  <a:prstClr val="black"/>
                </a:solidFill>
                <a:effectLst/>
                <a:uLnTx/>
                <a:uFillTx/>
                <a:latin typeface="Calibri"/>
                <a:ea typeface="+mn-ea"/>
                <a:cs typeface="Calibri"/>
              </a:rPr>
              <a:t>,</a:t>
            </a:r>
            <a:r>
              <a:rPr kumimoji="0" sz="2400" b="0" i="0" u="none" strike="noStrike" kern="1200" cap="none" spc="-25"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RESI</a:t>
            </a:r>
            <a:r>
              <a:rPr kumimoji="0" lang="en-US" sz="2400" b="0" i="0" u="none" strike="noStrike" kern="1200" cap="none" spc="0" normalizeH="0" baseline="0" noProof="0" dirty="0">
                <a:ln>
                  <a:noFill/>
                </a:ln>
                <a:solidFill>
                  <a:prstClr val="black"/>
                </a:solidFill>
                <a:effectLst/>
                <a:uLnTx/>
                <a:uFillTx/>
                <a:latin typeface="Calibri"/>
                <a:ea typeface="+mn-ea"/>
                <a:cs typeface="Calibri"/>
              </a:rPr>
              <a:t>G </a:t>
            </a:r>
            <a:r>
              <a:rPr kumimoji="0" sz="2400" b="0" i="0" u="none" strike="noStrike" kern="1200" cap="none" spc="-5" normalizeH="0" baseline="0" noProof="0" dirty="0">
                <a:ln>
                  <a:noFill/>
                </a:ln>
                <a:solidFill>
                  <a:prstClr val="black"/>
                </a:solidFill>
                <a:effectLst/>
                <a:uLnTx/>
                <a:uFillTx/>
                <a:latin typeface="Calibri"/>
                <a:ea typeface="+mn-ea"/>
                <a:cs typeface="Calibri"/>
              </a:rPr>
              <a:t>Employe</a:t>
            </a:r>
            <a:r>
              <a:rPr kumimoji="0" sz="2400" b="0" i="0" u="none" strike="noStrike" kern="1200" cap="none" spc="0" normalizeH="0" baseline="0" noProof="0" dirty="0">
                <a:ln>
                  <a:noFill/>
                </a:ln>
                <a:solidFill>
                  <a:prstClr val="black"/>
                </a:solidFill>
                <a:effectLst/>
                <a:uLnTx/>
                <a:uFillTx/>
                <a:latin typeface="Calibri"/>
                <a:ea typeface="+mn-ea"/>
                <a:cs typeface="Calibri"/>
              </a:rPr>
              <a:t>e Benefits</a:t>
            </a:r>
            <a:r>
              <a:rPr kumimoji="0" lang="en-US" sz="2400" b="0" i="0" u="none" strike="noStrike" kern="1200" cap="none" spc="0" normalizeH="0" baseline="0" noProof="0" dirty="0">
                <a:ln>
                  <a:noFill/>
                </a:ln>
                <a:solidFill>
                  <a:prstClr val="black"/>
                </a:solidFill>
                <a:effectLst/>
                <a:uLnTx/>
                <a:uFillTx/>
                <a:latin typeface="Calibri"/>
                <a:ea typeface="+mn-ea"/>
                <a:cs typeface="Calibri"/>
              </a:rPr>
              <a:t> Supervisor</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dirty="0">
                <a:ln>
                  <a:noFill/>
                </a:ln>
                <a:solidFill>
                  <a:prstClr val="black"/>
                </a:solidFill>
                <a:effectLst/>
                <a:uLnTx/>
                <a:uFillTx/>
                <a:latin typeface="Calibri"/>
                <a:ea typeface="+mn-ea"/>
                <a:cs typeface="Calibri"/>
              </a:rPr>
              <a:t>Shawna</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Smith</a:t>
            </a:r>
            <a:r>
              <a:rPr kumimoji="0" sz="2400" b="0" i="0" u="none" strike="noStrike" kern="1200" cap="none" spc="-10" normalizeH="0" baseline="0" noProof="0" dirty="0">
                <a:ln>
                  <a:noFill/>
                </a:ln>
                <a:solidFill>
                  <a:prstClr val="black"/>
                </a:solidFill>
                <a:effectLst/>
                <a:uLnTx/>
                <a:uFillTx/>
                <a:latin typeface="Calibri"/>
                <a:ea typeface="+mn-ea"/>
                <a:cs typeface="Calibri"/>
              </a:rPr>
              <a:t>,</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5" normalizeH="0" baseline="0" noProof="0" dirty="0">
                <a:ln>
                  <a:noFill/>
                </a:ln>
                <a:solidFill>
                  <a:prstClr val="black"/>
                </a:solidFill>
                <a:effectLst/>
                <a:uLnTx/>
                <a:uFillTx/>
                <a:latin typeface="Calibri"/>
                <a:ea typeface="+mn-ea"/>
                <a:cs typeface="Calibri"/>
              </a:rPr>
              <a:t>SIS</a:t>
            </a:r>
            <a:r>
              <a:rPr kumimoji="0" sz="2400" b="0" i="0" u="none" strike="noStrike" kern="1200" cap="none" spc="0" normalizeH="0" baseline="0" noProof="0" dirty="0">
                <a:ln>
                  <a:noFill/>
                </a:ln>
                <a:solidFill>
                  <a:prstClr val="black"/>
                </a:solidFill>
                <a:effectLst/>
                <a:uLnTx/>
                <a:uFillTx/>
                <a:latin typeface="Calibri"/>
                <a:ea typeface="+mn-ea"/>
                <a:cs typeface="Calibri"/>
              </a:rPr>
              <a:t>C</a:t>
            </a:r>
            <a:r>
              <a:rPr kumimoji="0" sz="2400" b="0" i="0" u="none" strike="noStrike" kern="1200" cap="none" spc="-20" normalizeH="0" baseline="0" noProof="0" dirty="0">
                <a:ln>
                  <a:noFill/>
                </a:ln>
                <a:solidFill>
                  <a:prstClr val="black"/>
                </a:solidFill>
                <a:effectLst/>
                <a:uLnTx/>
                <a:uFillTx/>
                <a:latin typeface="Calibri"/>
                <a:ea typeface="+mn-ea"/>
                <a:cs typeface="Calibri"/>
              </a:rPr>
              <a:t> </a:t>
            </a:r>
            <a:r>
              <a:rPr kumimoji="0" sz="2400" b="0" i="0" u="none" strike="noStrike" kern="1200" cap="none" spc="0" normalizeH="0" baseline="0" noProof="0" dirty="0">
                <a:ln>
                  <a:noFill/>
                </a:ln>
                <a:solidFill>
                  <a:prstClr val="black"/>
                </a:solidFill>
                <a:effectLst/>
                <a:uLnTx/>
                <a:uFillTx/>
                <a:latin typeface="Calibri"/>
                <a:ea typeface="+mn-ea"/>
                <a:cs typeface="Calibri"/>
              </a:rPr>
              <a:t>Account</a:t>
            </a:r>
            <a:r>
              <a:rPr kumimoji="0" sz="2400" b="0" i="0" u="none" strike="noStrike" kern="1200" cap="none" spc="-30" normalizeH="0" baseline="0" noProof="0" dirty="0">
                <a:ln>
                  <a:noFill/>
                </a:ln>
                <a:solidFill>
                  <a:prstClr val="black"/>
                </a:solidFill>
                <a:effectLst/>
                <a:uLnTx/>
                <a:uFillTx/>
                <a:latin typeface="Calibri"/>
                <a:ea typeface="+mn-ea"/>
                <a:cs typeface="Calibri"/>
              </a:rPr>
              <a:t> </a:t>
            </a:r>
            <a:r>
              <a:rPr kumimoji="0" sz="2400" b="0" i="0" u="none" strike="noStrike" kern="1200" cap="none" spc="-15" normalizeH="0" baseline="0" noProof="0" dirty="0">
                <a:ln>
                  <a:noFill/>
                </a:ln>
                <a:solidFill>
                  <a:prstClr val="black"/>
                </a:solidFill>
                <a:effectLst/>
                <a:uLnTx/>
                <a:uFillTx/>
                <a:latin typeface="Calibri"/>
                <a:ea typeface="+mn-ea"/>
                <a:cs typeface="Calibri"/>
              </a:rPr>
              <a:t>Manager</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a:extLst>
              <a:ext uri="{C183D7F6-B498-43B3-948B-1728B52AA6E4}">
                <adec:decorative xmlns:adec="http://schemas.microsoft.com/office/drawing/2017/decorative" val="1"/>
              </a:ext>
            </a:extLst>
          </p:cNvPr>
          <p:cNvSpPr/>
          <p:nvPr/>
        </p:nvSpPr>
        <p:spPr>
          <a:xfrm>
            <a:off x="0" y="76254"/>
            <a:ext cx="3026651" cy="954070"/>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C3C234F2-A9C3-E6E4-3ABF-BE1C3CF1C06B}"/>
              </a:ext>
            </a:extLst>
          </p:cNvPr>
          <p:cNvSpPr>
            <a:spLocks noGrp="1"/>
          </p:cNvSpPr>
          <p:nvPr>
            <p:ph type="sldNum" sz="quarter" idx="12"/>
          </p:nvPr>
        </p:nvSpPr>
        <p:spPr/>
        <p:txBody>
          <a:bodyPr/>
          <a:lstStyle/>
          <a:p>
            <a:fld id="{1B559DBB-C45F-461D-8AEE-61FFC6EFADA2}" type="slidenum">
              <a:rPr lang="en-US" smtClean="0"/>
              <a:t>21</a:t>
            </a:fld>
            <a:endParaRPr lang="en-US"/>
          </a:p>
        </p:txBody>
      </p:sp>
      <p:sp>
        <p:nvSpPr>
          <p:cNvPr id="3" name="object 3">
            <a:extLst>
              <a:ext uri="{C183D7F6-B498-43B3-948B-1728B52AA6E4}">
                <adec:decorative xmlns:adec="http://schemas.microsoft.com/office/drawing/2017/decorative" val="1"/>
              </a:ext>
            </a:extLst>
          </p:cNvPr>
          <p:cNvSpPr txBox="1"/>
          <p:nvPr/>
        </p:nvSpPr>
        <p:spPr>
          <a:xfrm>
            <a:off x="9381743" y="6155434"/>
            <a:ext cx="2733040" cy="624840"/>
          </a:xfrm>
          <a:prstGeom prst="rect">
            <a:avLst/>
          </a:prstGeom>
        </p:spPr>
        <p:txBody>
          <a:bodyPr vert="horz" wrap="square" lIns="0" tIns="0" rIns="0" bIns="0" rtlCol="0">
            <a:spAutoFit/>
          </a:bodyPr>
          <a:lstStyle/>
          <a:p>
            <a:pPr marL="172466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21</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2" name="object 2"/>
          <p:cNvSpPr txBox="1">
            <a:spLocks noGrp="1"/>
          </p:cNvSpPr>
          <p:nvPr>
            <p:ph type="title"/>
          </p:nvPr>
        </p:nvSpPr>
        <p:spPr>
          <a:prstGeom prst="rect">
            <a:avLst/>
          </a:prstGeom>
        </p:spPr>
        <p:txBody>
          <a:bodyPr vert="horz" wrap="square" lIns="0" tIns="257250" rIns="0" bIns="0" rtlCol="0">
            <a:spAutoFit/>
          </a:bodyPr>
          <a:lstStyle/>
          <a:p>
            <a:pPr marL="12700">
              <a:lnSpc>
                <a:spcPct val="100000"/>
              </a:lnSpc>
            </a:pPr>
            <a:r>
              <a:rPr b="0" spc="-5" dirty="0">
                <a:solidFill>
                  <a:srgbClr val="2E5496"/>
                </a:solidFill>
                <a:latin typeface="Arial Rounded MT Bold"/>
                <a:cs typeface="Arial Rounded MT Bold"/>
              </a:rPr>
              <a:t>D</a:t>
            </a:r>
            <a:r>
              <a:rPr b="0" spc="-60" dirty="0">
                <a:solidFill>
                  <a:srgbClr val="2E5496"/>
                </a:solidFill>
                <a:latin typeface="Arial Rounded MT Bold"/>
                <a:cs typeface="Arial Rounded MT Bold"/>
              </a:rPr>
              <a:t>e</a:t>
            </a:r>
            <a:r>
              <a:rPr b="0" dirty="0">
                <a:solidFill>
                  <a:srgbClr val="2E5496"/>
                </a:solidFill>
                <a:latin typeface="Arial Rounded MT Bold"/>
                <a:cs typeface="Arial Rounded MT Bold"/>
              </a:rPr>
              <a:t>pendent</a:t>
            </a:r>
            <a:r>
              <a:rPr b="0" spc="-114" dirty="0">
                <a:solidFill>
                  <a:srgbClr val="2E5496"/>
                </a:solidFill>
                <a:latin typeface="Arial Rounded MT Bold"/>
                <a:cs typeface="Arial Rounded MT Bold"/>
              </a:rPr>
              <a:t> </a:t>
            </a:r>
            <a:r>
              <a:rPr b="0" spc="-5" dirty="0">
                <a:solidFill>
                  <a:srgbClr val="2E5496"/>
                </a:solidFill>
                <a:latin typeface="Arial Rounded MT Bold"/>
                <a:cs typeface="Arial Rounded MT Bold"/>
              </a:rPr>
              <a:t>C</a:t>
            </a:r>
            <a:r>
              <a:rPr b="0" spc="-55" dirty="0">
                <a:solidFill>
                  <a:srgbClr val="2E5496"/>
                </a:solidFill>
                <a:latin typeface="Arial Rounded MT Bold"/>
                <a:cs typeface="Arial Rounded MT Bold"/>
              </a:rPr>
              <a:t>o</a:t>
            </a:r>
            <a:r>
              <a:rPr b="0" spc="-65" dirty="0">
                <a:solidFill>
                  <a:srgbClr val="2E5496"/>
                </a:solidFill>
                <a:latin typeface="Arial Rounded MT Bold"/>
                <a:cs typeface="Arial Rounded MT Bold"/>
              </a:rPr>
              <a:t>v</a:t>
            </a:r>
            <a:r>
              <a:rPr b="0" spc="-5" dirty="0">
                <a:solidFill>
                  <a:srgbClr val="2E5496"/>
                </a:solidFill>
                <a:latin typeface="Arial Rounded MT Bold"/>
                <a:cs typeface="Arial Rounded MT Bold"/>
              </a:rPr>
              <a:t>e</a:t>
            </a:r>
            <a:r>
              <a:rPr b="0" spc="-105" dirty="0">
                <a:solidFill>
                  <a:srgbClr val="2E5496"/>
                </a:solidFill>
                <a:latin typeface="Arial Rounded MT Bold"/>
                <a:cs typeface="Arial Rounded MT Bold"/>
              </a:rPr>
              <a:t>r</a:t>
            </a:r>
            <a:r>
              <a:rPr b="0" spc="-65" dirty="0">
                <a:solidFill>
                  <a:srgbClr val="2E5496"/>
                </a:solidFill>
                <a:latin typeface="Arial Rounded MT Bold"/>
                <a:cs typeface="Arial Rounded MT Bold"/>
              </a:rPr>
              <a:t>a</a:t>
            </a:r>
            <a:r>
              <a:rPr b="0" spc="-114" dirty="0">
                <a:solidFill>
                  <a:srgbClr val="2E5496"/>
                </a:solidFill>
                <a:latin typeface="Arial Rounded MT Bold"/>
                <a:cs typeface="Arial Rounded MT Bold"/>
              </a:rPr>
              <a:t>g</a:t>
            </a:r>
            <a:r>
              <a:rPr b="0" dirty="0">
                <a:solidFill>
                  <a:srgbClr val="2E5496"/>
                </a:solidFill>
                <a:latin typeface="Arial Rounded MT Bold"/>
                <a:cs typeface="Arial Rounded MT Bold"/>
              </a:rPr>
              <a:t>e</a:t>
            </a:r>
          </a:p>
        </p:txBody>
      </p:sp>
      <p:sp>
        <p:nvSpPr>
          <p:cNvPr id="4" name="object 4"/>
          <p:cNvSpPr txBox="1"/>
          <p:nvPr/>
        </p:nvSpPr>
        <p:spPr>
          <a:xfrm>
            <a:off x="901700" y="1940941"/>
            <a:ext cx="6485255" cy="1736089"/>
          </a:xfrm>
          <a:prstGeom prst="rect">
            <a:avLst/>
          </a:prstGeom>
        </p:spPr>
        <p:txBody>
          <a:bodyPr vert="horz" wrap="square" lIns="0" tIns="0" rIns="0" bIns="0" rtlCol="0">
            <a:spAutoFit/>
          </a:bodyPr>
          <a:lstStyle/>
          <a:p>
            <a:pPr marL="195580" marR="299085" lvl="0" indent="-182880" algn="l" defTabSz="914400" rtl="0" eaLnBrk="1" fontAlgn="auto" latinLnBrk="0" hangingPunct="1">
              <a:lnSpc>
                <a:spcPct val="100000"/>
              </a:lnSpc>
              <a:spcBef>
                <a:spcPts val="0"/>
              </a:spcBef>
              <a:spcAft>
                <a:spcPts val="0"/>
              </a:spcAft>
              <a:buClr>
                <a:srgbClr val="A4A4A4"/>
              </a:buClr>
              <a:buSzPct val="83333"/>
              <a:buFont typeface="Arial"/>
              <a:buChar char="•"/>
              <a:tabLst>
                <a:tab pos="195580" algn="l"/>
              </a:tabLst>
              <a:defRPr/>
            </a:pPr>
            <a:r>
              <a:rPr kumimoji="0" sz="1800" b="0" i="0" u="none" strike="noStrike" kern="1200" cap="none" spc="0" normalizeH="0" baseline="0" noProof="0" dirty="0">
                <a:ln>
                  <a:noFill/>
                </a:ln>
                <a:solidFill>
                  <a:prstClr val="black"/>
                </a:solidFill>
                <a:effectLst/>
                <a:uLnTx/>
                <a:uFillTx/>
                <a:latin typeface="Calibri"/>
                <a:ea typeface="+mn-ea"/>
                <a:cs typeface="Calibri"/>
              </a:rPr>
              <a:t>All </a:t>
            </a:r>
            <a:r>
              <a:rPr kumimoji="0" sz="1800" b="0" i="0" u="none" strike="noStrike" kern="1200" cap="none" spc="-5" normalizeH="0" baseline="0" noProof="0" dirty="0">
                <a:ln>
                  <a:noFill/>
                </a:ln>
                <a:solidFill>
                  <a:prstClr val="black"/>
                </a:solidFill>
                <a:effectLst/>
                <a:uLnTx/>
                <a:uFillTx/>
                <a:latin typeface="Calibri"/>
                <a:ea typeface="+mn-ea"/>
                <a:cs typeface="Calibri"/>
              </a:rPr>
              <a:t>plan</a:t>
            </a:r>
            <a:r>
              <a:rPr kumimoji="0" sz="1800" b="0" i="0" u="none" strike="noStrike" kern="1200" cap="none" spc="0" normalizeH="0" baseline="0" noProof="0" dirty="0">
                <a:ln>
                  <a:noFill/>
                </a:ln>
                <a:solidFill>
                  <a:prstClr val="black"/>
                </a:solidFill>
                <a:effectLst/>
                <a:uLnTx/>
                <a:uFillTx/>
                <a:latin typeface="Calibri"/>
                <a:ea typeface="+mn-ea"/>
                <a:cs typeface="Calibri"/>
              </a:rPr>
              <a:t>s</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al</a:t>
            </a:r>
            <a:r>
              <a:rPr kumimoji="0" sz="1800" b="0" i="0" u="none" strike="noStrike" kern="1200" cap="none" spc="-10" normalizeH="0" baseline="0" noProof="0" dirty="0">
                <a:ln>
                  <a:noFill/>
                </a:ln>
                <a:solidFill>
                  <a:prstClr val="black"/>
                </a:solidFill>
                <a:effectLst/>
                <a:uLnTx/>
                <a:uFillTx/>
                <a:latin typeface="Calibri"/>
                <a:ea typeface="+mn-ea"/>
                <a:cs typeface="Calibri"/>
              </a:rPr>
              <a:t>l</a:t>
            </a:r>
            <a:r>
              <a:rPr kumimoji="0" sz="1800" b="0" i="0" u="none" strike="noStrike" kern="1200" cap="none" spc="-15" normalizeH="0" baseline="0" noProof="0" dirty="0">
                <a:ln>
                  <a:noFill/>
                </a:ln>
                <a:solidFill>
                  <a:prstClr val="black"/>
                </a:solidFill>
                <a:effectLst/>
                <a:uLnTx/>
                <a:uFillTx/>
                <a:latin typeface="Calibri"/>
                <a:ea typeface="+mn-ea"/>
                <a:cs typeface="Calibri"/>
              </a:rPr>
              <a:t>ow</a:t>
            </a:r>
            <a:r>
              <a:rPr kumimoji="0" sz="1800" b="0" i="0" u="none" strike="noStrike" kern="1200" cap="none" spc="2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no</a:t>
            </a:r>
            <a:r>
              <a:rPr kumimoji="0" sz="1800" b="0" i="0" u="none" strike="noStrike" kern="1200" cap="none" spc="10" normalizeH="0" baseline="0" noProof="0" dirty="0">
                <a:ln>
                  <a:noFill/>
                </a:ln>
                <a:solidFill>
                  <a:prstClr val="black"/>
                </a:solidFill>
                <a:effectLst/>
                <a:uLnTx/>
                <a:uFillTx/>
                <a:latin typeface="Calibri"/>
                <a:ea typeface="+mn-ea"/>
                <a:cs typeface="Calibri"/>
              </a:rPr>
              <a:t>n</a:t>
            </a:r>
            <a:r>
              <a:rPr kumimoji="0" sz="1800" b="0" i="0" u="none" strike="noStrike" kern="1200" cap="none" spc="0" normalizeH="0" baseline="0" noProof="0" dirty="0">
                <a:ln>
                  <a:noFill/>
                </a:ln>
                <a:solidFill>
                  <a:prstClr val="black"/>
                </a:solidFill>
                <a:effectLst/>
                <a:uLnTx/>
                <a:uFillTx/>
                <a:latin typeface="Calibri"/>
                <a:ea typeface="+mn-ea"/>
                <a:cs typeface="Calibri"/>
              </a:rPr>
              <a:t>-Medi</a:t>
            </a:r>
            <a:r>
              <a:rPr kumimoji="0" sz="1800" b="0" i="0" u="none" strike="noStrike" kern="1200" cap="none" spc="-20" normalizeH="0" baseline="0" noProof="0" dirty="0">
                <a:ln>
                  <a:noFill/>
                </a:ln>
                <a:solidFill>
                  <a:prstClr val="black"/>
                </a:solidFill>
                <a:effectLst/>
                <a:uLnTx/>
                <a:uFillTx/>
                <a:latin typeface="Calibri"/>
                <a:ea typeface="+mn-ea"/>
                <a:cs typeface="Calibri"/>
              </a:rPr>
              <a:t>c</a:t>
            </a:r>
            <a:r>
              <a:rPr kumimoji="0" sz="1800" b="0" i="0" u="none" strike="noStrike" kern="1200" cap="none" spc="-10" normalizeH="0" baseline="0" noProof="0" dirty="0">
                <a:ln>
                  <a:noFill/>
                </a:ln>
                <a:solidFill>
                  <a:prstClr val="black"/>
                </a:solidFill>
                <a:effectLst/>
                <a:uLnTx/>
                <a:uFillTx/>
                <a:latin typeface="Calibri"/>
                <a:ea typeface="+mn-ea"/>
                <a:cs typeface="Calibri"/>
              </a:rPr>
              <a:t>a</a:t>
            </a:r>
            <a:r>
              <a:rPr kumimoji="0" sz="1800" b="0" i="0" u="none" strike="noStrike" kern="1200" cap="none" spc="-40" normalizeH="0" baseline="0" noProof="0" dirty="0">
                <a:ln>
                  <a:noFill/>
                </a:ln>
                <a:solidFill>
                  <a:prstClr val="black"/>
                </a:solidFill>
                <a:effectLst/>
                <a:uLnTx/>
                <a:uFillTx/>
                <a:latin typeface="Calibri"/>
                <a:ea typeface="+mn-ea"/>
                <a:cs typeface="Calibri"/>
              </a:rPr>
              <a:t>r</a:t>
            </a:r>
            <a:r>
              <a:rPr kumimoji="0" sz="1800" b="0" i="0" u="none" strike="noStrike" kern="1200" cap="none" spc="-10" normalizeH="0" baseline="0" noProof="0" dirty="0">
                <a:ln>
                  <a:noFill/>
                </a:ln>
                <a:solidFill>
                  <a:prstClr val="black"/>
                </a:solidFill>
                <a:effectLst/>
                <a:uLnTx/>
                <a:uFillTx/>
                <a:latin typeface="Calibri"/>
                <a:ea typeface="+mn-ea"/>
                <a:cs typeface="Calibri"/>
              </a:rPr>
              <a:t>e</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el</a:t>
            </a:r>
            <a:r>
              <a:rPr kumimoji="0" sz="1800" b="0" i="0" u="none" strike="noStrike" kern="1200" cap="none" spc="-10" normalizeH="0" baseline="0" noProof="0" dirty="0">
                <a:ln>
                  <a:noFill/>
                </a:ln>
                <a:solidFill>
                  <a:prstClr val="black"/>
                </a:solidFill>
                <a:effectLst/>
                <a:uLnTx/>
                <a:uFillTx/>
                <a:latin typeface="Calibri"/>
                <a:ea typeface="+mn-ea"/>
                <a:cs typeface="Calibri"/>
              </a:rPr>
              <a:t>i</a:t>
            </a:r>
            <a:r>
              <a:rPr kumimoji="0" sz="1800" b="0" i="0" u="none" strike="noStrike" kern="1200" cap="none" spc="0" normalizeH="0" baseline="0" noProof="0" dirty="0">
                <a:ln>
                  <a:noFill/>
                </a:ln>
                <a:solidFill>
                  <a:prstClr val="black"/>
                </a:solidFill>
                <a:effectLst/>
                <a:uLnTx/>
                <a:uFillTx/>
                <a:latin typeface="Calibri"/>
                <a:ea typeface="+mn-ea"/>
                <a:cs typeface="Calibri"/>
              </a:rPr>
              <a:t>gible</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d</a:t>
            </a:r>
            <a:r>
              <a:rPr kumimoji="0" sz="1800" b="0" i="0" u="none" strike="noStrike" kern="1200" cap="none" spc="-5" normalizeH="0" baseline="0" noProof="0" dirty="0">
                <a:ln>
                  <a:noFill/>
                </a:ln>
                <a:solidFill>
                  <a:prstClr val="black"/>
                </a:solidFill>
                <a:effectLst/>
                <a:uLnTx/>
                <a:uFillTx/>
                <a:latin typeface="Calibri"/>
                <a:ea typeface="+mn-ea"/>
                <a:cs typeface="Calibri"/>
              </a:rPr>
              <a:t>e</a:t>
            </a:r>
            <a:r>
              <a:rPr kumimoji="0" sz="1800" b="0" i="0" u="none" strike="noStrike" kern="1200" cap="none" spc="-15" normalizeH="0" baseline="0" noProof="0" dirty="0">
                <a:ln>
                  <a:noFill/>
                </a:ln>
                <a:solidFill>
                  <a:prstClr val="black"/>
                </a:solidFill>
                <a:effectLst/>
                <a:uLnTx/>
                <a:uFillTx/>
                <a:latin typeface="Calibri"/>
                <a:ea typeface="+mn-ea"/>
                <a:cs typeface="Calibri"/>
              </a:rPr>
              <a:t>p</a:t>
            </a:r>
            <a:r>
              <a:rPr kumimoji="0" sz="1800" b="0" i="0" u="none" strike="noStrike" kern="1200" cap="none" spc="-5" normalizeH="0" baseline="0" noProof="0" dirty="0">
                <a:ln>
                  <a:noFill/>
                </a:ln>
                <a:solidFill>
                  <a:prstClr val="black"/>
                </a:solidFill>
                <a:effectLst/>
                <a:uLnTx/>
                <a:uFillTx/>
                <a:latin typeface="Calibri"/>
                <a:ea typeface="+mn-ea"/>
                <a:cs typeface="Calibri"/>
              </a:rPr>
              <a:t>en</a:t>
            </a:r>
            <a:r>
              <a:rPr kumimoji="0" sz="1800" b="0" i="0" u="none" strike="noStrike" kern="1200" cap="none" spc="0" normalizeH="0" baseline="0" noProof="0" dirty="0">
                <a:ln>
                  <a:noFill/>
                </a:ln>
                <a:solidFill>
                  <a:prstClr val="black"/>
                </a:solidFill>
                <a:effectLst/>
                <a:uLnTx/>
                <a:uFillTx/>
                <a:latin typeface="Calibri"/>
                <a:ea typeface="+mn-ea"/>
                <a:cs typeface="Calibri"/>
              </a:rPr>
              <a:t>d</a:t>
            </a:r>
            <a:r>
              <a:rPr kumimoji="0" sz="1800" b="0" i="0" u="none" strike="noStrike" kern="1200" cap="none" spc="-10" normalizeH="0" baseline="0" noProof="0" dirty="0">
                <a:ln>
                  <a:noFill/>
                </a:ln>
                <a:solidFill>
                  <a:prstClr val="black"/>
                </a:solidFill>
                <a:effectLst/>
                <a:uLnTx/>
                <a:uFillTx/>
                <a:latin typeface="Calibri"/>
                <a:ea typeface="+mn-ea"/>
                <a:cs typeface="Calibri"/>
              </a:rPr>
              <a:t>e</a:t>
            </a:r>
            <a:r>
              <a:rPr kumimoji="0" sz="1800" b="0" i="0" u="none" strike="noStrike" kern="1200" cap="none" spc="-20" normalizeH="0" baseline="0" noProof="0" dirty="0">
                <a:ln>
                  <a:noFill/>
                </a:ln>
                <a:solidFill>
                  <a:prstClr val="black"/>
                </a:solidFill>
                <a:effectLst/>
                <a:uLnTx/>
                <a:uFillTx/>
                <a:latin typeface="Calibri"/>
                <a:ea typeface="+mn-ea"/>
                <a:cs typeface="Calibri"/>
              </a:rPr>
              <a:t>n</a:t>
            </a:r>
            <a:r>
              <a:rPr kumimoji="0" sz="1800" b="0" i="0" u="none" strike="noStrike" kern="1200" cap="none" spc="0" normalizeH="0" baseline="0" noProof="0" dirty="0">
                <a:ln>
                  <a:noFill/>
                </a:ln>
                <a:solidFill>
                  <a:prstClr val="black"/>
                </a:solidFill>
                <a:effectLst/>
                <a:uLnTx/>
                <a:uFillTx/>
                <a:latin typeface="Calibri"/>
                <a:ea typeface="+mn-ea"/>
                <a:cs typeface="Calibri"/>
              </a:rPr>
              <a:t>ts</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25" normalizeH="0" baseline="0" noProof="0" dirty="0">
                <a:ln>
                  <a:noFill/>
                </a:ln>
                <a:solidFill>
                  <a:prstClr val="black"/>
                </a:solidFill>
                <a:effectLst/>
                <a:uLnTx/>
                <a:uFillTx/>
                <a:latin typeface="Calibri"/>
                <a:ea typeface="+mn-ea"/>
                <a:cs typeface="Calibri"/>
              </a:rPr>
              <a:t>t</a:t>
            </a:r>
            <a:r>
              <a:rPr kumimoji="0" sz="1800" b="0" i="0" u="none" strike="noStrike" kern="1200" cap="none" spc="0" normalizeH="0" baseline="0" noProof="0" dirty="0">
                <a:ln>
                  <a:noFill/>
                </a:ln>
                <a:solidFill>
                  <a:prstClr val="black"/>
                </a:solidFill>
                <a:effectLst/>
                <a:uLnTx/>
                <a:uFillTx/>
                <a:latin typeface="Calibri"/>
                <a:ea typeface="+mn-ea"/>
                <a:cs typeface="Calibri"/>
              </a:rPr>
              <a:t>o</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30" normalizeH="0" baseline="0" noProof="0" dirty="0">
                <a:ln>
                  <a:noFill/>
                </a:ln>
                <a:solidFill>
                  <a:prstClr val="black"/>
                </a:solidFill>
                <a:effectLst/>
                <a:uLnTx/>
                <a:uFillTx/>
                <a:latin typeface="Calibri"/>
                <a:ea typeface="+mn-ea"/>
                <a:cs typeface="Calibri"/>
              </a:rPr>
              <a:t>c</a:t>
            </a:r>
            <a:r>
              <a:rPr kumimoji="0" sz="1800" b="0" i="0" u="none" strike="noStrike" kern="1200" cap="none" spc="-5" normalizeH="0" baseline="0" noProof="0" dirty="0">
                <a:ln>
                  <a:noFill/>
                </a:ln>
                <a:solidFill>
                  <a:prstClr val="black"/>
                </a:solidFill>
                <a:effectLst/>
                <a:uLnTx/>
                <a:uFillTx/>
                <a:latin typeface="Calibri"/>
                <a:ea typeface="+mn-ea"/>
                <a:cs typeface="Calibri"/>
              </a:rPr>
              <a:t>o</a:t>
            </a:r>
            <a:r>
              <a:rPr kumimoji="0" sz="1800" b="0" i="0" u="none" strike="noStrike" kern="1200" cap="none" spc="-10" normalizeH="0" baseline="0" noProof="0" dirty="0">
                <a:ln>
                  <a:noFill/>
                </a:ln>
                <a:solidFill>
                  <a:prstClr val="black"/>
                </a:solidFill>
                <a:effectLst/>
                <a:uLnTx/>
                <a:uFillTx/>
                <a:latin typeface="Calibri"/>
                <a:ea typeface="+mn-ea"/>
                <a:cs typeface="Calibri"/>
              </a:rPr>
              <a:t>n</a:t>
            </a:r>
            <a:r>
              <a:rPr kumimoji="0" sz="1800" b="0" i="0" u="none" strike="noStrike" kern="1200" cap="none" spc="0" normalizeH="0" baseline="0" noProof="0" dirty="0">
                <a:ln>
                  <a:noFill/>
                </a:ln>
                <a:solidFill>
                  <a:prstClr val="black"/>
                </a:solidFill>
                <a:effectLst/>
                <a:uLnTx/>
                <a:uFillTx/>
                <a:latin typeface="Calibri"/>
                <a:ea typeface="+mn-ea"/>
                <a:cs typeface="Calibri"/>
              </a:rPr>
              <a:t>t</a:t>
            </a:r>
            <a:r>
              <a:rPr kumimoji="0" sz="1800" b="0" i="0" u="none" strike="noStrike" kern="1200" cap="none" spc="-10" normalizeH="0" baseline="0" noProof="0" dirty="0">
                <a:ln>
                  <a:noFill/>
                </a:ln>
                <a:solidFill>
                  <a:prstClr val="black"/>
                </a:solidFill>
                <a:effectLst/>
                <a:uLnTx/>
                <a:uFillTx/>
                <a:latin typeface="Calibri"/>
                <a:ea typeface="+mn-ea"/>
                <a:cs typeface="Calibri"/>
              </a:rPr>
              <a:t>i</a:t>
            </a:r>
            <a:r>
              <a:rPr kumimoji="0" sz="1800" b="0" i="0" u="none" strike="noStrike" kern="1200" cap="none" spc="-5" normalizeH="0" baseline="0" noProof="0" dirty="0">
                <a:ln>
                  <a:noFill/>
                </a:ln>
                <a:solidFill>
                  <a:prstClr val="black"/>
                </a:solidFill>
                <a:effectLst/>
                <a:uLnTx/>
                <a:uFillTx/>
                <a:latin typeface="Calibri"/>
                <a:ea typeface="+mn-ea"/>
                <a:cs typeface="Calibri"/>
              </a:rPr>
              <a:t>n</a:t>
            </a:r>
            <a:r>
              <a:rPr kumimoji="0" sz="1800" b="0" i="0" u="none" strike="noStrike" kern="1200" cap="none" spc="0" normalizeH="0" baseline="0" noProof="0" dirty="0">
                <a:ln>
                  <a:noFill/>
                </a:ln>
                <a:solidFill>
                  <a:prstClr val="black"/>
                </a:solidFill>
                <a:effectLst/>
                <a:uLnTx/>
                <a:uFillTx/>
                <a:latin typeface="Calibri"/>
                <a:ea typeface="+mn-ea"/>
                <a:cs typeface="Calibri"/>
              </a:rPr>
              <a:t>u</a:t>
            </a:r>
            <a:r>
              <a:rPr kumimoji="0" sz="1800" b="0" i="0" u="none" strike="noStrike" kern="1200" cap="none" spc="-10" normalizeH="0" baseline="0" noProof="0" dirty="0">
                <a:ln>
                  <a:noFill/>
                </a:ln>
                <a:solidFill>
                  <a:prstClr val="black"/>
                </a:solidFill>
                <a:effectLst/>
                <a:uLnTx/>
                <a:uFillTx/>
                <a:latin typeface="Calibri"/>
                <a:ea typeface="+mn-ea"/>
                <a:cs typeface="Calibri"/>
              </a:rPr>
              <a:t>e</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on </a:t>
            </a:r>
            <a:r>
              <a:rPr kumimoji="0" sz="1800" b="0" i="0" u="none" strike="noStrike" kern="1200" cap="none" spc="0" normalizeH="0" baseline="0" noProof="0" dirty="0">
                <a:ln>
                  <a:noFill/>
                </a:ln>
                <a:solidFill>
                  <a:prstClr val="black"/>
                </a:solidFill>
                <a:effectLst/>
                <a:uLnTx/>
                <a:uFillTx/>
                <a:latin typeface="Calibri"/>
                <a:ea typeface="+mn-ea"/>
                <a:cs typeface="Calibri"/>
              </a:rPr>
              <a:t>w</a:t>
            </a:r>
            <a:r>
              <a:rPr kumimoji="0" sz="1800" b="0" i="0" u="none" strike="noStrike" kern="1200" cap="none" spc="-10" normalizeH="0" baseline="0" noProof="0" dirty="0">
                <a:ln>
                  <a:noFill/>
                </a:ln>
                <a:solidFill>
                  <a:prstClr val="black"/>
                </a:solidFill>
                <a:effectLst/>
                <a:uLnTx/>
                <a:uFillTx/>
                <a:latin typeface="Calibri"/>
                <a:ea typeface="+mn-ea"/>
                <a:cs typeface="Calibri"/>
              </a:rPr>
              <a:t>i</a:t>
            </a:r>
            <a:r>
              <a:rPr kumimoji="0" sz="1800" b="0" i="0" u="none" strike="noStrike" kern="1200" cap="none" spc="0" normalizeH="0" baseline="0" noProof="0" dirty="0">
                <a:ln>
                  <a:noFill/>
                </a:ln>
                <a:solidFill>
                  <a:prstClr val="black"/>
                </a:solidFill>
                <a:effectLst/>
                <a:uLnTx/>
                <a:uFillTx/>
                <a:latin typeface="Calibri"/>
                <a:ea typeface="+mn-ea"/>
                <a:cs typeface="Calibri"/>
              </a:rPr>
              <a:t>th</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their</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20" normalizeH="0" baseline="0" noProof="0" dirty="0">
                <a:ln>
                  <a:noFill/>
                </a:ln>
                <a:solidFill>
                  <a:prstClr val="black"/>
                </a:solidFill>
                <a:effectLst/>
                <a:uLnTx/>
                <a:uFillTx/>
                <a:latin typeface="Calibri"/>
                <a:ea typeface="+mn-ea"/>
                <a:cs typeface="Calibri"/>
              </a:rPr>
              <a:t>c</a:t>
            </a:r>
            <a:r>
              <a:rPr kumimoji="0" sz="1800" b="0" i="0" u="none" strike="noStrike" kern="1200" cap="none" spc="-15" normalizeH="0" baseline="0" noProof="0" dirty="0">
                <a:ln>
                  <a:noFill/>
                </a:ln>
                <a:solidFill>
                  <a:prstClr val="black"/>
                </a:solidFill>
                <a:effectLst/>
                <a:uLnTx/>
                <a:uFillTx/>
                <a:latin typeface="Calibri"/>
                <a:ea typeface="+mn-ea"/>
                <a:cs typeface="Calibri"/>
              </a:rPr>
              <a:t>ur</a:t>
            </a:r>
            <a:r>
              <a:rPr kumimoji="0" sz="1800" b="0" i="0" u="none" strike="noStrike" kern="1200" cap="none" spc="-40" normalizeH="0" baseline="0" noProof="0" dirty="0">
                <a:ln>
                  <a:noFill/>
                </a:ln>
                <a:solidFill>
                  <a:prstClr val="black"/>
                </a:solidFill>
                <a:effectLst/>
                <a:uLnTx/>
                <a:uFillTx/>
                <a:latin typeface="Calibri"/>
                <a:ea typeface="+mn-ea"/>
                <a:cs typeface="Calibri"/>
              </a:rPr>
              <a:t>r</a:t>
            </a:r>
            <a:r>
              <a:rPr kumimoji="0" sz="1800" b="0" i="0" u="none" strike="noStrike" kern="1200" cap="none" spc="-10" normalizeH="0" baseline="0" noProof="0" dirty="0">
                <a:ln>
                  <a:noFill/>
                </a:ln>
                <a:solidFill>
                  <a:prstClr val="black"/>
                </a:solidFill>
                <a:effectLst/>
                <a:uLnTx/>
                <a:uFillTx/>
                <a:latin typeface="Calibri"/>
                <a:ea typeface="+mn-ea"/>
                <a:cs typeface="Calibri"/>
              </a:rPr>
              <a:t>e</a:t>
            </a:r>
            <a:r>
              <a:rPr kumimoji="0" sz="1800" b="0" i="0" u="none" strike="noStrike" kern="1200" cap="none" spc="-20" normalizeH="0" baseline="0" noProof="0" dirty="0">
                <a:ln>
                  <a:noFill/>
                </a:ln>
                <a:solidFill>
                  <a:prstClr val="black"/>
                </a:solidFill>
                <a:effectLst/>
                <a:uLnTx/>
                <a:uFillTx/>
                <a:latin typeface="Calibri"/>
                <a:ea typeface="+mn-ea"/>
                <a:cs typeface="Calibri"/>
              </a:rPr>
              <a:t>n</a:t>
            </a:r>
            <a:r>
              <a:rPr kumimoji="0" sz="1800" b="0" i="0" u="none" strike="noStrike" kern="1200" cap="none" spc="-10" normalizeH="0" baseline="0" noProof="0" dirty="0">
                <a:ln>
                  <a:noFill/>
                </a:ln>
                <a:solidFill>
                  <a:prstClr val="black"/>
                </a:solidFill>
                <a:effectLst/>
                <a:uLnTx/>
                <a:uFillTx/>
                <a:latin typeface="Calibri"/>
                <a:ea typeface="+mn-ea"/>
                <a:cs typeface="Calibri"/>
              </a:rPr>
              <a:t>t</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u</a:t>
            </a:r>
            <a:r>
              <a:rPr kumimoji="0" sz="1800" b="0" i="0" u="none" strike="noStrike" kern="1200" cap="none" spc="0" normalizeH="0" baseline="0" noProof="0" dirty="0">
                <a:ln>
                  <a:noFill/>
                </a:ln>
                <a:solidFill>
                  <a:prstClr val="black"/>
                </a:solidFill>
                <a:effectLst/>
                <a:uLnTx/>
                <a:uFillTx/>
                <a:latin typeface="Calibri"/>
                <a:ea typeface="+mn-ea"/>
                <a:cs typeface="Calibri"/>
              </a:rPr>
              <a:t>n</a:t>
            </a:r>
            <a:r>
              <a:rPr kumimoji="0" sz="1800" b="0" i="0" u="none" strike="noStrike" kern="1200" cap="none" spc="-15" normalizeH="0" baseline="0" noProof="0" dirty="0">
                <a:ln>
                  <a:noFill/>
                </a:ln>
                <a:solidFill>
                  <a:prstClr val="black"/>
                </a:solidFill>
                <a:effectLst/>
                <a:uLnTx/>
                <a:uFillTx/>
                <a:latin typeface="Calibri"/>
                <a:ea typeface="+mn-ea"/>
                <a:cs typeface="Calibri"/>
              </a:rPr>
              <a:t>d</a:t>
            </a:r>
            <a:r>
              <a:rPr kumimoji="0" sz="1800" b="0" i="0" u="none" strike="noStrike" kern="1200" cap="none" spc="-5" normalizeH="0" baseline="0" noProof="0" dirty="0">
                <a:ln>
                  <a:noFill/>
                </a:ln>
                <a:solidFill>
                  <a:prstClr val="black"/>
                </a:solidFill>
                <a:effectLst/>
                <a:uLnTx/>
                <a:uFillTx/>
                <a:latin typeface="Calibri"/>
                <a:ea typeface="+mn-ea"/>
                <a:cs typeface="Calibri"/>
              </a:rPr>
              <a:t>e</a:t>
            </a:r>
            <a:r>
              <a:rPr kumimoji="0" sz="1800" b="0" i="0" u="none" strike="noStrike" kern="1200" cap="none" spc="-10" normalizeH="0" baseline="0" noProof="0" dirty="0">
                <a:ln>
                  <a:noFill/>
                </a:ln>
                <a:solidFill>
                  <a:prstClr val="black"/>
                </a:solidFill>
                <a:effectLst/>
                <a:uLnTx/>
                <a:uFillTx/>
                <a:latin typeface="Calibri"/>
                <a:ea typeface="+mn-ea"/>
                <a:cs typeface="Calibri"/>
              </a:rPr>
              <a:t>r</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65</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plans</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430"/>
              </a:spcBef>
              <a:spcAft>
                <a:spcPts val="0"/>
              </a:spcAft>
              <a:buClr>
                <a:srgbClr val="A4A4A4"/>
              </a:buClr>
              <a:buSzPct val="83333"/>
              <a:buFont typeface="Arial"/>
              <a:buChar char="•"/>
              <a:tabLst>
                <a:tab pos="195580"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Subsc</a:t>
            </a:r>
            <a:r>
              <a:rPr kumimoji="0" sz="1800" b="0" i="0" u="none" strike="noStrike" kern="1200" cap="none" spc="0" normalizeH="0" baseline="0" noProof="0" dirty="0">
                <a:ln>
                  <a:noFill/>
                </a:ln>
                <a:solidFill>
                  <a:prstClr val="black"/>
                </a:solidFill>
                <a:effectLst/>
                <a:uLnTx/>
                <a:uFillTx/>
                <a:latin typeface="Calibri"/>
                <a:ea typeface="+mn-ea"/>
                <a:cs typeface="Calibri"/>
              </a:rPr>
              <a:t>r</a:t>
            </a:r>
            <a:r>
              <a:rPr kumimoji="0" sz="1800" b="0" i="0" u="none" strike="noStrike" kern="1200" cap="none" spc="-10" normalizeH="0" baseline="0" noProof="0" dirty="0">
                <a:ln>
                  <a:noFill/>
                </a:ln>
                <a:solidFill>
                  <a:prstClr val="black"/>
                </a:solidFill>
                <a:effectLst/>
                <a:uLnTx/>
                <a:uFillTx/>
                <a:latin typeface="Calibri"/>
                <a:ea typeface="+mn-ea"/>
                <a:cs typeface="Calibri"/>
              </a:rPr>
              <a:t>i</a:t>
            </a:r>
            <a:r>
              <a:rPr kumimoji="0" sz="1800" b="0" i="0" u="none" strike="noStrike" kern="1200" cap="none" spc="-15" normalizeH="0" baseline="0" noProof="0" dirty="0">
                <a:ln>
                  <a:noFill/>
                </a:ln>
                <a:solidFill>
                  <a:prstClr val="black"/>
                </a:solidFill>
                <a:effectLst/>
                <a:uLnTx/>
                <a:uFillTx/>
                <a:latin typeface="Calibri"/>
                <a:ea typeface="+mn-ea"/>
                <a:cs typeface="Calibri"/>
              </a:rPr>
              <a:t>b</a:t>
            </a:r>
            <a:r>
              <a:rPr kumimoji="0" sz="1800" b="0" i="0" u="none" strike="noStrike" kern="1200" cap="none" spc="-5" normalizeH="0" baseline="0" noProof="0" dirty="0">
                <a:ln>
                  <a:noFill/>
                </a:ln>
                <a:solidFill>
                  <a:prstClr val="black"/>
                </a:solidFill>
                <a:effectLst/>
                <a:uLnTx/>
                <a:uFillTx/>
                <a:latin typeface="Calibri"/>
                <a:ea typeface="+mn-ea"/>
                <a:cs typeface="Calibri"/>
              </a:rPr>
              <a:t>e</a:t>
            </a:r>
            <a:r>
              <a:rPr kumimoji="0" sz="1800" b="0" i="0" u="none" strike="noStrike" kern="1200" cap="none" spc="-50" normalizeH="0" baseline="0" noProof="0" dirty="0">
                <a:ln>
                  <a:noFill/>
                </a:ln>
                <a:solidFill>
                  <a:prstClr val="black"/>
                </a:solidFill>
                <a:effectLst/>
                <a:uLnTx/>
                <a:uFillTx/>
                <a:latin typeface="Calibri"/>
                <a:ea typeface="+mn-ea"/>
                <a:cs typeface="Calibri"/>
              </a:rPr>
              <a:t>r</a:t>
            </a:r>
            <a:r>
              <a:rPr kumimoji="0" sz="1800" b="0" i="0" u="none" strike="noStrike" kern="1200" cap="none" spc="0" normalizeH="0" baseline="0" noProof="0" dirty="0">
                <a:ln>
                  <a:noFill/>
                </a:ln>
                <a:solidFill>
                  <a:prstClr val="black"/>
                </a:solidFill>
                <a:effectLst/>
                <a:uLnTx/>
                <a:uFillTx/>
                <a:latin typeface="Calibri"/>
                <a:ea typeface="+mn-ea"/>
                <a:cs typeface="Calibri"/>
              </a:rPr>
              <a:t>s</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and</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their</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d</a:t>
            </a:r>
            <a:r>
              <a:rPr kumimoji="0" sz="1800" b="0" i="0" u="none" strike="noStrike" kern="1200" cap="none" spc="-5" normalizeH="0" baseline="0" noProof="0" dirty="0">
                <a:ln>
                  <a:noFill/>
                </a:ln>
                <a:solidFill>
                  <a:prstClr val="black"/>
                </a:solidFill>
                <a:effectLst/>
                <a:uLnTx/>
                <a:uFillTx/>
                <a:latin typeface="Calibri"/>
                <a:ea typeface="+mn-ea"/>
                <a:cs typeface="Calibri"/>
              </a:rPr>
              <a:t>e</a:t>
            </a:r>
            <a:r>
              <a:rPr kumimoji="0" sz="1800" b="0" i="0" u="none" strike="noStrike" kern="1200" cap="none" spc="-15" normalizeH="0" baseline="0" noProof="0" dirty="0">
                <a:ln>
                  <a:noFill/>
                </a:ln>
                <a:solidFill>
                  <a:prstClr val="black"/>
                </a:solidFill>
                <a:effectLst/>
                <a:uLnTx/>
                <a:uFillTx/>
                <a:latin typeface="Calibri"/>
                <a:ea typeface="+mn-ea"/>
                <a:cs typeface="Calibri"/>
              </a:rPr>
              <a:t>p</a:t>
            </a:r>
            <a:r>
              <a:rPr kumimoji="0" sz="1800" b="0" i="0" u="none" strike="noStrike" kern="1200" cap="none" spc="-5" normalizeH="0" baseline="0" noProof="0" dirty="0">
                <a:ln>
                  <a:noFill/>
                </a:ln>
                <a:solidFill>
                  <a:prstClr val="black"/>
                </a:solidFill>
                <a:effectLst/>
                <a:uLnTx/>
                <a:uFillTx/>
                <a:latin typeface="Calibri"/>
                <a:ea typeface="+mn-ea"/>
                <a:cs typeface="Calibri"/>
              </a:rPr>
              <a:t>en</a:t>
            </a:r>
            <a:r>
              <a:rPr kumimoji="0" sz="1800" b="0" i="0" u="none" strike="noStrike" kern="1200" cap="none" spc="0" normalizeH="0" baseline="0" noProof="0" dirty="0">
                <a:ln>
                  <a:noFill/>
                </a:ln>
                <a:solidFill>
                  <a:prstClr val="black"/>
                </a:solidFill>
                <a:effectLst/>
                <a:uLnTx/>
                <a:uFillTx/>
                <a:latin typeface="Calibri"/>
                <a:ea typeface="+mn-ea"/>
                <a:cs typeface="Calibri"/>
              </a:rPr>
              <a:t>d</a:t>
            </a:r>
            <a:r>
              <a:rPr kumimoji="0" sz="1800" b="0" i="0" u="none" strike="noStrike" kern="1200" cap="none" spc="-10" normalizeH="0" baseline="0" noProof="0" dirty="0">
                <a:ln>
                  <a:noFill/>
                </a:ln>
                <a:solidFill>
                  <a:prstClr val="black"/>
                </a:solidFill>
                <a:effectLst/>
                <a:uLnTx/>
                <a:uFillTx/>
                <a:latin typeface="Calibri"/>
                <a:ea typeface="+mn-ea"/>
                <a:cs typeface="Calibri"/>
              </a:rPr>
              <a:t>e</a:t>
            </a:r>
            <a:r>
              <a:rPr kumimoji="0" sz="1800" b="0" i="0" u="none" strike="noStrike" kern="1200" cap="none" spc="-20" normalizeH="0" baseline="0" noProof="0" dirty="0">
                <a:ln>
                  <a:noFill/>
                </a:ln>
                <a:solidFill>
                  <a:prstClr val="black"/>
                </a:solidFill>
                <a:effectLst/>
                <a:uLnTx/>
                <a:uFillTx/>
                <a:latin typeface="Calibri"/>
                <a:ea typeface="+mn-ea"/>
                <a:cs typeface="Calibri"/>
              </a:rPr>
              <a:t>n</a:t>
            </a:r>
            <a:r>
              <a:rPr kumimoji="0" sz="1800" b="0" i="0" u="none" strike="noStrike" kern="1200" cap="none" spc="0" normalizeH="0" baseline="0" noProof="0" dirty="0">
                <a:ln>
                  <a:noFill/>
                </a:ln>
                <a:solidFill>
                  <a:prstClr val="black"/>
                </a:solidFill>
                <a:effectLst/>
                <a:uLnTx/>
                <a:uFillTx/>
                <a:latin typeface="Calibri"/>
                <a:ea typeface="+mn-ea"/>
                <a:cs typeface="Calibri"/>
              </a:rPr>
              <a:t>ts</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m</a:t>
            </a:r>
            <a:r>
              <a:rPr kumimoji="0" sz="1800" b="0" i="0" u="none" strike="noStrike" kern="1200" cap="none" spc="-5" normalizeH="0" baseline="0" noProof="0" dirty="0">
                <a:ln>
                  <a:noFill/>
                </a:ln>
                <a:solidFill>
                  <a:prstClr val="black"/>
                </a:solidFill>
                <a:effectLst/>
                <a:uLnTx/>
                <a:uFillTx/>
                <a:latin typeface="Calibri"/>
                <a:ea typeface="+mn-ea"/>
                <a:cs typeface="Calibri"/>
              </a:rPr>
              <a:t>u</a:t>
            </a:r>
            <a:r>
              <a:rPr kumimoji="0" sz="1800" b="0" i="0" u="none" strike="noStrike" kern="1200" cap="none" spc="-20" normalizeH="0" baseline="0" noProof="0" dirty="0">
                <a:ln>
                  <a:noFill/>
                </a:ln>
                <a:solidFill>
                  <a:prstClr val="black"/>
                </a:solidFill>
                <a:effectLst/>
                <a:uLnTx/>
                <a:uFillTx/>
                <a:latin typeface="Calibri"/>
                <a:ea typeface="+mn-ea"/>
                <a:cs typeface="Calibri"/>
              </a:rPr>
              <a:t>s</a:t>
            </a:r>
            <a:r>
              <a:rPr kumimoji="0" sz="1800" b="0" i="0" u="none" strike="noStrike" kern="1200" cap="none" spc="-10" normalizeH="0" baseline="0" noProof="0" dirty="0">
                <a:ln>
                  <a:noFill/>
                </a:ln>
                <a:solidFill>
                  <a:prstClr val="black"/>
                </a:solidFill>
                <a:effectLst/>
                <a:uLnTx/>
                <a:uFillTx/>
                <a:latin typeface="Calibri"/>
                <a:ea typeface="+mn-ea"/>
                <a:cs typeface="Calibri"/>
              </a:rPr>
              <a:t>t</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40" normalizeH="0" baseline="0" noProof="0" dirty="0">
                <a:ln>
                  <a:noFill/>
                </a:ln>
                <a:solidFill>
                  <a:prstClr val="black"/>
                </a:solidFill>
                <a:effectLst/>
                <a:uLnTx/>
                <a:uFillTx/>
                <a:latin typeface="Calibri"/>
                <a:ea typeface="+mn-ea"/>
                <a:cs typeface="Calibri"/>
              </a:rPr>
              <a:t>r</a:t>
            </a:r>
            <a:r>
              <a:rPr kumimoji="0" sz="1800" b="0" i="0" u="none" strike="noStrike" kern="1200" cap="none" spc="-10" normalizeH="0" baseline="0" noProof="0" dirty="0">
                <a:ln>
                  <a:noFill/>
                </a:ln>
                <a:solidFill>
                  <a:prstClr val="black"/>
                </a:solidFill>
                <a:effectLst/>
                <a:uLnTx/>
                <a:uFillTx/>
                <a:latin typeface="Calibri"/>
                <a:ea typeface="+mn-ea"/>
                <a:cs typeface="Calibri"/>
              </a:rPr>
              <a:t>em</a:t>
            </a:r>
            <a:r>
              <a:rPr kumimoji="0" sz="1800" b="0" i="0" u="none" strike="noStrike" kern="1200" cap="none" spc="0" normalizeH="0" baseline="0" noProof="0" dirty="0">
                <a:ln>
                  <a:noFill/>
                </a:ln>
                <a:solidFill>
                  <a:prstClr val="black"/>
                </a:solidFill>
                <a:effectLst/>
                <a:uLnTx/>
                <a:uFillTx/>
                <a:latin typeface="Calibri"/>
                <a:ea typeface="+mn-ea"/>
                <a:cs typeface="Calibri"/>
              </a:rPr>
              <a:t>ain</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w</a:t>
            </a:r>
            <a:r>
              <a:rPr kumimoji="0" sz="1800" b="0" i="0" u="none" strike="noStrike" kern="1200" cap="none" spc="-10" normalizeH="0" baseline="0" noProof="0" dirty="0">
                <a:ln>
                  <a:noFill/>
                </a:ln>
                <a:solidFill>
                  <a:prstClr val="black"/>
                </a:solidFill>
                <a:effectLst/>
                <a:uLnTx/>
                <a:uFillTx/>
                <a:latin typeface="Calibri"/>
                <a:ea typeface="+mn-ea"/>
                <a:cs typeface="Calibri"/>
              </a:rPr>
              <a:t>i</a:t>
            </a:r>
            <a:r>
              <a:rPr kumimoji="0" sz="1800" b="0" i="0" u="none" strike="noStrike" kern="1200" cap="none" spc="0" normalizeH="0" baseline="0" noProof="0" dirty="0">
                <a:ln>
                  <a:noFill/>
                </a:ln>
                <a:solidFill>
                  <a:prstClr val="black"/>
                </a:solidFill>
                <a:effectLst/>
                <a:uLnTx/>
                <a:uFillTx/>
                <a:latin typeface="Calibri"/>
                <a:ea typeface="+mn-ea"/>
                <a:cs typeface="Calibri"/>
              </a:rPr>
              <a:t>th</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the</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s</a:t>
            </a:r>
            <a:r>
              <a:rPr kumimoji="0" sz="1800" b="0" i="0" u="none" strike="noStrike" kern="1200" cap="none" spc="-15" normalizeH="0" baseline="0" noProof="0" dirty="0">
                <a:ln>
                  <a:noFill/>
                </a:ln>
                <a:solidFill>
                  <a:prstClr val="black"/>
                </a:solidFill>
                <a:effectLst/>
                <a:uLnTx/>
                <a:uFillTx/>
                <a:latin typeface="Calibri"/>
                <a:ea typeface="+mn-ea"/>
                <a:cs typeface="Calibri"/>
              </a:rPr>
              <a:t>ame</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195580"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healt</a:t>
            </a:r>
            <a:r>
              <a:rPr kumimoji="0" sz="1800" b="0" i="0" u="none" strike="noStrike" kern="1200" cap="none" spc="0" normalizeH="0" baseline="0" noProof="0" dirty="0">
                <a:ln>
                  <a:noFill/>
                </a:ln>
                <a:solidFill>
                  <a:prstClr val="black"/>
                </a:solidFill>
                <a:effectLst/>
                <a:uLnTx/>
                <a:uFillTx/>
                <a:latin typeface="Calibri"/>
                <a:ea typeface="+mn-ea"/>
                <a:cs typeface="Calibri"/>
              </a:rPr>
              <a:t>h</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pla</a:t>
            </a:r>
            <a:r>
              <a:rPr kumimoji="0" sz="1800" b="0" i="0" u="none" strike="noStrike" kern="1200" cap="none" spc="0" normalizeH="0" baseline="0" noProof="0" dirty="0">
                <a:ln>
                  <a:noFill/>
                </a:ln>
                <a:solidFill>
                  <a:prstClr val="black"/>
                </a:solidFill>
                <a:effectLst/>
                <a:uLnTx/>
                <a:uFillTx/>
                <a:latin typeface="Calibri"/>
                <a:ea typeface="+mn-ea"/>
                <a:cs typeface="Calibri"/>
              </a:rPr>
              <a:t>n</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20" normalizeH="0" baseline="0" noProof="0" dirty="0">
                <a:ln>
                  <a:noFill/>
                </a:ln>
                <a:solidFill>
                  <a:prstClr val="black"/>
                </a:solidFill>
                <a:effectLst/>
                <a:uLnTx/>
                <a:uFillTx/>
                <a:latin typeface="Calibri"/>
                <a:ea typeface="+mn-ea"/>
                <a:cs typeface="Calibri"/>
              </a:rPr>
              <a:t>c</a:t>
            </a:r>
            <a:r>
              <a:rPr kumimoji="0" sz="1800" b="0" i="0" u="none" strike="noStrike" kern="1200" cap="none" spc="0" normalizeH="0" baseline="0" noProof="0" dirty="0">
                <a:ln>
                  <a:noFill/>
                </a:ln>
                <a:solidFill>
                  <a:prstClr val="black"/>
                </a:solidFill>
                <a:effectLst/>
                <a:uLnTx/>
                <a:uFillTx/>
                <a:latin typeface="Calibri"/>
                <a:ea typeface="+mn-ea"/>
                <a:cs typeface="Calibri"/>
              </a:rPr>
              <a:t>ar</a:t>
            </a:r>
            <a:r>
              <a:rPr kumimoji="0" sz="1800" b="0" i="0" u="none" strike="noStrike" kern="1200" cap="none" spc="-10" normalizeH="0" baseline="0" noProof="0" dirty="0">
                <a:ln>
                  <a:noFill/>
                </a:ln>
                <a:solidFill>
                  <a:prstClr val="black"/>
                </a:solidFill>
                <a:effectLst/>
                <a:uLnTx/>
                <a:uFillTx/>
                <a:latin typeface="Calibri"/>
                <a:ea typeface="+mn-ea"/>
                <a:cs typeface="Calibri"/>
              </a:rPr>
              <a:t>ri</a:t>
            </a:r>
            <a:r>
              <a:rPr kumimoji="0" sz="1800" b="0" i="0" u="none" strike="noStrike" kern="1200" cap="none" spc="0" normalizeH="0" baseline="0" noProof="0" dirty="0">
                <a:ln>
                  <a:noFill/>
                </a:ln>
                <a:solidFill>
                  <a:prstClr val="black"/>
                </a:solidFill>
                <a:effectLst/>
                <a:uLnTx/>
                <a:uFillTx/>
                <a:latin typeface="Calibri"/>
                <a:ea typeface="+mn-ea"/>
                <a:cs typeface="Calibri"/>
              </a:rPr>
              <a:t>er</a:t>
            </a:r>
            <a:endParaRPr kumimoji="0" sz="1800" b="0" i="0" u="none" strike="noStrike" kern="1200" cap="none" spc="0" normalizeH="0" baseline="0" noProof="0">
              <a:ln>
                <a:noFill/>
              </a:ln>
              <a:solidFill>
                <a:prstClr val="black"/>
              </a:solidFill>
              <a:effectLst/>
              <a:uLnTx/>
              <a:uFillTx/>
              <a:latin typeface="Calibri"/>
              <a:ea typeface="+mn-ea"/>
              <a:cs typeface="Calibri"/>
            </a:endParaRPr>
          </a:p>
          <a:p>
            <a:pPr marL="469900" marR="5080" lvl="1" indent="-182880" algn="l" defTabSz="914400" rtl="0" eaLnBrk="1" fontAlgn="auto" latinLnBrk="0" hangingPunct="1">
              <a:lnSpc>
                <a:spcPct val="100000"/>
              </a:lnSpc>
              <a:spcBef>
                <a:spcPts val="434"/>
              </a:spcBef>
              <a:spcAft>
                <a:spcPts val="0"/>
              </a:spcAft>
              <a:buClr>
                <a:srgbClr val="A4A4A4"/>
              </a:buClr>
              <a:buSzPct val="83333"/>
              <a:buFont typeface="Wingdings"/>
              <a:buChar char=""/>
              <a:tabLst>
                <a:tab pos="470534" algn="l"/>
              </a:tabLst>
              <a:defRPr/>
            </a:pPr>
            <a:r>
              <a:rPr kumimoji="0" sz="1800" b="0" i="0" u="none" strike="noStrike" kern="1200" cap="none" spc="-5" normalizeH="0" baseline="0" noProof="0" dirty="0">
                <a:ln>
                  <a:noFill/>
                </a:ln>
                <a:solidFill>
                  <a:prstClr val="black"/>
                </a:solidFill>
                <a:effectLst/>
                <a:uLnTx/>
                <a:uFillTx/>
                <a:latin typeface="Calibri"/>
                <a:ea typeface="+mn-ea"/>
                <a:cs typeface="Calibri"/>
              </a:rPr>
              <a:t>E</a:t>
            </a:r>
            <a:r>
              <a:rPr kumimoji="0" sz="1800" b="0" i="0" u="none" strike="noStrike" kern="1200" cap="none" spc="-40" normalizeH="0" baseline="0" noProof="0" dirty="0">
                <a:ln>
                  <a:noFill/>
                </a:ln>
                <a:solidFill>
                  <a:prstClr val="black"/>
                </a:solidFill>
                <a:effectLst/>
                <a:uLnTx/>
                <a:uFillTx/>
                <a:latin typeface="Calibri"/>
                <a:ea typeface="+mn-ea"/>
                <a:cs typeface="Calibri"/>
              </a:rPr>
              <a:t>x</a:t>
            </a:r>
            <a:r>
              <a:rPr kumimoji="0" sz="1800" b="0" i="0" u="none" strike="noStrike" kern="1200" cap="none" spc="0" normalizeH="0" baseline="0" noProof="0" dirty="0">
                <a:ln>
                  <a:noFill/>
                </a:ln>
                <a:solidFill>
                  <a:prstClr val="black"/>
                </a:solidFill>
                <a:effectLst/>
                <a:uLnTx/>
                <a:uFillTx/>
                <a:latin typeface="Calibri"/>
                <a:ea typeface="+mn-ea"/>
                <a:cs typeface="Calibri"/>
              </a:rPr>
              <a:t>am</a:t>
            </a:r>
            <a:r>
              <a:rPr kumimoji="0" sz="1800" b="0" i="0" u="none" strike="noStrike" kern="1200" cap="none" spc="5" normalizeH="0" baseline="0" noProof="0" dirty="0">
                <a:ln>
                  <a:noFill/>
                </a:ln>
                <a:solidFill>
                  <a:prstClr val="black"/>
                </a:solidFill>
                <a:effectLst/>
                <a:uLnTx/>
                <a:uFillTx/>
                <a:latin typeface="Calibri"/>
                <a:ea typeface="+mn-ea"/>
                <a:cs typeface="Calibri"/>
              </a:rPr>
              <a:t>p</a:t>
            </a:r>
            <a:r>
              <a:rPr kumimoji="0" sz="1800" b="0" i="0" u="none" strike="noStrike" kern="1200" cap="none" spc="-5" normalizeH="0" baseline="0" noProof="0" dirty="0">
                <a:ln>
                  <a:noFill/>
                </a:ln>
                <a:solidFill>
                  <a:prstClr val="black"/>
                </a:solidFill>
                <a:effectLst/>
                <a:uLnTx/>
                <a:uFillTx/>
                <a:latin typeface="Calibri"/>
                <a:ea typeface="+mn-ea"/>
                <a:cs typeface="Calibri"/>
              </a:rPr>
              <a:t>l</a:t>
            </a:r>
            <a:r>
              <a:rPr kumimoji="0" sz="1800" b="0" i="0" u="none" strike="noStrike" kern="1200" cap="none" spc="-10" normalizeH="0" baseline="0" noProof="0" dirty="0">
                <a:ln>
                  <a:noFill/>
                </a:ln>
                <a:solidFill>
                  <a:prstClr val="black"/>
                </a:solidFill>
                <a:effectLst/>
                <a:uLnTx/>
                <a:uFillTx/>
                <a:latin typeface="Calibri"/>
                <a:ea typeface="+mn-ea"/>
                <a:cs typeface="Calibri"/>
              </a:rPr>
              <a:t>e:</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15" normalizeH="0" baseline="0" noProof="0" dirty="0">
                <a:ln>
                  <a:noFill/>
                </a:ln>
                <a:solidFill>
                  <a:prstClr val="black"/>
                </a:solidFill>
                <a:effectLst/>
                <a:uLnTx/>
                <a:uFillTx/>
                <a:latin typeface="Calibri"/>
                <a:ea typeface="+mn-ea"/>
                <a:cs typeface="Calibri"/>
              </a:rPr>
              <a:t>Member</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5" normalizeH="0" baseline="0" noProof="0" dirty="0">
                <a:ln>
                  <a:noFill/>
                </a:ln>
                <a:solidFill>
                  <a:prstClr val="black"/>
                </a:solidFill>
                <a:effectLst/>
                <a:uLnTx/>
                <a:uFillTx/>
                <a:latin typeface="Calibri"/>
                <a:ea typeface="+mn-ea"/>
                <a:cs typeface="Calibri"/>
              </a:rPr>
              <a:t>o</a:t>
            </a:r>
            <a:r>
              <a:rPr kumimoji="0" sz="1800" b="0" i="0" u="none" strike="noStrike" kern="1200" cap="none" spc="0" normalizeH="0" baseline="0" noProof="0" dirty="0">
                <a:ln>
                  <a:noFill/>
                </a:ln>
                <a:solidFill>
                  <a:prstClr val="black"/>
                </a:solidFill>
                <a:effectLst/>
                <a:uLnTx/>
                <a:uFillTx/>
                <a:latin typeface="Calibri"/>
                <a:ea typeface="+mn-ea"/>
                <a:cs typeface="Calibri"/>
              </a:rPr>
              <a:t>n </a:t>
            </a:r>
            <a:r>
              <a:rPr kumimoji="0" sz="1800" b="0" i="0" u="none" strike="noStrike" kern="1200" cap="none" spc="-30" normalizeH="0" baseline="0" noProof="0" dirty="0">
                <a:ln>
                  <a:noFill/>
                </a:ln>
                <a:solidFill>
                  <a:prstClr val="black"/>
                </a:solidFill>
                <a:effectLst/>
                <a:uLnTx/>
                <a:uFillTx/>
                <a:latin typeface="Calibri"/>
                <a:ea typeface="+mn-ea"/>
                <a:cs typeface="Calibri"/>
              </a:rPr>
              <a:t>K</a:t>
            </a:r>
            <a:r>
              <a:rPr kumimoji="0" sz="1800" b="0" i="0" u="none" strike="noStrike" kern="1200" cap="none" spc="-10" normalizeH="0" baseline="0" noProof="0" dirty="0">
                <a:ln>
                  <a:noFill/>
                </a:ln>
                <a:solidFill>
                  <a:prstClr val="black"/>
                </a:solidFill>
                <a:effectLst/>
                <a:uLnTx/>
                <a:uFillTx/>
                <a:latin typeface="Calibri"/>
                <a:ea typeface="+mn-ea"/>
                <a:cs typeface="Calibri"/>
              </a:rPr>
              <a:t>aiser</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5" normalizeH="0" baseline="0" noProof="0" dirty="0">
                <a:ln>
                  <a:noFill/>
                </a:ln>
                <a:solidFill>
                  <a:prstClr val="black"/>
                </a:solidFill>
                <a:effectLst/>
                <a:uLnTx/>
                <a:uFillTx/>
                <a:latin typeface="Calibri"/>
                <a:ea typeface="+mn-ea"/>
                <a:cs typeface="Calibri"/>
              </a:rPr>
              <a:t>P</a:t>
            </a:r>
            <a:r>
              <a:rPr kumimoji="0" sz="1800" b="0" i="0" u="none" strike="noStrike" kern="1200" cap="none" spc="-10" normalizeH="0" baseline="0" noProof="0" dirty="0">
                <a:ln>
                  <a:noFill/>
                </a:ln>
                <a:solidFill>
                  <a:prstClr val="black"/>
                </a:solidFill>
                <a:effectLst/>
                <a:uLnTx/>
                <a:uFillTx/>
                <a:latin typeface="Calibri"/>
                <a:ea typeface="+mn-ea"/>
                <a:cs typeface="Calibri"/>
              </a:rPr>
              <a:t>ermane</a:t>
            </a:r>
            <a:r>
              <a:rPr kumimoji="0" sz="1800" b="0" i="0" u="none" strike="noStrike" kern="1200" cap="none" spc="-20" normalizeH="0" baseline="0" noProof="0" dirty="0">
                <a:ln>
                  <a:noFill/>
                </a:ln>
                <a:solidFill>
                  <a:prstClr val="black"/>
                </a:solidFill>
                <a:effectLst/>
                <a:uLnTx/>
                <a:uFillTx/>
                <a:latin typeface="Calibri"/>
                <a:ea typeface="+mn-ea"/>
                <a:cs typeface="Calibri"/>
              </a:rPr>
              <a:t>n</a:t>
            </a:r>
            <a:r>
              <a:rPr kumimoji="0" sz="1800" b="0" i="0" u="none" strike="noStrike" kern="1200" cap="none" spc="-40" normalizeH="0" baseline="0" noProof="0" dirty="0">
                <a:ln>
                  <a:noFill/>
                </a:ln>
                <a:solidFill>
                  <a:prstClr val="black"/>
                </a:solidFill>
                <a:effectLst/>
                <a:uLnTx/>
                <a:uFillTx/>
                <a:latin typeface="Calibri"/>
                <a:ea typeface="+mn-ea"/>
                <a:cs typeface="Calibri"/>
              </a:rPr>
              <a:t>t</a:t>
            </a:r>
            <a:r>
              <a:rPr kumimoji="0" sz="1800" b="0" i="0" u="none" strike="noStrike" kern="1200" cap="none" spc="-10" normalizeH="0" baseline="0" noProof="0" dirty="0">
                <a:ln>
                  <a:noFill/>
                </a:ln>
                <a:solidFill>
                  <a:prstClr val="black"/>
                </a:solidFill>
                <a:effectLst/>
                <a:uLnTx/>
                <a:uFillTx/>
                <a:latin typeface="Calibri"/>
                <a:ea typeface="+mn-ea"/>
                <a:cs typeface="Calibri"/>
              </a:rPr>
              <a:t>e</a:t>
            </a:r>
            <a:r>
              <a:rPr kumimoji="0" sz="1800" b="0" i="0" u="none" strike="noStrike" kern="1200" cap="none" spc="0" normalizeH="0" baseline="0" noProof="0" dirty="0">
                <a:ln>
                  <a:noFill/>
                </a:ln>
                <a:solidFill>
                  <a:prstClr val="black"/>
                </a:solidFill>
                <a:effectLst/>
                <a:uLnTx/>
                <a:uFillTx/>
                <a:latin typeface="Calibri"/>
                <a:ea typeface="+mn-ea"/>
                <a:cs typeface="Calibri"/>
              </a:rPr>
              <a:t> S</a:t>
            </a:r>
            <a:r>
              <a:rPr kumimoji="0" sz="1800" b="0" i="0" u="none" strike="noStrike" kern="1200" cap="none" spc="-10" normalizeH="0" baseline="0" noProof="0" dirty="0">
                <a:ln>
                  <a:noFill/>
                </a:ln>
                <a:solidFill>
                  <a:prstClr val="black"/>
                </a:solidFill>
                <a:effectLst/>
                <a:uLnTx/>
                <a:uFillTx/>
                <a:latin typeface="Calibri"/>
                <a:ea typeface="+mn-ea"/>
                <a:cs typeface="Calibri"/>
              </a:rPr>
              <a:t>en</a:t>
            </a:r>
            <a:r>
              <a:rPr kumimoji="0" sz="1800" b="0" i="0" u="none" strike="noStrike" kern="1200" cap="none" spc="-5" normalizeH="0" baseline="0" noProof="0" dirty="0">
                <a:ln>
                  <a:noFill/>
                </a:ln>
                <a:solidFill>
                  <a:prstClr val="black"/>
                </a:solidFill>
                <a:effectLst/>
                <a:uLnTx/>
                <a:uFillTx/>
                <a:latin typeface="Calibri"/>
                <a:ea typeface="+mn-ea"/>
                <a:cs typeface="Calibri"/>
              </a:rPr>
              <a:t>i</a:t>
            </a:r>
            <a:r>
              <a:rPr kumimoji="0" sz="1800" b="0" i="0" u="none" strike="noStrike" kern="1200" cap="none" spc="-15" normalizeH="0" baseline="0" noProof="0" dirty="0">
                <a:ln>
                  <a:noFill/>
                </a:ln>
                <a:solidFill>
                  <a:prstClr val="black"/>
                </a:solidFill>
                <a:effectLst/>
                <a:uLnTx/>
                <a:uFillTx/>
                <a:latin typeface="Calibri"/>
                <a:ea typeface="+mn-ea"/>
                <a:cs typeface="Calibri"/>
              </a:rPr>
              <a:t>o</a:t>
            </a:r>
            <a:r>
              <a:rPr kumimoji="0" sz="1800" b="0" i="0" u="none" strike="noStrike" kern="1200" cap="none" spc="-10" normalizeH="0" baseline="0" noProof="0" dirty="0">
                <a:ln>
                  <a:noFill/>
                </a:ln>
                <a:solidFill>
                  <a:prstClr val="black"/>
                </a:solidFill>
                <a:effectLst/>
                <a:uLnTx/>
                <a:uFillTx/>
                <a:latin typeface="Calibri"/>
                <a:ea typeface="+mn-ea"/>
                <a:cs typeface="Calibri"/>
              </a:rPr>
              <a:t>r</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Ad</a:t>
            </a:r>
            <a:r>
              <a:rPr kumimoji="0" sz="1800" b="0" i="0" u="none" strike="noStrike" kern="1200" cap="none" spc="-30" normalizeH="0" baseline="0" noProof="0" dirty="0">
                <a:ln>
                  <a:noFill/>
                </a:ln>
                <a:solidFill>
                  <a:prstClr val="black"/>
                </a:solidFill>
                <a:effectLst/>
                <a:uLnTx/>
                <a:uFillTx/>
                <a:latin typeface="Calibri"/>
                <a:ea typeface="+mn-ea"/>
                <a:cs typeface="Calibri"/>
              </a:rPr>
              <a:t>v</a:t>
            </a:r>
            <a:r>
              <a:rPr kumimoji="0" sz="1800" b="0" i="0" u="none" strike="noStrike" kern="1200" cap="none" spc="0" normalizeH="0" baseline="0" noProof="0" dirty="0">
                <a:ln>
                  <a:noFill/>
                </a:ln>
                <a:solidFill>
                  <a:prstClr val="black"/>
                </a:solidFill>
                <a:effectLst/>
                <a:uLnTx/>
                <a:uFillTx/>
                <a:latin typeface="Calibri"/>
                <a:ea typeface="+mn-ea"/>
                <a:cs typeface="Calibri"/>
              </a:rPr>
              <a:t>a</a:t>
            </a:r>
            <a:r>
              <a:rPr kumimoji="0" sz="1800" b="0" i="0" u="none" strike="noStrike" kern="1200" cap="none" spc="-10" normalizeH="0" baseline="0" noProof="0" dirty="0">
                <a:ln>
                  <a:noFill/>
                </a:ln>
                <a:solidFill>
                  <a:prstClr val="black"/>
                </a:solidFill>
                <a:effectLst/>
                <a:uLnTx/>
                <a:uFillTx/>
                <a:latin typeface="Calibri"/>
                <a:ea typeface="+mn-ea"/>
                <a:cs typeface="Calibri"/>
              </a:rPr>
              <a:t>n</a:t>
            </a:r>
            <a:r>
              <a:rPr kumimoji="0" sz="1800" b="0" i="0" u="none" strike="noStrike" kern="1200" cap="none" spc="-40" normalizeH="0" baseline="0" noProof="0" dirty="0">
                <a:ln>
                  <a:noFill/>
                </a:ln>
                <a:solidFill>
                  <a:prstClr val="black"/>
                </a:solidFill>
                <a:effectLst/>
                <a:uLnTx/>
                <a:uFillTx/>
                <a:latin typeface="Calibri"/>
                <a:ea typeface="+mn-ea"/>
                <a:cs typeface="Calibri"/>
              </a:rPr>
              <a:t>t</a:t>
            </a:r>
            <a:r>
              <a:rPr kumimoji="0" sz="1800" b="0" i="0" u="none" strike="noStrike" kern="1200" cap="none" spc="-10" normalizeH="0" baseline="0" noProof="0" dirty="0">
                <a:ln>
                  <a:noFill/>
                </a:ln>
                <a:solidFill>
                  <a:prstClr val="black"/>
                </a:solidFill>
                <a:effectLst/>
                <a:uLnTx/>
                <a:uFillTx/>
                <a:latin typeface="Calibri"/>
                <a:ea typeface="+mn-ea"/>
                <a:cs typeface="Calibri"/>
              </a:rPr>
              <a:t>a</a:t>
            </a:r>
            <a:r>
              <a:rPr kumimoji="0" sz="1800" b="0" i="0" u="none" strike="noStrike" kern="1200" cap="none" spc="-15" normalizeH="0" baseline="0" noProof="0" dirty="0">
                <a:ln>
                  <a:noFill/>
                </a:ln>
                <a:solidFill>
                  <a:prstClr val="black"/>
                </a:solidFill>
                <a:effectLst/>
                <a:uLnTx/>
                <a:uFillTx/>
                <a:latin typeface="Calibri"/>
                <a:ea typeface="+mn-ea"/>
                <a:cs typeface="Calibri"/>
              </a:rPr>
              <a:t>g</a:t>
            </a:r>
            <a:r>
              <a:rPr kumimoji="0" sz="1800" b="0" i="0" u="none" strike="noStrike" kern="1200" cap="none" spc="-10" normalizeH="0" baseline="0" noProof="0" dirty="0">
                <a:ln>
                  <a:noFill/>
                </a:ln>
                <a:solidFill>
                  <a:prstClr val="black"/>
                </a:solidFill>
                <a:effectLst/>
                <a:uLnTx/>
                <a:uFillTx/>
                <a:latin typeface="Calibri"/>
                <a:ea typeface="+mn-ea"/>
                <a:cs typeface="Calibri"/>
              </a:rPr>
              <a:t>e </a:t>
            </a:r>
            <a:r>
              <a:rPr kumimoji="0" sz="1800" b="0" i="0" u="none" strike="noStrike" kern="1200" cap="none" spc="0" normalizeH="0" baseline="0" noProof="0" dirty="0">
                <a:ln>
                  <a:noFill/>
                </a:ln>
                <a:solidFill>
                  <a:prstClr val="black"/>
                </a:solidFill>
                <a:effectLst/>
                <a:uLnTx/>
                <a:uFillTx/>
                <a:latin typeface="Calibri"/>
                <a:ea typeface="+mn-ea"/>
                <a:cs typeface="Calibri"/>
              </a:rPr>
              <a:t>mu</a:t>
            </a:r>
            <a:r>
              <a:rPr kumimoji="0" sz="1800" b="0" i="0" u="none" strike="noStrike" kern="1200" cap="none" spc="-20" normalizeH="0" baseline="0" noProof="0" dirty="0">
                <a:ln>
                  <a:noFill/>
                </a:ln>
                <a:solidFill>
                  <a:prstClr val="black"/>
                </a:solidFill>
                <a:effectLst/>
                <a:uLnTx/>
                <a:uFillTx/>
                <a:latin typeface="Calibri"/>
                <a:ea typeface="+mn-ea"/>
                <a:cs typeface="Calibri"/>
              </a:rPr>
              <a:t>s</a:t>
            </a:r>
            <a:r>
              <a:rPr kumimoji="0" sz="1800" b="0" i="0" u="none" strike="noStrike" kern="1200" cap="none" spc="-10" normalizeH="0" baseline="0" noProof="0" dirty="0">
                <a:ln>
                  <a:noFill/>
                </a:ln>
                <a:solidFill>
                  <a:prstClr val="black"/>
                </a:solidFill>
                <a:effectLst/>
                <a:uLnTx/>
                <a:uFillTx/>
                <a:latin typeface="Calibri"/>
                <a:ea typeface="+mn-ea"/>
                <a:cs typeface="Calibri"/>
              </a:rPr>
              <a:t>t</a:t>
            </a:r>
            <a:r>
              <a:rPr kumimoji="0" sz="1800" b="0" i="0" u="none" strike="noStrike" kern="1200" cap="none" spc="-5" normalizeH="0" baseline="0" noProof="0" dirty="0">
                <a:ln>
                  <a:noFill/>
                </a:ln>
                <a:solidFill>
                  <a:prstClr val="black"/>
                </a:solidFill>
                <a:effectLst/>
                <a:uLnTx/>
                <a:uFillTx/>
                <a:latin typeface="Calibri"/>
                <a:ea typeface="+mn-ea"/>
                <a:cs typeface="Calibri"/>
              </a:rPr>
              <a:t> h</a:t>
            </a:r>
            <a:r>
              <a:rPr kumimoji="0" sz="1800" b="0" i="0" u="none" strike="noStrike" kern="1200" cap="none" spc="-20" normalizeH="0" baseline="0" noProof="0" dirty="0">
                <a:ln>
                  <a:noFill/>
                </a:ln>
                <a:solidFill>
                  <a:prstClr val="black"/>
                </a:solidFill>
                <a:effectLst/>
                <a:uLnTx/>
                <a:uFillTx/>
                <a:latin typeface="Calibri"/>
                <a:ea typeface="+mn-ea"/>
                <a:cs typeface="Calibri"/>
              </a:rPr>
              <a:t>av</a:t>
            </a:r>
            <a:r>
              <a:rPr kumimoji="0" sz="1800" b="0" i="0" u="none" strike="noStrike" kern="1200" cap="none" spc="-10" normalizeH="0" baseline="0" noProof="0" dirty="0">
                <a:ln>
                  <a:noFill/>
                </a:ln>
                <a:solidFill>
                  <a:prstClr val="black"/>
                </a:solidFill>
                <a:effectLst/>
                <a:uLnTx/>
                <a:uFillTx/>
                <a:latin typeface="Calibri"/>
                <a:ea typeface="+mn-ea"/>
                <a:cs typeface="Calibri"/>
              </a:rPr>
              <a:t>e </a:t>
            </a:r>
            <a:r>
              <a:rPr kumimoji="0" sz="1800" b="0" i="0" u="none" strike="noStrike" kern="1200" cap="none" spc="0" normalizeH="0" baseline="0" noProof="0" dirty="0">
                <a:ln>
                  <a:noFill/>
                </a:ln>
                <a:solidFill>
                  <a:prstClr val="black"/>
                </a:solidFill>
                <a:effectLst/>
                <a:uLnTx/>
                <a:uFillTx/>
                <a:latin typeface="Calibri"/>
                <a:ea typeface="+mn-ea"/>
                <a:cs typeface="Calibri"/>
              </a:rPr>
              <a:t>their</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35" normalizeH="0" baseline="0" noProof="0" dirty="0">
                <a:ln>
                  <a:noFill/>
                </a:ln>
                <a:solidFill>
                  <a:prstClr val="black"/>
                </a:solidFill>
                <a:effectLst/>
                <a:uLnTx/>
                <a:uFillTx/>
                <a:latin typeface="Calibri"/>
                <a:ea typeface="+mn-ea"/>
                <a:cs typeface="Calibri"/>
              </a:rPr>
              <a:t>f</a:t>
            </a:r>
            <a:r>
              <a:rPr kumimoji="0" sz="1800" b="0" i="0" u="none" strike="noStrike" kern="1200" cap="none" spc="0" normalizeH="0" baseline="0" noProof="0" dirty="0">
                <a:ln>
                  <a:noFill/>
                </a:ln>
                <a:solidFill>
                  <a:prstClr val="black"/>
                </a:solidFill>
                <a:effectLst/>
                <a:uLnTx/>
                <a:uFillTx/>
                <a:latin typeface="Calibri"/>
                <a:ea typeface="+mn-ea"/>
                <a:cs typeface="Calibri"/>
              </a:rPr>
              <a:t>ami</a:t>
            </a:r>
            <a:r>
              <a:rPr kumimoji="0" sz="1800" b="0" i="0" u="none" strike="noStrike" kern="1200" cap="none" spc="-10" normalizeH="0" baseline="0" noProof="0" dirty="0">
                <a:ln>
                  <a:noFill/>
                </a:ln>
                <a:solidFill>
                  <a:prstClr val="black"/>
                </a:solidFill>
                <a:effectLst/>
                <a:uLnTx/>
                <a:uFillTx/>
                <a:latin typeface="Calibri"/>
                <a:ea typeface="+mn-ea"/>
                <a:cs typeface="Calibri"/>
              </a:rPr>
              <a:t>ly</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40" normalizeH="0" baseline="0" noProof="0" dirty="0">
                <a:ln>
                  <a:noFill/>
                </a:ln>
                <a:solidFill>
                  <a:prstClr val="black"/>
                </a:solidFill>
                <a:effectLst/>
                <a:uLnTx/>
                <a:uFillTx/>
                <a:latin typeface="Calibri"/>
                <a:ea typeface="+mn-ea"/>
                <a:cs typeface="Calibri"/>
              </a:rPr>
              <a:t>r</a:t>
            </a:r>
            <a:r>
              <a:rPr kumimoji="0" sz="1800" b="0" i="0" u="none" strike="noStrike" kern="1200" cap="none" spc="-15" normalizeH="0" baseline="0" noProof="0" dirty="0">
                <a:ln>
                  <a:noFill/>
                </a:ln>
                <a:solidFill>
                  <a:prstClr val="black"/>
                </a:solidFill>
                <a:effectLst/>
                <a:uLnTx/>
                <a:uFillTx/>
                <a:latin typeface="Calibri"/>
                <a:ea typeface="+mn-ea"/>
                <a:cs typeface="Calibri"/>
              </a:rPr>
              <a:t>em</a:t>
            </a:r>
            <a:r>
              <a:rPr kumimoji="0" sz="1800" b="0" i="0" u="none" strike="noStrike" kern="1200" cap="none" spc="-5" normalizeH="0" baseline="0" noProof="0" dirty="0">
                <a:ln>
                  <a:noFill/>
                </a:ln>
                <a:solidFill>
                  <a:prstClr val="black"/>
                </a:solidFill>
                <a:effectLst/>
                <a:uLnTx/>
                <a:uFillTx/>
                <a:latin typeface="Calibri"/>
                <a:ea typeface="+mn-ea"/>
                <a:cs typeface="Calibri"/>
              </a:rPr>
              <a:t>ai</a:t>
            </a:r>
            <a:r>
              <a:rPr kumimoji="0" sz="1800" b="0" i="0" u="none" strike="noStrike" kern="1200" cap="none" spc="0" normalizeH="0" baseline="0" noProof="0" dirty="0">
                <a:ln>
                  <a:noFill/>
                </a:ln>
                <a:solidFill>
                  <a:prstClr val="black"/>
                </a:solidFill>
                <a:effectLst/>
                <a:uLnTx/>
                <a:uFillTx/>
                <a:latin typeface="Calibri"/>
                <a:ea typeface="+mn-ea"/>
                <a:cs typeface="Calibri"/>
              </a:rPr>
              <a:t>n</a:t>
            </a:r>
            <a:r>
              <a:rPr kumimoji="0" sz="1800" b="0" i="0" u="none" strike="noStrike" kern="1200" cap="none" spc="-5" normalizeH="0" baseline="0" noProof="0" dirty="0">
                <a:ln>
                  <a:noFill/>
                </a:ln>
                <a:solidFill>
                  <a:prstClr val="black"/>
                </a:solidFill>
                <a:effectLst/>
                <a:uLnTx/>
                <a:uFillTx/>
                <a:latin typeface="Calibri"/>
                <a:ea typeface="+mn-ea"/>
                <a:cs typeface="Calibri"/>
              </a:rPr>
              <a:t> o</a:t>
            </a:r>
            <a:r>
              <a:rPr kumimoji="0" sz="1800" b="0" i="0" u="none" strike="noStrike" kern="1200" cap="none" spc="0" normalizeH="0" baseline="0" noProof="0" dirty="0">
                <a:ln>
                  <a:noFill/>
                </a:ln>
                <a:solidFill>
                  <a:prstClr val="black"/>
                </a:solidFill>
                <a:effectLst/>
                <a:uLnTx/>
                <a:uFillTx/>
                <a:latin typeface="Calibri"/>
                <a:ea typeface="+mn-ea"/>
                <a:cs typeface="Calibri"/>
              </a:rPr>
              <a:t>n</a:t>
            </a:r>
            <a:r>
              <a:rPr kumimoji="0" sz="1800" b="0" i="0" u="none" strike="noStrike" kern="1200" cap="none" spc="15" normalizeH="0" baseline="0" noProof="0" dirty="0">
                <a:ln>
                  <a:noFill/>
                </a:ln>
                <a:solidFill>
                  <a:prstClr val="black"/>
                </a:solidFill>
                <a:effectLst/>
                <a:uLnTx/>
                <a:uFillTx/>
                <a:latin typeface="Calibri"/>
                <a:ea typeface="+mn-ea"/>
                <a:cs typeface="Calibri"/>
              </a:rPr>
              <a:t> </a:t>
            </a:r>
            <a:r>
              <a:rPr kumimoji="0" sz="1800" b="0" i="0" u="none" strike="noStrike" kern="1200" cap="none" spc="0" normalizeH="0" baseline="0" noProof="0" dirty="0">
                <a:ln>
                  <a:noFill/>
                </a:ln>
                <a:solidFill>
                  <a:prstClr val="black"/>
                </a:solidFill>
                <a:effectLst/>
                <a:uLnTx/>
                <a:uFillTx/>
                <a:latin typeface="Calibri"/>
                <a:ea typeface="+mn-ea"/>
                <a:cs typeface="Calibri"/>
              </a:rPr>
              <a:t>an </a:t>
            </a:r>
            <a:r>
              <a:rPr kumimoji="0" sz="1800" b="0" i="0" u="none" strike="noStrike" kern="1200" cap="none" spc="-5" normalizeH="0" baseline="0" noProof="0" dirty="0">
                <a:ln>
                  <a:noFill/>
                </a:ln>
                <a:solidFill>
                  <a:prstClr val="black"/>
                </a:solidFill>
                <a:effectLst/>
                <a:uLnTx/>
                <a:uFillTx/>
                <a:latin typeface="Calibri"/>
                <a:ea typeface="+mn-ea"/>
                <a:cs typeface="Calibri"/>
              </a:rPr>
              <a:t>u</a:t>
            </a:r>
            <a:r>
              <a:rPr kumimoji="0" sz="1800" b="0" i="0" u="none" strike="noStrike" kern="1200" cap="none" spc="0" normalizeH="0" baseline="0" noProof="0" dirty="0">
                <a:ln>
                  <a:noFill/>
                </a:ln>
                <a:solidFill>
                  <a:prstClr val="black"/>
                </a:solidFill>
                <a:effectLst/>
                <a:uLnTx/>
                <a:uFillTx/>
                <a:latin typeface="Calibri"/>
                <a:ea typeface="+mn-ea"/>
                <a:cs typeface="Calibri"/>
              </a:rPr>
              <a:t>n</a:t>
            </a:r>
            <a:r>
              <a:rPr kumimoji="0" sz="1800" b="0" i="0" u="none" strike="noStrike" kern="1200" cap="none" spc="-15" normalizeH="0" baseline="0" noProof="0" dirty="0">
                <a:ln>
                  <a:noFill/>
                </a:ln>
                <a:solidFill>
                  <a:prstClr val="black"/>
                </a:solidFill>
                <a:effectLst/>
                <a:uLnTx/>
                <a:uFillTx/>
                <a:latin typeface="Calibri"/>
                <a:ea typeface="+mn-ea"/>
                <a:cs typeface="Calibri"/>
              </a:rPr>
              <a:t>d</a:t>
            </a:r>
            <a:r>
              <a:rPr kumimoji="0" sz="1800" b="0" i="0" u="none" strike="noStrike" kern="1200" cap="none" spc="-5" normalizeH="0" baseline="0" noProof="0" dirty="0">
                <a:ln>
                  <a:noFill/>
                </a:ln>
                <a:solidFill>
                  <a:prstClr val="black"/>
                </a:solidFill>
                <a:effectLst/>
                <a:uLnTx/>
                <a:uFillTx/>
                <a:latin typeface="Calibri"/>
                <a:ea typeface="+mn-ea"/>
                <a:cs typeface="Calibri"/>
              </a:rPr>
              <a:t>e</a:t>
            </a:r>
            <a:r>
              <a:rPr kumimoji="0" sz="1800" b="0" i="0" u="none" strike="noStrike" kern="1200" cap="none" spc="-10" normalizeH="0" baseline="0" noProof="0" dirty="0">
                <a:ln>
                  <a:noFill/>
                </a:ln>
                <a:solidFill>
                  <a:prstClr val="black"/>
                </a:solidFill>
                <a:effectLst/>
                <a:uLnTx/>
                <a:uFillTx/>
                <a:latin typeface="Calibri"/>
                <a:ea typeface="+mn-ea"/>
                <a:cs typeface="Calibri"/>
              </a:rPr>
              <a:t>r</a:t>
            </a:r>
            <a:r>
              <a:rPr kumimoji="0" sz="1800" b="0" i="0" u="none" strike="noStrike" kern="1200" cap="none" spc="5" normalizeH="0" baseline="0" noProof="0" dirty="0">
                <a:ln>
                  <a:noFill/>
                </a:ln>
                <a:solidFill>
                  <a:prstClr val="black"/>
                </a:solidFill>
                <a:effectLst/>
                <a:uLnTx/>
                <a:uFillTx/>
                <a:latin typeface="Calibri"/>
                <a:ea typeface="+mn-ea"/>
                <a:cs typeface="Calibri"/>
              </a:rPr>
              <a:t> </a:t>
            </a:r>
            <a:r>
              <a:rPr kumimoji="0" sz="1800" b="0" i="0" u="none" strike="noStrike" kern="1200" cap="none" spc="-10" normalizeH="0" baseline="0" noProof="0" dirty="0">
                <a:ln>
                  <a:noFill/>
                </a:ln>
                <a:solidFill>
                  <a:prstClr val="black"/>
                </a:solidFill>
                <a:effectLst/>
                <a:uLnTx/>
                <a:uFillTx/>
                <a:latin typeface="Calibri"/>
                <a:ea typeface="+mn-ea"/>
                <a:cs typeface="Calibri"/>
              </a:rPr>
              <a:t>65</a:t>
            </a:r>
            <a:r>
              <a:rPr kumimoji="0" sz="1800" b="0" i="0" u="none" strike="noStrike" kern="1200" cap="none" spc="10" normalizeH="0" baseline="0" noProof="0" dirty="0">
                <a:ln>
                  <a:noFill/>
                </a:ln>
                <a:solidFill>
                  <a:prstClr val="black"/>
                </a:solidFill>
                <a:effectLst/>
                <a:uLnTx/>
                <a:uFillTx/>
                <a:latin typeface="Calibri"/>
                <a:ea typeface="+mn-ea"/>
                <a:cs typeface="Calibri"/>
              </a:rPr>
              <a:t> </a:t>
            </a:r>
            <a:r>
              <a:rPr kumimoji="0" sz="1800" b="0" i="0" u="none" strike="noStrike" kern="1200" cap="none" spc="-35" normalizeH="0" baseline="0" noProof="0" dirty="0">
                <a:ln>
                  <a:noFill/>
                </a:ln>
                <a:solidFill>
                  <a:prstClr val="black"/>
                </a:solidFill>
                <a:effectLst/>
                <a:uLnTx/>
                <a:uFillTx/>
                <a:latin typeface="Calibri"/>
                <a:ea typeface="+mn-ea"/>
                <a:cs typeface="Calibri"/>
              </a:rPr>
              <a:t>K</a:t>
            </a:r>
            <a:r>
              <a:rPr kumimoji="0" sz="1800" b="0" i="0" u="none" strike="noStrike" kern="1200" cap="none" spc="-10" normalizeH="0" baseline="0" noProof="0" dirty="0">
                <a:ln>
                  <a:noFill/>
                </a:ln>
                <a:solidFill>
                  <a:prstClr val="black"/>
                </a:solidFill>
                <a:effectLst/>
                <a:uLnTx/>
                <a:uFillTx/>
                <a:latin typeface="Calibri"/>
                <a:ea typeface="+mn-ea"/>
                <a:cs typeface="Calibri"/>
              </a:rPr>
              <a:t>aiser</a:t>
            </a:r>
            <a:r>
              <a:rPr kumimoji="0" sz="1800" b="0" i="0" u="none" strike="noStrike" kern="1200" cap="none" spc="0" normalizeH="0" baseline="0" noProof="0" dirty="0">
                <a:ln>
                  <a:noFill/>
                </a:ln>
                <a:solidFill>
                  <a:prstClr val="black"/>
                </a:solidFill>
                <a:effectLst/>
                <a:uLnTx/>
                <a:uFillTx/>
                <a:latin typeface="Calibri"/>
                <a:ea typeface="+mn-ea"/>
                <a:cs typeface="Calibri"/>
              </a:rPr>
              <a:t> </a:t>
            </a:r>
            <a:r>
              <a:rPr kumimoji="0" sz="1800" b="0" i="0" u="none" strike="noStrike" kern="1200" cap="none" spc="-55" normalizeH="0" baseline="0" noProof="0" dirty="0">
                <a:ln>
                  <a:noFill/>
                </a:ln>
                <a:solidFill>
                  <a:prstClr val="black"/>
                </a:solidFill>
                <a:effectLst/>
                <a:uLnTx/>
                <a:uFillTx/>
                <a:latin typeface="Calibri"/>
                <a:ea typeface="+mn-ea"/>
                <a:cs typeface="Calibri"/>
              </a:rPr>
              <a:t>P</a:t>
            </a:r>
            <a:r>
              <a:rPr kumimoji="0" sz="1800" b="0" i="0" u="none" strike="noStrike" kern="1200" cap="none" spc="-10" normalizeH="0" baseline="0" noProof="0" dirty="0">
                <a:ln>
                  <a:noFill/>
                </a:ln>
                <a:solidFill>
                  <a:prstClr val="black"/>
                </a:solidFill>
                <a:effectLst/>
                <a:uLnTx/>
                <a:uFillTx/>
                <a:latin typeface="Calibri"/>
                <a:ea typeface="+mn-ea"/>
                <a:cs typeface="Calibri"/>
              </a:rPr>
              <a:t>ermane</a:t>
            </a:r>
            <a:r>
              <a:rPr kumimoji="0" sz="1800" b="0" i="0" u="none" strike="noStrike" kern="1200" cap="none" spc="-20" normalizeH="0" baseline="0" noProof="0" dirty="0">
                <a:ln>
                  <a:noFill/>
                </a:ln>
                <a:solidFill>
                  <a:prstClr val="black"/>
                </a:solidFill>
                <a:effectLst/>
                <a:uLnTx/>
                <a:uFillTx/>
                <a:latin typeface="Calibri"/>
                <a:ea typeface="+mn-ea"/>
                <a:cs typeface="Calibri"/>
              </a:rPr>
              <a:t>n</a:t>
            </a:r>
            <a:r>
              <a:rPr kumimoji="0" sz="1800" b="0" i="0" u="none" strike="noStrike" kern="1200" cap="none" spc="-40" normalizeH="0" baseline="0" noProof="0" dirty="0">
                <a:ln>
                  <a:noFill/>
                </a:ln>
                <a:solidFill>
                  <a:prstClr val="black"/>
                </a:solidFill>
                <a:effectLst/>
                <a:uLnTx/>
                <a:uFillTx/>
                <a:latin typeface="Calibri"/>
                <a:ea typeface="+mn-ea"/>
                <a:cs typeface="Calibri"/>
              </a:rPr>
              <a:t>t</a:t>
            </a:r>
            <a:r>
              <a:rPr kumimoji="0" sz="1800" b="0" i="0" u="none" strike="noStrike" kern="1200" cap="none" spc="-10" normalizeH="0" baseline="0" noProof="0" dirty="0">
                <a:ln>
                  <a:noFill/>
                </a:ln>
                <a:solidFill>
                  <a:prstClr val="black"/>
                </a:solidFill>
                <a:effectLst/>
                <a:uLnTx/>
                <a:uFillTx/>
                <a:latin typeface="Calibri"/>
                <a:ea typeface="+mn-ea"/>
                <a:cs typeface="Calibri"/>
              </a:rPr>
              <a:t>e</a:t>
            </a:r>
            <a:r>
              <a:rPr kumimoji="0" sz="1800" b="0" i="0" u="none" strike="noStrike" kern="1200" cap="none" spc="0" normalizeH="0" baseline="0" noProof="0" dirty="0">
                <a:ln>
                  <a:noFill/>
                </a:ln>
                <a:solidFill>
                  <a:prstClr val="black"/>
                </a:solidFill>
                <a:effectLst/>
                <a:uLnTx/>
                <a:uFillTx/>
                <a:latin typeface="Calibri"/>
                <a:ea typeface="+mn-ea"/>
                <a:cs typeface="Calibri"/>
              </a:rPr>
              <a:t> p</a:t>
            </a:r>
            <a:r>
              <a:rPr kumimoji="0" sz="1800" b="0" i="0" u="none" strike="noStrike" kern="1200" cap="none" spc="-5" normalizeH="0" baseline="0" noProof="0" dirty="0">
                <a:ln>
                  <a:noFill/>
                </a:ln>
                <a:solidFill>
                  <a:prstClr val="black"/>
                </a:solidFill>
                <a:effectLst/>
                <a:uLnTx/>
                <a:uFillTx/>
                <a:latin typeface="Calibri"/>
                <a:ea typeface="+mn-ea"/>
                <a:cs typeface="Calibri"/>
              </a:rPr>
              <a:t>l</a:t>
            </a:r>
            <a:r>
              <a:rPr kumimoji="0" sz="1800" b="0" i="0" u="none" strike="noStrike" kern="1200" cap="none" spc="0" normalizeH="0" baseline="0" noProof="0" dirty="0">
                <a:ln>
                  <a:noFill/>
                </a:ln>
                <a:solidFill>
                  <a:prstClr val="black"/>
                </a:solidFill>
                <a:effectLst/>
                <a:uLnTx/>
                <a:uFillTx/>
                <a:latin typeface="Calibri"/>
                <a:ea typeface="+mn-ea"/>
                <a:cs typeface="Calibri"/>
              </a:rPr>
              <a:t>an</a:t>
            </a:r>
            <a:endParaRPr kumimoji="0" sz="18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a:extLst>
              <a:ext uri="{C183D7F6-B498-43B3-948B-1728B52AA6E4}">
                <adec:decorative xmlns:adec="http://schemas.microsoft.com/office/drawing/2017/decorative" val="1"/>
              </a:ext>
            </a:extLst>
          </p:cNvPr>
          <p:cNvSpPr/>
          <p:nvPr/>
        </p:nvSpPr>
        <p:spPr>
          <a:xfrm>
            <a:off x="8112252" y="1842516"/>
            <a:ext cx="3720084" cy="247802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a:extLst>
              <a:ext uri="{C183D7F6-B498-43B3-948B-1728B52AA6E4}">
                <adec:decorative xmlns:adec="http://schemas.microsoft.com/office/drawing/2017/decorative" val="1"/>
              </a:ext>
            </a:extLst>
          </p:cNvPr>
          <p:cNvSpPr/>
          <p:nvPr/>
        </p:nvSpPr>
        <p:spPr>
          <a:xfrm>
            <a:off x="9381743" y="6155434"/>
            <a:ext cx="2733040" cy="624840"/>
          </a:xfrm>
          <a:custGeom>
            <a:avLst/>
            <a:gdLst/>
            <a:ahLst/>
            <a:cxnLst/>
            <a:rect l="l" t="t" r="r" b="b"/>
            <a:pathLst>
              <a:path w="2733040" h="624840">
                <a:moveTo>
                  <a:pt x="0" y="624840"/>
                </a:moveTo>
                <a:lnTo>
                  <a:pt x="2732531" y="624840"/>
                </a:lnTo>
                <a:lnTo>
                  <a:pt x="2732531" y="0"/>
                </a:lnTo>
                <a:lnTo>
                  <a:pt x="0" y="0"/>
                </a:lnTo>
                <a:lnTo>
                  <a:pt x="0" y="62484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7E49A8B-E93C-A09F-5B5E-E1C4C13BD38B}"/>
              </a:ext>
            </a:extLst>
          </p:cNvPr>
          <p:cNvSpPr>
            <a:spLocks noGrp="1"/>
          </p:cNvSpPr>
          <p:nvPr>
            <p:ph type="sldNum" sz="quarter" idx="12"/>
          </p:nvPr>
        </p:nvSpPr>
        <p:spPr/>
        <p:txBody>
          <a:bodyPr/>
          <a:lstStyle/>
          <a:p>
            <a:fld id="{1B559DBB-C45F-461D-8AEE-61FFC6EFADA2}" type="slidenum">
              <a:rPr lang="en-US" smtClean="0"/>
              <a:t>22</a:t>
            </a:fld>
            <a:endParaRPr lang="en-US"/>
          </a:p>
        </p:txBody>
      </p:sp>
      <p:sp>
        <p:nvSpPr>
          <p:cNvPr id="2" name="object 2"/>
          <p:cNvSpPr txBox="1">
            <a:spLocks noGrp="1"/>
          </p:cNvSpPr>
          <p:nvPr>
            <p:ph type="title"/>
          </p:nvPr>
        </p:nvSpPr>
        <p:spPr>
          <a:prstGeom prst="rect">
            <a:avLst/>
          </a:prstGeom>
        </p:spPr>
        <p:txBody>
          <a:bodyPr vert="horz" wrap="square" lIns="0" tIns="301751" rIns="0" bIns="0" rtlCol="0">
            <a:spAutoFit/>
          </a:bodyPr>
          <a:lstStyle/>
          <a:p>
            <a:pPr marL="12700">
              <a:lnSpc>
                <a:spcPct val="100000"/>
              </a:lnSpc>
            </a:pPr>
            <a:r>
              <a:rPr dirty="0"/>
              <a:t>SISC</a:t>
            </a:r>
            <a:r>
              <a:rPr spc="-30" dirty="0"/>
              <a:t> </a:t>
            </a:r>
            <a:r>
              <a:rPr dirty="0"/>
              <a:t>Medi</a:t>
            </a:r>
            <a:r>
              <a:rPr spc="-60" dirty="0"/>
              <a:t>c</a:t>
            </a:r>
            <a:r>
              <a:rPr dirty="0"/>
              <a:t>a</a:t>
            </a:r>
            <a:r>
              <a:rPr spc="-60" dirty="0"/>
              <a:t>r</a:t>
            </a:r>
            <a:r>
              <a:rPr dirty="0"/>
              <a:t>e</a:t>
            </a:r>
            <a:r>
              <a:rPr spc="-20" dirty="0"/>
              <a:t> </a:t>
            </a:r>
            <a:r>
              <a:rPr dirty="0"/>
              <a:t>Plans</a:t>
            </a:r>
          </a:p>
        </p:txBody>
      </p:sp>
      <p:sp>
        <p:nvSpPr>
          <p:cNvPr id="3" name="object 3">
            <a:extLst>
              <a:ext uri="{C183D7F6-B498-43B3-948B-1728B52AA6E4}">
                <adec:decorative xmlns:adec="http://schemas.microsoft.com/office/drawing/2017/decorative" val="1"/>
              </a:ext>
            </a:extLst>
          </p:cNvPr>
          <p:cNvSpPr/>
          <p:nvPr/>
        </p:nvSpPr>
        <p:spPr>
          <a:xfrm>
            <a:off x="7821168" y="1842516"/>
            <a:ext cx="3890772" cy="2304287"/>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txBox="1"/>
          <p:nvPr/>
        </p:nvSpPr>
        <p:spPr>
          <a:xfrm>
            <a:off x="930960" y="1380489"/>
            <a:ext cx="10182860" cy="5583580"/>
          </a:xfrm>
          <a:prstGeom prst="rect">
            <a:avLst/>
          </a:prstGeom>
        </p:spPr>
        <p:txBody>
          <a:bodyPr vert="horz" wrap="square" lIns="0" tIns="0" rIns="0" bIns="0" rtlCol="0">
            <a:spAutoFit/>
          </a:bodyPr>
          <a:lstStyle/>
          <a:p>
            <a:pPr marL="65405" marR="0" lvl="0" indent="0" algn="l" defTabSz="914400" rtl="0" eaLnBrk="1" fontAlgn="auto" latinLnBrk="0" hangingPunct="1">
              <a:lnSpc>
                <a:spcPct val="100000"/>
              </a:lnSpc>
              <a:spcBef>
                <a:spcPts val="0"/>
              </a:spcBef>
              <a:spcAft>
                <a:spcPts val="0"/>
              </a:spcAft>
              <a:buClrTx/>
              <a:buSzTx/>
              <a:buFontTx/>
              <a:buNone/>
              <a:tabLst/>
              <a:defRPr/>
            </a:pPr>
            <a:r>
              <a:rPr kumimoji="0" sz="2400" b="1" i="0" u="heavy" strike="noStrike" kern="1200" cap="none" spc="-15" normalizeH="0" baseline="0" noProof="0" dirty="0">
                <a:ln>
                  <a:noFill/>
                </a:ln>
                <a:solidFill>
                  <a:srgbClr val="C00000"/>
                </a:solidFill>
                <a:effectLst/>
                <a:uLnTx/>
                <a:uFillTx/>
                <a:latin typeface="Calibri"/>
                <a:ea typeface="+mn-ea"/>
                <a:cs typeface="Calibri"/>
              </a:rPr>
              <a:t>Rates</a:t>
            </a:r>
            <a:r>
              <a:rPr kumimoji="0" sz="2400" b="1" i="0" u="heavy" strike="noStrike" kern="1200" cap="none" spc="5" normalizeH="0" baseline="0" noProof="0" dirty="0">
                <a:ln>
                  <a:noFill/>
                </a:ln>
                <a:solidFill>
                  <a:srgbClr val="C00000"/>
                </a:solidFill>
                <a:effectLst/>
                <a:uLnTx/>
                <a:uFillTx/>
                <a:latin typeface="Calibri"/>
                <a:ea typeface="+mn-ea"/>
                <a:cs typeface="Calibri"/>
              </a:rPr>
              <a:t> </a:t>
            </a:r>
            <a:r>
              <a:rPr kumimoji="0" sz="2400" b="1" i="0" u="heavy" strike="noStrike" kern="1200" cap="none" spc="-5" normalizeH="0" baseline="0" noProof="0" dirty="0">
                <a:ln>
                  <a:noFill/>
                </a:ln>
                <a:solidFill>
                  <a:srgbClr val="C00000"/>
                </a:solidFill>
                <a:effectLst/>
                <a:uLnTx/>
                <a:uFillTx/>
                <a:latin typeface="Calibri"/>
                <a:ea typeface="+mn-ea"/>
                <a:cs typeface="Calibri"/>
              </a:rPr>
              <a:t>effective</a:t>
            </a:r>
            <a:r>
              <a:rPr kumimoji="0" sz="2400" b="1" i="0" u="heavy" strike="noStrike" kern="1200" cap="none" spc="30" normalizeH="0" baseline="0" noProof="0" dirty="0">
                <a:ln>
                  <a:noFill/>
                </a:ln>
                <a:solidFill>
                  <a:srgbClr val="C00000"/>
                </a:solidFill>
                <a:effectLst/>
                <a:uLnTx/>
                <a:uFillTx/>
                <a:latin typeface="Calibri"/>
                <a:ea typeface="+mn-ea"/>
                <a:cs typeface="Calibri"/>
              </a:rPr>
              <a:t> </a:t>
            </a:r>
            <a:r>
              <a:rPr kumimoji="0" sz="2400" b="1" i="0" u="heavy" strike="noStrike" kern="1200" cap="none" spc="-15" normalizeH="0" baseline="0" noProof="0" dirty="0">
                <a:ln>
                  <a:noFill/>
                </a:ln>
                <a:solidFill>
                  <a:srgbClr val="C00000"/>
                </a:solidFill>
                <a:effectLst/>
                <a:uLnTx/>
                <a:uFillTx/>
                <a:latin typeface="Calibri"/>
                <a:ea typeface="+mn-ea"/>
                <a:cs typeface="Calibri"/>
              </a:rPr>
              <a:t>10/01/20</a:t>
            </a:r>
            <a:r>
              <a:rPr kumimoji="0" sz="2400" b="1" i="0" u="heavy" strike="noStrike" kern="1200" cap="none" spc="-20" normalizeH="0" baseline="0" noProof="0" dirty="0">
                <a:ln>
                  <a:noFill/>
                </a:ln>
                <a:solidFill>
                  <a:srgbClr val="C00000"/>
                </a:solidFill>
                <a:effectLst/>
                <a:uLnTx/>
                <a:uFillTx/>
                <a:latin typeface="Calibri"/>
                <a:ea typeface="+mn-ea"/>
                <a:cs typeface="Calibri"/>
              </a:rPr>
              <a:t>2</a:t>
            </a:r>
            <a:r>
              <a:rPr lang="en-US" sz="2400" b="1" u="heavy" dirty="0">
                <a:solidFill>
                  <a:srgbClr val="C00000"/>
                </a:solidFill>
                <a:latin typeface="Calibri"/>
                <a:cs typeface="Calibri"/>
              </a:rPr>
              <a:t>3</a:t>
            </a:r>
            <a:r>
              <a:rPr kumimoji="0" sz="2400" b="1" i="0" u="heavy" strike="noStrike" kern="1200" cap="none" spc="10" normalizeH="0" baseline="0" noProof="0" dirty="0">
                <a:ln>
                  <a:noFill/>
                </a:ln>
                <a:solidFill>
                  <a:srgbClr val="C00000"/>
                </a:solidFill>
                <a:effectLst/>
                <a:uLnTx/>
                <a:uFillTx/>
                <a:latin typeface="Calibri"/>
                <a:ea typeface="+mn-ea"/>
                <a:cs typeface="Calibri"/>
              </a:rPr>
              <a:t> </a:t>
            </a:r>
            <a:r>
              <a:rPr kumimoji="0" sz="2400" b="1" i="0" u="heavy" strike="noStrike" kern="1200" cap="none" spc="0" normalizeH="0" baseline="0" noProof="0" dirty="0">
                <a:ln>
                  <a:noFill/>
                </a:ln>
                <a:solidFill>
                  <a:srgbClr val="C00000"/>
                </a:solidFill>
                <a:effectLst/>
                <a:uLnTx/>
                <a:uFillTx/>
                <a:latin typeface="Calibri"/>
                <a:ea typeface="+mn-ea"/>
                <a:cs typeface="Calibri"/>
              </a:rPr>
              <a:t>–</a:t>
            </a:r>
            <a:r>
              <a:rPr kumimoji="0" sz="2400" b="1" i="0" u="none" strike="noStrike" kern="1200" cap="none" spc="0" normalizeH="0" baseline="0" noProof="0" dirty="0">
                <a:ln>
                  <a:noFill/>
                </a:ln>
                <a:solidFill>
                  <a:srgbClr val="C00000"/>
                </a:solidFill>
                <a:effectLst/>
                <a:uLnTx/>
                <a:uFillTx/>
                <a:latin typeface="Calibri"/>
                <a:ea typeface="+mn-ea"/>
                <a:cs typeface="Calibri"/>
              </a:rPr>
              <a:t> </a:t>
            </a:r>
            <a:r>
              <a:rPr kumimoji="0" sz="2400" b="1" i="0" u="heavy" strike="noStrike" kern="1200" cap="none" spc="-15" normalizeH="0" baseline="0" noProof="0" dirty="0">
                <a:ln>
                  <a:noFill/>
                </a:ln>
                <a:solidFill>
                  <a:srgbClr val="C00000"/>
                </a:solidFill>
                <a:effectLst/>
                <a:uLnTx/>
                <a:uFillTx/>
                <a:latin typeface="Calibri"/>
                <a:ea typeface="+mn-ea"/>
                <a:cs typeface="Calibri"/>
              </a:rPr>
              <a:t>9/30/20</a:t>
            </a:r>
            <a:r>
              <a:rPr kumimoji="0" sz="2400" b="1" i="0" u="heavy" strike="noStrike" kern="1200" cap="none" spc="-20" normalizeH="0" baseline="0" noProof="0" dirty="0">
                <a:ln>
                  <a:noFill/>
                </a:ln>
                <a:solidFill>
                  <a:srgbClr val="C00000"/>
                </a:solidFill>
                <a:effectLst/>
                <a:uLnTx/>
                <a:uFillTx/>
                <a:latin typeface="Calibri"/>
                <a:ea typeface="+mn-ea"/>
                <a:cs typeface="Calibri"/>
              </a:rPr>
              <a:t>2</a:t>
            </a:r>
            <a:r>
              <a:rPr kumimoji="0" lang="en-US" sz="2400" b="1" i="0" u="heavy" strike="noStrike" kern="1200" cap="none" spc="0" normalizeH="0" baseline="0" noProof="0" dirty="0">
                <a:ln>
                  <a:noFill/>
                </a:ln>
                <a:solidFill>
                  <a:srgbClr val="C00000"/>
                </a:solidFill>
                <a:effectLst/>
                <a:uLnTx/>
                <a:uFillTx/>
                <a:latin typeface="Calibri"/>
                <a:ea typeface="+mn-ea"/>
                <a:cs typeface="Calibri"/>
              </a:rPr>
              <a:t>4</a:t>
            </a:r>
            <a:r>
              <a:rPr kumimoji="0" sz="2400" b="1" i="0" u="heavy" strike="noStrike" kern="1200" cap="none" spc="0" normalizeH="0" baseline="0" noProof="0" dirty="0">
                <a:ln>
                  <a:noFill/>
                </a:ln>
                <a:solidFill>
                  <a:srgbClr val="C00000"/>
                </a:solidFill>
                <a:effectLst/>
                <a:uLnTx/>
                <a:uFillTx/>
                <a:latin typeface="Calibri"/>
                <a:ea typeface="+mn-ea"/>
                <a:cs typeface="Calibri"/>
              </a:rPr>
              <a:t>.</a:t>
            </a:r>
            <a:endParaRPr kumimoji="0" sz="24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ts val="1895"/>
              </a:lnSpc>
              <a:spcBef>
                <a:spcPts val="130"/>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Calibri"/>
                <a:ea typeface="+mn-ea"/>
                <a:cs typeface="Calibri"/>
              </a:rPr>
              <a:t>S</a:t>
            </a:r>
            <a:r>
              <a:rPr kumimoji="0" sz="1600" b="1" i="0" u="none" strike="noStrike" kern="1200" cap="none" spc="-15" normalizeH="0" baseline="0" noProof="0" dirty="0">
                <a:ln>
                  <a:noFill/>
                </a:ln>
                <a:solidFill>
                  <a:prstClr val="black"/>
                </a:solidFill>
                <a:effectLst/>
                <a:uLnTx/>
                <a:uFillTx/>
                <a:latin typeface="Calibri"/>
                <a:ea typeface="+mn-ea"/>
                <a:cs typeface="Calibri"/>
              </a:rPr>
              <a:t>I</a:t>
            </a:r>
            <a:r>
              <a:rPr kumimoji="0" sz="1600" b="1" i="0" u="none" strike="noStrike" kern="1200" cap="none" spc="-10" normalizeH="0" baseline="0" noProof="0" dirty="0">
                <a:ln>
                  <a:noFill/>
                </a:ln>
                <a:solidFill>
                  <a:prstClr val="black"/>
                </a:solidFill>
                <a:effectLst/>
                <a:uLnTx/>
                <a:uFillTx/>
                <a:latin typeface="Calibri"/>
                <a:ea typeface="+mn-ea"/>
                <a:cs typeface="Calibri"/>
              </a:rPr>
              <a:t>SC</a:t>
            </a:r>
            <a:r>
              <a:rPr kumimoji="0" sz="1600" b="1" i="0" u="none" strike="noStrike" kern="1200" cap="none" spc="2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o</a:t>
            </a:r>
            <a:r>
              <a:rPr kumimoji="0" sz="1600" b="1" i="0" u="none" strike="noStrike" kern="1200" cap="none" spc="-15" normalizeH="0" baseline="0" noProof="0" dirty="0">
                <a:ln>
                  <a:noFill/>
                </a:ln>
                <a:solidFill>
                  <a:prstClr val="black"/>
                </a:solidFill>
                <a:effectLst/>
                <a:uLnTx/>
                <a:uFillTx/>
                <a:latin typeface="Calibri"/>
                <a:ea typeface="+mn-ea"/>
                <a:cs typeface="Calibri"/>
              </a:rPr>
              <a:t>ffer</a:t>
            </a:r>
            <a:r>
              <a:rPr kumimoji="0" sz="1600" b="1" i="0" u="none" strike="noStrike" kern="1200" cap="none" spc="-10" normalizeH="0" baseline="0" noProof="0" dirty="0">
                <a:ln>
                  <a:noFill/>
                </a:ln>
                <a:solidFill>
                  <a:prstClr val="black"/>
                </a:solidFill>
                <a:effectLst/>
                <a:uLnTx/>
                <a:uFillTx/>
                <a:latin typeface="Calibri"/>
                <a:ea typeface="+mn-ea"/>
                <a:cs typeface="Calibri"/>
              </a:rPr>
              <a:t>s</a:t>
            </a:r>
            <a:r>
              <a:rPr kumimoji="0" sz="1600" b="1" i="0" u="none" strike="noStrike" kern="1200" cap="none" spc="2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several</a:t>
            </a:r>
            <a:r>
              <a:rPr kumimoji="0" sz="1600" b="1" i="0" u="none" strike="noStrike" kern="1200" cap="none" spc="0" normalizeH="0" baseline="0" noProof="0" dirty="0">
                <a:ln>
                  <a:noFill/>
                </a:ln>
                <a:solidFill>
                  <a:prstClr val="black"/>
                </a:solidFill>
                <a:effectLst/>
                <a:uLnTx/>
                <a:uFillTx/>
                <a:latin typeface="Calibri"/>
                <a:ea typeface="+mn-ea"/>
                <a:cs typeface="Calibri"/>
              </a:rPr>
              <a:t> </a:t>
            </a:r>
            <a:r>
              <a:rPr kumimoji="0" sz="1600" b="1" i="0" u="none" strike="noStrike" kern="1200" cap="none" spc="-20" normalizeH="0" baseline="0" noProof="0" dirty="0">
                <a:ln>
                  <a:noFill/>
                </a:ln>
                <a:solidFill>
                  <a:prstClr val="black"/>
                </a:solidFill>
                <a:effectLst/>
                <a:uLnTx/>
                <a:uFillTx/>
                <a:latin typeface="Calibri"/>
                <a:ea typeface="+mn-ea"/>
                <a:cs typeface="Calibri"/>
              </a:rPr>
              <a:t>d</a:t>
            </a:r>
            <a:r>
              <a:rPr kumimoji="0" sz="1600" b="1" i="0" u="none" strike="noStrike" kern="1200" cap="none" spc="-10" normalizeH="0" baseline="0" noProof="0" dirty="0">
                <a:ln>
                  <a:noFill/>
                </a:ln>
                <a:solidFill>
                  <a:prstClr val="black"/>
                </a:solidFill>
                <a:effectLst/>
                <a:uLnTx/>
                <a:uFillTx/>
                <a:latin typeface="Calibri"/>
                <a:ea typeface="+mn-ea"/>
                <a:cs typeface="Calibri"/>
              </a:rPr>
              <a:t>ifferent</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Me</a:t>
            </a:r>
            <a:r>
              <a:rPr kumimoji="0" sz="1600" b="1" i="0" u="none" strike="noStrike" kern="1200" cap="none" spc="-20" normalizeH="0" baseline="0" noProof="0" dirty="0">
                <a:ln>
                  <a:noFill/>
                </a:ln>
                <a:solidFill>
                  <a:prstClr val="black"/>
                </a:solidFill>
                <a:effectLst/>
                <a:uLnTx/>
                <a:uFillTx/>
                <a:latin typeface="Calibri"/>
                <a:ea typeface="+mn-ea"/>
                <a:cs typeface="Calibri"/>
              </a:rPr>
              <a:t>d</a:t>
            </a:r>
            <a:r>
              <a:rPr kumimoji="0" sz="1600" b="1" i="0" u="none" strike="noStrike" kern="1200" cap="none" spc="-5" normalizeH="0" baseline="0" noProof="0" dirty="0">
                <a:ln>
                  <a:noFill/>
                </a:ln>
                <a:solidFill>
                  <a:prstClr val="black"/>
                </a:solidFill>
                <a:effectLst/>
                <a:uLnTx/>
                <a:uFillTx/>
                <a:latin typeface="Calibri"/>
                <a:ea typeface="+mn-ea"/>
                <a:cs typeface="Calibri"/>
              </a:rPr>
              <a:t>ic</a:t>
            </a:r>
            <a:r>
              <a:rPr kumimoji="0" sz="1600" b="1" i="0" u="none" strike="noStrike" kern="1200" cap="none" spc="-10" normalizeH="0" baseline="0" noProof="0" dirty="0">
                <a:ln>
                  <a:noFill/>
                </a:ln>
                <a:solidFill>
                  <a:prstClr val="black"/>
                </a:solidFill>
                <a:effectLst/>
                <a:uLnTx/>
                <a:uFillTx/>
                <a:latin typeface="Calibri"/>
                <a:ea typeface="+mn-ea"/>
                <a:cs typeface="Calibri"/>
              </a:rPr>
              <a:t>are</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p</a:t>
            </a:r>
            <a:r>
              <a:rPr kumimoji="0" sz="1600" b="1" i="0" u="none" strike="noStrike" kern="1200" cap="none" spc="-10" normalizeH="0" baseline="0" noProof="0" dirty="0">
                <a:ln>
                  <a:noFill/>
                </a:ln>
                <a:solidFill>
                  <a:prstClr val="black"/>
                </a:solidFill>
                <a:effectLst/>
                <a:uLnTx/>
                <a:uFillTx/>
                <a:latin typeface="Calibri"/>
                <a:ea typeface="+mn-ea"/>
                <a:cs typeface="Calibri"/>
              </a:rPr>
              <a:t>lan</a:t>
            </a:r>
            <a:r>
              <a:rPr kumimoji="0" sz="1600" b="1" i="0" u="none" strike="noStrike" kern="1200" cap="none" spc="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ty</a:t>
            </a:r>
            <a:r>
              <a:rPr kumimoji="0" sz="1600" b="1" i="0" u="none" strike="noStrike" kern="1200" cap="none" spc="-20" normalizeH="0" baseline="0" noProof="0" dirty="0">
                <a:ln>
                  <a:noFill/>
                </a:ln>
                <a:solidFill>
                  <a:prstClr val="black"/>
                </a:solidFill>
                <a:effectLst/>
                <a:uLnTx/>
                <a:uFillTx/>
                <a:latin typeface="Calibri"/>
                <a:ea typeface="+mn-ea"/>
                <a:cs typeface="Calibri"/>
              </a:rPr>
              <a:t>p</a:t>
            </a:r>
            <a:r>
              <a:rPr kumimoji="0" sz="1600" b="1" i="0" u="none" strike="noStrike" kern="1200" cap="none" spc="-15" normalizeH="0" baseline="0" noProof="0" dirty="0">
                <a:ln>
                  <a:noFill/>
                </a:ln>
                <a:solidFill>
                  <a:prstClr val="black"/>
                </a:solidFill>
                <a:effectLst/>
                <a:uLnTx/>
                <a:uFillTx/>
                <a:latin typeface="Calibri"/>
                <a:ea typeface="+mn-ea"/>
                <a:cs typeface="Calibri"/>
              </a:rPr>
              <a:t>e</a:t>
            </a:r>
            <a:r>
              <a:rPr kumimoji="0" sz="1600" b="1" i="0" u="none" strike="noStrike" kern="1200" cap="none" spc="-10" normalizeH="0" baseline="0" noProof="0" dirty="0">
                <a:ln>
                  <a:noFill/>
                </a:ln>
                <a:solidFill>
                  <a:prstClr val="black"/>
                </a:solidFill>
                <a:effectLst/>
                <a:uLnTx/>
                <a:uFillTx/>
                <a:latin typeface="Calibri"/>
                <a:ea typeface="+mn-ea"/>
                <a:cs typeface="Calibri"/>
              </a:rPr>
              <a:t>s</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and</a:t>
            </a:r>
            <a:r>
              <a:rPr kumimoji="0" sz="1600" b="1" i="0" u="none" strike="noStrike" kern="1200" cap="none" spc="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o</a:t>
            </a:r>
            <a:r>
              <a:rPr kumimoji="0" sz="1600" b="1" i="0" u="none" strike="noStrike" kern="1200" cap="none" spc="-15" normalizeH="0" baseline="0" noProof="0" dirty="0">
                <a:ln>
                  <a:noFill/>
                </a:ln>
                <a:solidFill>
                  <a:prstClr val="black"/>
                </a:solidFill>
                <a:effectLst/>
                <a:uLnTx/>
                <a:uFillTx/>
                <a:latin typeface="Calibri"/>
                <a:ea typeface="+mn-ea"/>
                <a:cs typeface="Calibri"/>
              </a:rPr>
              <a:t>p</a:t>
            </a:r>
            <a:r>
              <a:rPr kumimoji="0" sz="1600" b="1" i="0" u="none" strike="noStrike" kern="1200" cap="none" spc="-10" normalizeH="0" baseline="0" noProof="0" dirty="0">
                <a:ln>
                  <a:noFill/>
                </a:ln>
                <a:solidFill>
                  <a:prstClr val="black"/>
                </a:solidFill>
                <a:effectLst/>
                <a:uLnTx/>
                <a:uFillTx/>
                <a:latin typeface="Calibri"/>
                <a:ea typeface="+mn-ea"/>
                <a:cs typeface="Calibri"/>
              </a:rPr>
              <a:t>tio</a:t>
            </a:r>
            <a:r>
              <a:rPr kumimoji="0" sz="1600" b="1" i="0" u="none" strike="noStrike" kern="1200" cap="none" spc="-15" normalizeH="0" baseline="0" noProof="0" dirty="0">
                <a:ln>
                  <a:noFill/>
                </a:ln>
                <a:solidFill>
                  <a:prstClr val="black"/>
                </a:solidFill>
                <a:effectLst/>
                <a:uLnTx/>
                <a:uFillTx/>
                <a:latin typeface="Calibri"/>
                <a:ea typeface="+mn-ea"/>
                <a:cs typeface="Calibri"/>
              </a:rPr>
              <a:t>n</a:t>
            </a:r>
            <a:r>
              <a:rPr kumimoji="0" sz="1600" b="1" i="0" u="none" strike="noStrike" kern="1200" cap="none" spc="-10" normalizeH="0" baseline="0" noProof="0" dirty="0">
                <a:ln>
                  <a:noFill/>
                </a:ln>
                <a:solidFill>
                  <a:prstClr val="black"/>
                </a:solidFill>
                <a:effectLst/>
                <a:uLnTx/>
                <a:uFillTx/>
                <a:latin typeface="Calibri"/>
                <a:ea typeface="+mn-ea"/>
                <a:cs typeface="Calibri"/>
              </a:rPr>
              <a:t>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ts val="1895"/>
              </a:lnSpc>
              <a:spcBef>
                <a:spcPts val="0"/>
              </a:spcBef>
              <a:spcAft>
                <a:spcPts val="0"/>
              </a:spcAft>
              <a:buClrTx/>
              <a:buSzTx/>
              <a:buFontTx/>
              <a:buNone/>
              <a:tabLst/>
              <a:defRPr/>
            </a:pPr>
            <a:r>
              <a:rPr kumimoji="0" sz="1600" b="1" i="0" u="none" strike="noStrike" kern="1200" cap="none" spc="-20" normalizeH="0" baseline="0" noProof="0" dirty="0">
                <a:ln>
                  <a:noFill/>
                </a:ln>
                <a:solidFill>
                  <a:prstClr val="black"/>
                </a:solidFill>
                <a:effectLst/>
                <a:uLnTx/>
                <a:uFillTx/>
                <a:latin typeface="Calibri"/>
                <a:ea typeface="+mn-ea"/>
                <a:cs typeface="Calibri"/>
              </a:rPr>
              <a:t>Med</a:t>
            </a:r>
            <a:r>
              <a:rPr kumimoji="0" sz="1600" b="1" i="0" u="none" strike="noStrike" kern="1200" cap="none" spc="-10" normalizeH="0" baseline="0" noProof="0" dirty="0">
                <a:ln>
                  <a:noFill/>
                </a:ln>
                <a:solidFill>
                  <a:prstClr val="black"/>
                </a:solidFill>
                <a:effectLst/>
                <a:uLnTx/>
                <a:uFillTx/>
                <a:latin typeface="Calibri"/>
                <a:ea typeface="+mn-ea"/>
                <a:cs typeface="Calibri"/>
              </a:rPr>
              <a:t>icare</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Adva</a:t>
            </a:r>
            <a:r>
              <a:rPr kumimoji="0" sz="1600" b="1" i="0" u="none" strike="noStrike" kern="1200" cap="none" spc="-20" normalizeH="0" baseline="0" noProof="0" dirty="0">
                <a:ln>
                  <a:noFill/>
                </a:ln>
                <a:solidFill>
                  <a:prstClr val="black"/>
                </a:solidFill>
                <a:effectLst/>
                <a:uLnTx/>
                <a:uFillTx/>
                <a:latin typeface="Calibri"/>
                <a:ea typeface="+mn-ea"/>
                <a:cs typeface="Calibri"/>
              </a:rPr>
              <a:t>n</a:t>
            </a:r>
            <a:r>
              <a:rPr kumimoji="0" sz="1600" b="1" i="0" u="none" strike="noStrike" kern="1200" cap="none" spc="-10" normalizeH="0" baseline="0" noProof="0" dirty="0">
                <a:ln>
                  <a:noFill/>
                </a:ln>
                <a:solidFill>
                  <a:prstClr val="black"/>
                </a:solidFill>
                <a:effectLst/>
                <a:uLnTx/>
                <a:uFillTx/>
                <a:latin typeface="Calibri"/>
                <a:ea typeface="+mn-ea"/>
                <a:cs typeface="Calibri"/>
              </a:rPr>
              <a:t>tage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647700" marR="0" lvl="0" indent="-178435" algn="l" defTabSz="914400" rtl="0" eaLnBrk="1" fontAlgn="auto" latinLnBrk="0" hangingPunct="1">
              <a:lnSpc>
                <a:spcPct val="100000"/>
              </a:lnSpc>
              <a:spcBef>
                <a:spcPts val="25"/>
              </a:spcBef>
              <a:spcAft>
                <a:spcPts val="0"/>
              </a:spcAft>
              <a:buClr>
                <a:srgbClr val="A4A4A4"/>
              </a:buClr>
              <a:buSzTx/>
              <a:buFont typeface="Arial"/>
              <a:buChar char="•"/>
              <a:tabLst>
                <a:tab pos="648335"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$1</a:t>
            </a:r>
            <a:r>
              <a:rPr kumimoji="0" sz="1600" b="0" i="0" u="none" strike="noStrike" kern="1200" cap="none" spc="-10" normalizeH="0" baseline="0" noProof="0" dirty="0">
                <a:ln>
                  <a:noFill/>
                </a:ln>
                <a:solidFill>
                  <a:prstClr val="black"/>
                </a:solidFill>
                <a:effectLst/>
                <a:uLnTx/>
                <a:uFillTx/>
                <a:latin typeface="Calibri"/>
                <a:ea typeface="+mn-ea"/>
                <a:cs typeface="Calibri"/>
              </a:rPr>
              <a:t>0</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Kai</a:t>
            </a:r>
            <a:r>
              <a:rPr kumimoji="0" sz="1600" b="0" i="0" u="none" strike="noStrike" kern="1200" cap="none" spc="-15" normalizeH="0" baseline="0" noProof="0" dirty="0">
                <a:ln>
                  <a:noFill/>
                </a:ln>
                <a:solidFill>
                  <a:prstClr val="black"/>
                </a:solidFill>
                <a:effectLst/>
                <a:uLnTx/>
                <a:uFillTx/>
                <a:latin typeface="Calibri"/>
                <a:ea typeface="+mn-ea"/>
                <a:cs typeface="Calibri"/>
              </a:rPr>
              <a:t>se</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Pe</a:t>
            </a:r>
            <a:r>
              <a:rPr kumimoji="0" sz="1600" b="0" i="0" u="none" strike="noStrike" kern="1200" cap="none" spc="-1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manente</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Senio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Advanta</a:t>
            </a:r>
            <a:r>
              <a:rPr kumimoji="0" sz="1600" b="0" i="0" u="none" strike="noStrike" kern="1200" cap="none" spc="-5" normalizeH="0" baseline="0" noProof="0" dirty="0">
                <a:ln>
                  <a:noFill/>
                </a:ln>
                <a:solidFill>
                  <a:prstClr val="black"/>
                </a:solidFill>
                <a:effectLst/>
                <a:uLnTx/>
                <a:uFillTx/>
                <a:latin typeface="Calibri"/>
                <a:ea typeface="+mn-ea"/>
                <a:cs typeface="Calibri"/>
              </a:rPr>
              <a:t>g</a:t>
            </a:r>
            <a:r>
              <a:rPr kumimoji="0" sz="1600" b="0" i="0" u="none" strike="noStrike" kern="1200" cap="none" spc="-10" normalizeH="0" baseline="0" noProof="0" dirty="0">
                <a:ln>
                  <a:noFill/>
                </a:ln>
                <a:solidFill>
                  <a:prstClr val="black"/>
                </a:solidFill>
                <a:effectLst/>
                <a:uLnTx/>
                <a:uFillTx/>
                <a:latin typeface="Calibri"/>
                <a:ea typeface="+mn-ea"/>
                <a:cs typeface="Calibri"/>
              </a:rPr>
              <a:t>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105535" marR="0" lvl="1" indent="-179070" algn="l" defTabSz="914400" rtl="0" eaLnBrk="1" fontAlgn="auto" latinLnBrk="0" hangingPunct="1">
              <a:lnSpc>
                <a:spcPct val="100000"/>
              </a:lnSpc>
              <a:spcBef>
                <a:spcPts val="600"/>
              </a:spcBef>
              <a:spcAft>
                <a:spcPts val="0"/>
              </a:spcAft>
              <a:buClr>
                <a:srgbClr val="A4A4A4"/>
              </a:buClr>
              <a:buSzTx/>
              <a:buFont typeface="Arial"/>
              <a:buChar char="•"/>
              <a:tabLst>
                <a:tab pos="1106170"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Single</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effectLst/>
                <a:uLnTx/>
                <a:uFillTx/>
                <a:latin typeface="Calibri"/>
                <a:ea typeface="+mn-ea"/>
                <a:cs typeface="Calibri"/>
              </a:rPr>
              <a:t>$</a:t>
            </a:r>
            <a:r>
              <a:rPr kumimoji="0" lang="en-US" sz="1600" b="0" i="0" u="none" strike="noStrike" kern="1200" cap="none" spc="-10" normalizeH="0" baseline="0" noProof="0" dirty="0">
                <a:ln>
                  <a:noFill/>
                </a:ln>
                <a:effectLst/>
                <a:uLnTx/>
                <a:uFillTx/>
                <a:latin typeface="Calibri"/>
                <a:ea typeface="+mn-ea"/>
                <a:cs typeface="Calibri"/>
              </a:rPr>
              <a:t>281</a:t>
            </a:r>
            <a:endParaRPr kumimoji="0" sz="1600" b="0" i="0" u="none" strike="noStrike" kern="1200" cap="none" spc="0" normalizeH="0" baseline="0" noProof="0" dirty="0">
              <a:ln>
                <a:noFill/>
              </a:ln>
              <a:effectLst/>
              <a:uLnTx/>
              <a:uFillTx/>
              <a:latin typeface="Calibri"/>
              <a:ea typeface="+mn-ea"/>
              <a:cs typeface="Calibri"/>
            </a:endParaRPr>
          </a:p>
          <a:p>
            <a:pPr marL="647700" marR="0" lvl="0" indent="-178435" algn="l" defTabSz="914400" rtl="0" eaLnBrk="1" fontAlgn="auto" latinLnBrk="0" hangingPunct="1">
              <a:lnSpc>
                <a:spcPct val="100000"/>
              </a:lnSpc>
              <a:spcBef>
                <a:spcPts val="600"/>
              </a:spcBef>
              <a:spcAft>
                <a:spcPts val="0"/>
              </a:spcAft>
              <a:buClr>
                <a:srgbClr val="A4A4A4"/>
              </a:buClr>
              <a:buSzTx/>
              <a:buFont typeface="Arial"/>
              <a:buChar char="•"/>
              <a:tabLst>
                <a:tab pos="648335"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$2</a:t>
            </a:r>
            <a:r>
              <a:rPr kumimoji="0" sz="1600" b="0" i="0" u="none" strike="noStrike" kern="1200" cap="none" spc="-10" normalizeH="0" baseline="0" noProof="0" dirty="0">
                <a:ln>
                  <a:noFill/>
                </a:ln>
                <a:solidFill>
                  <a:prstClr val="black"/>
                </a:solidFill>
                <a:effectLst/>
                <a:uLnTx/>
                <a:uFillTx/>
                <a:latin typeface="Calibri"/>
                <a:ea typeface="+mn-ea"/>
                <a:cs typeface="Calibri"/>
              </a:rPr>
              <a:t>5</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Kai</a:t>
            </a:r>
            <a:r>
              <a:rPr kumimoji="0" sz="1600" b="0" i="0" u="none" strike="noStrike" kern="1200" cap="none" spc="-15" normalizeH="0" baseline="0" noProof="0" dirty="0">
                <a:ln>
                  <a:noFill/>
                </a:ln>
                <a:solidFill>
                  <a:prstClr val="black"/>
                </a:solidFill>
                <a:effectLst/>
                <a:uLnTx/>
                <a:uFillTx/>
                <a:latin typeface="Calibri"/>
                <a:ea typeface="+mn-ea"/>
                <a:cs typeface="Calibri"/>
              </a:rPr>
              <a:t>se</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Pe</a:t>
            </a:r>
            <a:r>
              <a:rPr kumimoji="0" sz="1600" b="0" i="0" u="none" strike="noStrike" kern="1200" cap="none" spc="-1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manente</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Senio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Advanta</a:t>
            </a:r>
            <a:r>
              <a:rPr kumimoji="0" sz="1600" b="0" i="0" u="none" strike="noStrike" kern="1200" cap="none" spc="-5" normalizeH="0" baseline="0" noProof="0" dirty="0">
                <a:ln>
                  <a:noFill/>
                </a:ln>
                <a:solidFill>
                  <a:prstClr val="black"/>
                </a:solidFill>
                <a:effectLst/>
                <a:uLnTx/>
                <a:uFillTx/>
                <a:latin typeface="Calibri"/>
                <a:ea typeface="+mn-ea"/>
                <a:cs typeface="Calibri"/>
              </a:rPr>
              <a:t>g</a:t>
            </a:r>
            <a:r>
              <a:rPr kumimoji="0" sz="1600" b="0" i="0" u="none" strike="noStrike" kern="1200" cap="none" spc="-10" normalizeH="0" baseline="0" noProof="0" dirty="0">
                <a:ln>
                  <a:noFill/>
                </a:ln>
                <a:solidFill>
                  <a:prstClr val="black"/>
                </a:solidFill>
                <a:effectLst/>
                <a:uLnTx/>
                <a:uFillTx/>
                <a:latin typeface="Calibri"/>
                <a:ea typeface="+mn-ea"/>
                <a:cs typeface="Calibri"/>
              </a:rPr>
              <a:t>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105535" marR="0" lvl="1" indent="-179070" algn="l" defTabSz="914400" rtl="0" eaLnBrk="1" fontAlgn="auto" latinLnBrk="0" hangingPunct="1">
              <a:lnSpc>
                <a:spcPct val="100000"/>
              </a:lnSpc>
              <a:spcBef>
                <a:spcPts val="600"/>
              </a:spcBef>
              <a:spcAft>
                <a:spcPts val="0"/>
              </a:spcAft>
              <a:buClr>
                <a:srgbClr val="A4A4A4"/>
              </a:buClr>
              <a:buSzTx/>
              <a:buFont typeface="Arial"/>
              <a:buChar char="•"/>
              <a:tabLst>
                <a:tab pos="1106170"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Single</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effectLst/>
                <a:uLnTx/>
                <a:uFillTx/>
                <a:latin typeface="Calibri"/>
                <a:ea typeface="+mn-ea"/>
                <a:cs typeface="Calibri"/>
              </a:rPr>
              <a:t>$</a:t>
            </a:r>
            <a:r>
              <a:rPr kumimoji="0" lang="en-US" sz="1600" b="0" i="0" u="none" strike="noStrike" kern="1200" cap="none" spc="-10" normalizeH="0" baseline="0" noProof="0" dirty="0">
                <a:ln>
                  <a:noFill/>
                </a:ln>
                <a:effectLst/>
                <a:uLnTx/>
                <a:uFillTx/>
                <a:latin typeface="Calibri"/>
                <a:ea typeface="+mn-ea"/>
                <a:cs typeface="Calibri"/>
              </a:rPr>
              <a:t>231</a:t>
            </a:r>
            <a:endParaRPr kumimoji="0" sz="1600" b="0" i="0" u="none" strike="noStrike" kern="1200" cap="none" spc="0" normalizeH="0" baseline="0" noProof="0" dirty="0">
              <a:ln>
                <a:noFill/>
              </a:ln>
              <a:effectLst/>
              <a:uLnTx/>
              <a:uFillTx/>
              <a:latin typeface="Calibri"/>
              <a:ea typeface="+mn-ea"/>
              <a:cs typeface="Calibri"/>
            </a:endParaRPr>
          </a:p>
          <a:p>
            <a:pPr marL="12700" marR="0" lvl="0" indent="0" algn="l" defTabSz="914400" rtl="0" eaLnBrk="1" fontAlgn="auto" latinLnBrk="0" hangingPunct="1">
              <a:lnSpc>
                <a:spcPct val="100000"/>
              </a:lnSpc>
              <a:spcBef>
                <a:spcPts val="600"/>
              </a:spcBef>
              <a:spcAft>
                <a:spcPts val="0"/>
              </a:spcAft>
              <a:buClrTx/>
              <a:buSzTx/>
              <a:buFontTx/>
              <a:buNone/>
              <a:tabLst/>
              <a:defRPr/>
            </a:pPr>
            <a:r>
              <a:rPr kumimoji="0" sz="1600" b="1" i="0" u="none" strike="noStrike" kern="1200" cap="none" spc="-20" normalizeH="0" baseline="0" noProof="0" dirty="0">
                <a:ln>
                  <a:noFill/>
                </a:ln>
                <a:solidFill>
                  <a:prstClr val="black"/>
                </a:solidFill>
                <a:effectLst/>
                <a:uLnTx/>
                <a:uFillTx/>
                <a:latin typeface="Calibri"/>
                <a:ea typeface="+mn-ea"/>
                <a:cs typeface="Calibri"/>
              </a:rPr>
              <a:t>Med</a:t>
            </a:r>
            <a:r>
              <a:rPr kumimoji="0" sz="1600" b="1" i="0" u="none" strike="noStrike" kern="1200" cap="none" spc="-10" normalizeH="0" baseline="0" noProof="0" dirty="0">
                <a:ln>
                  <a:noFill/>
                </a:ln>
                <a:solidFill>
                  <a:prstClr val="black"/>
                </a:solidFill>
                <a:effectLst/>
                <a:uLnTx/>
                <a:uFillTx/>
                <a:latin typeface="Calibri"/>
                <a:ea typeface="+mn-ea"/>
                <a:cs typeface="Calibri"/>
              </a:rPr>
              <a:t>icare</a:t>
            </a:r>
            <a:r>
              <a:rPr kumimoji="0" sz="1600" b="1" i="0" u="none" strike="noStrike" kern="1200" cap="none" spc="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S</a:t>
            </a:r>
            <a:r>
              <a:rPr kumimoji="0" sz="1600" b="1" i="0" u="none" strike="noStrike" kern="1200" cap="none" spc="-20" normalizeH="0" baseline="0" noProof="0" dirty="0">
                <a:ln>
                  <a:noFill/>
                </a:ln>
                <a:solidFill>
                  <a:prstClr val="black"/>
                </a:solidFill>
                <a:effectLst/>
                <a:uLnTx/>
                <a:uFillTx/>
                <a:latin typeface="Calibri"/>
                <a:ea typeface="+mn-ea"/>
                <a:cs typeface="Calibri"/>
              </a:rPr>
              <a:t>upp</a:t>
            </a:r>
            <a:r>
              <a:rPr kumimoji="0" sz="1600" b="1" i="0" u="none" strike="noStrike" kern="1200" cap="none" spc="-10" normalizeH="0" baseline="0" noProof="0" dirty="0">
                <a:ln>
                  <a:noFill/>
                </a:ln>
                <a:solidFill>
                  <a:prstClr val="black"/>
                </a:solidFill>
                <a:effectLst/>
                <a:uLnTx/>
                <a:uFillTx/>
                <a:latin typeface="Calibri"/>
                <a:ea typeface="+mn-ea"/>
                <a:cs typeface="Calibri"/>
              </a:rPr>
              <a:t>leme</a:t>
            </a:r>
            <a:r>
              <a:rPr kumimoji="0" sz="1600" b="1" i="0" u="none" strike="noStrike" kern="1200" cap="none" spc="-20" normalizeH="0" baseline="0" noProof="0" dirty="0">
                <a:ln>
                  <a:noFill/>
                </a:ln>
                <a:solidFill>
                  <a:prstClr val="black"/>
                </a:solidFill>
                <a:effectLst/>
                <a:uLnTx/>
                <a:uFillTx/>
                <a:latin typeface="Calibri"/>
                <a:ea typeface="+mn-ea"/>
                <a:cs typeface="Calibri"/>
              </a:rPr>
              <a:t>n</a:t>
            </a:r>
            <a:r>
              <a:rPr kumimoji="0" sz="1600" b="1" i="0" u="none" strike="noStrike" kern="1200" cap="none" spc="-10" normalizeH="0" baseline="0" noProof="0" dirty="0">
                <a:ln>
                  <a:noFill/>
                </a:ln>
                <a:solidFill>
                  <a:prstClr val="black"/>
                </a:solidFill>
                <a:effectLst/>
                <a:uLnTx/>
                <a:uFillTx/>
                <a:latin typeface="Calibri"/>
                <a:ea typeface="+mn-ea"/>
                <a:cs typeface="Calibri"/>
              </a:rPr>
              <a:t>t</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647700" marR="0" lvl="0" indent="-178435" algn="l" defTabSz="914400" rtl="0" eaLnBrk="1" fontAlgn="auto" latinLnBrk="0" hangingPunct="1">
              <a:lnSpc>
                <a:spcPct val="100000"/>
              </a:lnSpc>
              <a:spcBef>
                <a:spcPts val="0"/>
              </a:spcBef>
              <a:spcAft>
                <a:spcPts val="0"/>
              </a:spcAft>
              <a:buClr>
                <a:srgbClr val="A4A4A4"/>
              </a:buClr>
              <a:buSzTx/>
              <a:buFont typeface="Arial"/>
              <a:buChar char="•"/>
              <a:tabLst>
                <a:tab pos="648335"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Compan</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onC</a:t>
            </a:r>
            <a:r>
              <a:rPr kumimoji="0" sz="1600" b="0" i="0" u="none" strike="noStrike" kern="1200" cap="none" spc="-5" normalizeH="0" baseline="0" noProof="0" dirty="0">
                <a:ln>
                  <a:noFill/>
                </a:ln>
                <a:solidFill>
                  <a:prstClr val="black"/>
                </a:solidFill>
                <a:effectLst/>
                <a:uLnTx/>
                <a:uFillTx/>
                <a:latin typeface="Calibri"/>
                <a:ea typeface="+mn-ea"/>
                <a:cs typeface="Calibri"/>
              </a:rPr>
              <a:t>a</a:t>
            </a:r>
            <a:r>
              <a:rPr kumimoji="0" sz="1600" b="0" i="0" u="none" strike="noStrike" kern="1200" cap="none" spc="-1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admin</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te</a:t>
            </a:r>
            <a:r>
              <a:rPr kumimoji="0" sz="1600" b="0" i="0" u="none" strike="noStrike" kern="1200" cap="none" spc="-2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ed</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b</a:t>
            </a:r>
            <a:r>
              <a:rPr kumimoji="0" sz="1600" b="0" i="0" u="none" strike="noStrike" kern="1200" cap="none" spc="-10" normalizeH="0" baseline="0" noProof="0" dirty="0">
                <a:ln>
                  <a:noFill/>
                </a:ln>
                <a:solidFill>
                  <a:prstClr val="black"/>
                </a:solidFill>
                <a:effectLst/>
                <a:uLnTx/>
                <a:uFillTx/>
                <a:latin typeface="Calibri"/>
                <a:ea typeface="+mn-ea"/>
                <a:cs typeface="Calibri"/>
              </a:rPr>
              <a:t>y</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Anthem</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Blue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Cros</a:t>
            </a:r>
            <a:r>
              <a:rPr kumimoji="0" sz="1600" b="0" i="0" u="none" strike="noStrike" kern="1200" cap="none" spc="-10" normalizeH="0" baseline="0" noProof="0" dirty="0">
                <a:ln>
                  <a:noFill/>
                </a:ln>
                <a:solidFill>
                  <a:prstClr val="black"/>
                </a:solidFill>
                <a:effectLst/>
                <a:uLnTx/>
                <a:uFillTx/>
                <a:latin typeface="Calibri"/>
                <a:ea typeface="+mn-ea"/>
                <a:cs typeface="Calibri"/>
              </a:rPr>
              <a:t>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105535" lvl="1" indent="-179070">
              <a:spcBef>
                <a:spcPts val="600"/>
              </a:spcBef>
              <a:buClr>
                <a:srgbClr val="A4A4A4"/>
              </a:buClr>
              <a:buFont typeface="Arial"/>
              <a:buChar char="•"/>
              <a:tabLst>
                <a:tab pos="1106170" algn="l"/>
              </a:tabLst>
              <a:defRPr/>
            </a:pPr>
            <a:r>
              <a:rPr kumimoji="0" lang="en-US" sz="1600" b="0" i="0" u="none" strike="noStrike" kern="1200" cap="none" spc="-15" normalizeH="0" baseline="0" noProof="0" dirty="0">
                <a:ln>
                  <a:noFill/>
                </a:ln>
                <a:solidFill>
                  <a:prstClr val="black"/>
                </a:solidFill>
                <a:effectLst/>
                <a:uLnTx/>
                <a:uFillTx/>
                <a:latin typeface="Calibri"/>
                <a:ea typeface="+mn-ea"/>
                <a:cs typeface="Calibri"/>
              </a:rPr>
              <a:t>Single</a:t>
            </a:r>
            <a:r>
              <a:rPr kumimoji="0" lang="en-US" sz="1600" b="0" i="0" u="none" strike="noStrike" kern="1200" cap="none" spc="-5" normalizeH="0" baseline="0" noProof="0" dirty="0">
                <a:ln>
                  <a:noFill/>
                </a:ln>
                <a:solidFill>
                  <a:prstClr val="black"/>
                </a:solidFill>
                <a:effectLst/>
                <a:uLnTx/>
                <a:uFillTx/>
                <a:latin typeface="Calibri"/>
                <a:ea typeface="+mn-ea"/>
                <a:cs typeface="Calibri"/>
              </a:rPr>
              <a:t>:</a:t>
            </a:r>
            <a:r>
              <a:rPr kumimoji="0" lang="en-US" sz="1600" b="0" i="0" u="none" strike="noStrike" kern="1200" cap="none" spc="-20" normalizeH="0" baseline="0" noProof="0" dirty="0">
                <a:ln>
                  <a:noFill/>
                </a:ln>
                <a:solidFill>
                  <a:prstClr val="black"/>
                </a:solidFill>
                <a:effectLst/>
                <a:uLnTx/>
                <a:uFillTx/>
                <a:latin typeface="Calibri"/>
                <a:ea typeface="+mn-ea"/>
                <a:cs typeface="Calibri"/>
              </a:rPr>
              <a:t> </a:t>
            </a:r>
            <a:r>
              <a:rPr kumimoji="0" lang="en-US" sz="1600" b="0" i="0" u="none" strike="noStrike" kern="1200" cap="none" spc="-10" normalizeH="0" baseline="0" noProof="0" dirty="0">
                <a:ln>
                  <a:noFill/>
                </a:ln>
                <a:solidFill>
                  <a:prstClr val="black"/>
                </a:solidFill>
                <a:effectLst/>
                <a:uLnTx/>
                <a:uFillTx/>
                <a:latin typeface="Calibri"/>
                <a:ea typeface="+mn-ea"/>
                <a:cs typeface="Calibri"/>
              </a:rPr>
              <a:t>$406</a:t>
            </a:r>
            <a:endParaRPr lang="en-US" sz="1600" dirty="0">
              <a:solidFill>
                <a:prstClr val="black"/>
              </a:solidFill>
              <a:cs typeface="Calibri"/>
            </a:endParaRPr>
          </a:p>
          <a:p>
            <a:pPr marL="12700">
              <a:spcBef>
                <a:spcPts val="600"/>
              </a:spcBef>
              <a:defRPr/>
            </a:pPr>
            <a:r>
              <a:rPr lang="en-US" sz="1600" b="1" spc="-20" dirty="0">
                <a:solidFill>
                  <a:prstClr val="black"/>
                </a:solidFill>
                <a:cs typeface="Calibri"/>
              </a:rPr>
              <a:t>Med</a:t>
            </a:r>
            <a:r>
              <a:rPr lang="en-US" sz="1600" b="1" spc="-10" dirty="0">
                <a:solidFill>
                  <a:prstClr val="black"/>
                </a:solidFill>
                <a:cs typeface="Calibri"/>
              </a:rPr>
              <a:t>icare</a:t>
            </a:r>
            <a:r>
              <a:rPr lang="en-US" sz="1600" b="1" dirty="0">
                <a:solidFill>
                  <a:prstClr val="black"/>
                </a:solidFill>
                <a:cs typeface="Calibri"/>
              </a:rPr>
              <a:t> </a:t>
            </a:r>
            <a:r>
              <a:rPr lang="en-US" sz="1600" b="1" spc="-10" dirty="0">
                <a:solidFill>
                  <a:prstClr val="black"/>
                </a:solidFill>
                <a:cs typeface="Calibri"/>
              </a:rPr>
              <a:t>Coordinatio</a:t>
            </a:r>
            <a:r>
              <a:rPr lang="en-US" sz="1600" b="1" spc="-10" dirty="0">
                <a:solidFill>
                  <a:prstClr val="black"/>
                </a:solidFill>
                <a:latin typeface="Calibri"/>
                <a:cs typeface="Calibri"/>
              </a:rPr>
              <a:t>n of Benefits</a:t>
            </a:r>
          </a:p>
          <a:p>
            <a:pPr marL="647700" lvl="0" indent="-178435">
              <a:buClr>
                <a:srgbClr val="A4A4A4"/>
              </a:buClr>
              <a:buFont typeface="Arial"/>
              <a:buChar char="•"/>
              <a:tabLst>
                <a:tab pos="648335" algn="l"/>
              </a:tabLst>
              <a:defRPr/>
            </a:pPr>
            <a:r>
              <a:rPr lang="en-US" sz="1600" spc="-15" dirty="0">
                <a:solidFill>
                  <a:prstClr val="black"/>
                </a:solidFill>
                <a:latin typeface="Calibri"/>
                <a:cs typeface="Calibri"/>
              </a:rPr>
              <a:t>Blue Shield EGWP (Employer Group Waiver Plan)</a:t>
            </a:r>
            <a:endParaRPr lang="en-US" sz="1600" spc="-10" dirty="0">
              <a:solidFill>
                <a:prstClr val="black"/>
              </a:solidFill>
              <a:latin typeface="Calibri"/>
              <a:cs typeface="Calibri"/>
            </a:endParaRPr>
          </a:p>
          <a:p>
            <a:pPr marL="1104900" lvl="1" indent="-178435">
              <a:buClr>
                <a:srgbClr val="A4A4A4"/>
              </a:buClr>
              <a:buFont typeface="Arial"/>
              <a:buChar char="•"/>
              <a:tabLst>
                <a:tab pos="648335" algn="l"/>
              </a:tabLst>
              <a:defRPr/>
            </a:pPr>
            <a:r>
              <a:rPr lang="en-US" sz="1600" spc="-15" dirty="0">
                <a:solidFill>
                  <a:prstClr val="black"/>
                </a:solidFill>
                <a:cs typeface="Calibri"/>
              </a:rPr>
              <a:t>100-A</a:t>
            </a:r>
            <a:r>
              <a:rPr lang="en-US" sz="1600" spc="-5" dirty="0">
                <a:solidFill>
                  <a:prstClr val="black"/>
                </a:solidFill>
                <a:cs typeface="Calibri"/>
              </a:rPr>
              <a:t>;</a:t>
            </a:r>
            <a:r>
              <a:rPr lang="en-US" sz="1600" spc="10" dirty="0">
                <a:solidFill>
                  <a:prstClr val="black"/>
                </a:solidFill>
                <a:cs typeface="Calibri"/>
              </a:rPr>
              <a:t> </a:t>
            </a:r>
            <a:r>
              <a:rPr lang="en-US" sz="1600" spc="-10" dirty="0">
                <a:solidFill>
                  <a:prstClr val="black"/>
                </a:solidFill>
                <a:cs typeface="Calibri"/>
              </a:rPr>
              <a:t>Rx</a:t>
            </a:r>
            <a:r>
              <a:rPr lang="en-US" sz="1600" spc="10" dirty="0">
                <a:solidFill>
                  <a:prstClr val="black"/>
                </a:solidFill>
                <a:cs typeface="Calibri"/>
              </a:rPr>
              <a:t> </a:t>
            </a:r>
            <a:r>
              <a:rPr lang="en-US" sz="1600" spc="-10" dirty="0">
                <a:solidFill>
                  <a:prstClr val="black"/>
                </a:solidFill>
                <a:cs typeface="Calibri"/>
              </a:rPr>
              <a:t>0-25</a:t>
            </a:r>
            <a:r>
              <a:rPr lang="en-US" sz="1600" spc="15" dirty="0">
                <a:solidFill>
                  <a:prstClr val="black"/>
                </a:solidFill>
                <a:cs typeface="Calibri"/>
              </a:rPr>
              <a:t> </a:t>
            </a:r>
            <a:r>
              <a:rPr lang="en-US" sz="1600" spc="-20" dirty="0">
                <a:solidFill>
                  <a:prstClr val="black"/>
                </a:solidFill>
                <a:cs typeface="Calibri"/>
              </a:rPr>
              <a:t>EGW</a:t>
            </a:r>
            <a:r>
              <a:rPr lang="en-US" sz="1600" spc="-10" dirty="0">
                <a:solidFill>
                  <a:prstClr val="black"/>
                </a:solidFill>
                <a:cs typeface="Calibri"/>
              </a:rPr>
              <a:t>P</a:t>
            </a:r>
            <a:r>
              <a:rPr lang="en-US" sz="1600" spc="20" dirty="0">
                <a:solidFill>
                  <a:prstClr val="black"/>
                </a:solidFill>
                <a:cs typeface="Calibri"/>
              </a:rPr>
              <a:t> </a:t>
            </a:r>
            <a:r>
              <a:rPr lang="en-US" sz="1600" spc="-10" dirty="0">
                <a:solidFill>
                  <a:prstClr val="black"/>
                </a:solidFill>
                <a:cs typeface="Calibri"/>
              </a:rPr>
              <a:t>RX,</a:t>
            </a:r>
            <a:r>
              <a:rPr lang="en-US" sz="1600" dirty="0">
                <a:solidFill>
                  <a:prstClr val="black"/>
                </a:solidFill>
                <a:cs typeface="Calibri"/>
              </a:rPr>
              <a:t> </a:t>
            </a:r>
            <a:r>
              <a:rPr lang="en-US" sz="1600" spc="-15" dirty="0">
                <a:solidFill>
                  <a:prstClr val="black"/>
                </a:solidFill>
                <a:cs typeface="Calibri"/>
              </a:rPr>
              <a:t>Single</a:t>
            </a:r>
            <a:r>
              <a:rPr lang="en-US" sz="1600" spc="-5" dirty="0">
                <a:solidFill>
                  <a:prstClr val="black"/>
                </a:solidFill>
                <a:cs typeface="Calibri"/>
              </a:rPr>
              <a:t>:</a:t>
            </a:r>
            <a:r>
              <a:rPr lang="en-US" sz="1600" spc="-20" dirty="0">
                <a:solidFill>
                  <a:prstClr val="black"/>
                </a:solidFill>
                <a:cs typeface="Calibri"/>
              </a:rPr>
              <a:t> </a:t>
            </a:r>
            <a:r>
              <a:rPr lang="en-US" sz="1600" spc="-10" dirty="0">
                <a:solidFill>
                  <a:prstClr val="black"/>
                </a:solidFill>
                <a:cs typeface="Calibri"/>
              </a:rPr>
              <a:t>$596</a:t>
            </a:r>
            <a:endParaRPr lang="en-US" sz="1600" dirty="0">
              <a:solidFill>
                <a:prstClr val="black"/>
              </a:solidFill>
              <a:cs typeface="Calibri"/>
            </a:endParaRPr>
          </a:p>
          <a:p>
            <a:pPr marL="1105535" lvl="1" indent="-179070">
              <a:spcBef>
                <a:spcPts val="600"/>
              </a:spcBef>
              <a:buClr>
                <a:srgbClr val="A4A4A4"/>
              </a:buClr>
              <a:buFont typeface="Arial"/>
              <a:buChar char="•"/>
              <a:tabLst>
                <a:tab pos="1106170" algn="l"/>
              </a:tabLst>
              <a:defRPr/>
            </a:pPr>
            <a:r>
              <a:rPr lang="en-US" sz="1600" spc="-15" dirty="0">
                <a:solidFill>
                  <a:prstClr val="black"/>
                </a:solidFill>
                <a:cs typeface="Calibri"/>
              </a:rPr>
              <a:t>100-A</a:t>
            </a:r>
            <a:r>
              <a:rPr lang="en-US" sz="1600" spc="-5" dirty="0">
                <a:solidFill>
                  <a:prstClr val="black"/>
                </a:solidFill>
                <a:cs typeface="Calibri"/>
              </a:rPr>
              <a:t>;</a:t>
            </a:r>
            <a:r>
              <a:rPr lang="en-US" sz="1600" spc="10" dirty="0">
                <a:solidFill>
                  <a:prstClr val="black"/>
                </a:solidFill>
                <a:cs typeface="Calibri"/>
              </a:rPr>
              <a:t> </a:t>
            </a:r>
            <a:r>
              <a:rPr lang="en-US" sz="1600" spc="-10" dirty="0">
                <a:solidFill>
                  <a:prstClr val="black"/>
                </a:solidFill>
                <a:cs typeface="Calibri"/>
              </a:rPr>
              <a:t>Rx</a:t>
            </a:r>
            <a:r>
              <a:rPr lang="en-US" sz="1600" spc="10" dirty="0">
                <a:solidFill>
                  <a:prstClr val="black"/>
                </a:solidFill>
                <a:cs typeface="Calibri"/>
              </a:rPr>
              <a:t> </a:t>
            </a:r>
            <a:r>
              <a:rPr lang="en-US" sz="1600" spc="-10" dirty="0">
                <a:solidFill>
                  <a:prstClr val="black"/>
                </a:solidFill>
                <a:cs typeface="Calibri"/>
              </a:rPr>
              <a:t>0-35</a:t>
            </a:r>
            <a:r>
              <a:rPr lang="en-US" sz="1600" spc="15" dirty="0">
                <a:solidFill>
                  <a:prstClr val="black"/>
                </a:solidFill>
                <a:cs typeface="Calibri"/>
              </a:rPr>
              <a:t> </a:t>
            </a:r>
            <a:r>
              <a:rPr lang="en-US" sz="1600" spc="-20" dirty="0">
                <a:solidFill>
                  <a:prstClr val="black"/>
                </a:solidFill>
                <a:cs typeface="Calibri"/>
              </a:rPr>
              <a:t>EGW</a:t>
            </a:r>
            <a:r>
              <a:rPr lang="en-US" sz="1600" spc="-10" dirty="0">
                <a:solidFill>
                  <a:prstClr val="black"/>
                </a:solidFill>
                <a:cs typeface="Calibri"/>
              </a:rPr>
              <a:t>P</a:t>
            </a:r>
            <a:r>
              <a:rPr lang="en-US" sz="1600" spc="20" dirty="0">
                <a:solidFill>
                  <a:prstClr val="black"/>
                </a:solidFill>
                <a:cs typeface="Calibri"/>
              </a:rPr>
              <a:t> </a:t>
            </a:r>
            <a:r>
              <a:rPr lang="en-US" sz="1600" spc="-10" dirty="0">
                <a:solidFill>
                  <a:prstClr val="black"/>
                </a:solidFill>
                <a:cs typeface="Calibri"/>
              </a:rPr>
              <a:t>Rx,</a:t>
            </a:r>
            <a:r>
              <a:rPr lang="en-US" sz="1600" spc="-5" dirty="0">
                <a:solidFill>
                  <a:prstClr val="black"/>
                </a:solidFill>
                <a:cs typeface="Calibri"/>
              </a:rPr>
              <a:t> </a:t>
            </a:r>
            <a:r>
              <a:rPr lang="en-US" sz="1600" spc="-15" dirty="0">
                <a:solidFill>
                  <a:prstClr val="black"/>
                </a:solidFill>
                <a:cs typeface="Calibri"/>
              </a:rPr>
              <a:t>Single</a:t>
            </a:r>
            <a:r>
              <a:rPr lang="en-US" sz="1600" spc="-5" dirty="0">
                <a:solidFill>
                  <a:prstClr val="black"/>
                </a:solidFill>
                <a:cs typeface="Calibri"/>
              </a:rPr>
              <a:t>: </a:t>
            </a:r>
            <a:r>
              <a:rPr lang="en-US" sz="1600" spc="-10" dirty="0">
                <a:solidFill>
                  <a:prstClr val="black"/>
                </a:solidFill>
                <a:cs typeface="Calibri"/>
              </a:rPr>
              <a:t>$579</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600"/>
              </a:spcBef>
              <a:spcAft>
                <a:spcPts val="0"/>
              </a:spcAft>
              <a:buClrTx/>
              <a:buSzTx/>
              <a:buFontTx/>
              <a:buNone/>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Enrollment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form(s)</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and</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supporting document(s)</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due</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to</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RESIG</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with</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least</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45</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calendar days’ advance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notice.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0" normalizeH="0" baseline="0" noProof="0" dirty="0">
                <a:ln>
                  <a:noFill/>
                </a:ln>
                <a:solidFill>
                  <a:srgbClr val="C00000"/>
                </a:solidFill>
                <a:effectLst/>
                <a:uLnTx/>
                <a:uFillTx/>
                <a:latin typeface="Calibri"/>
                <a:ea typeface="+mn-ea"/>
                <a:cs typeface="Calibri"/>
              </a:rPr>
              <a:t>Failure</a:t>
            </a:r>
            <a:r>
              <a:rPr kumimoji="0" sz="1600" b="1" i="0" u="none" strike="noStrike" kern="1200" cap="none" spc="-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to</a:t>
            </a:r>
            <a:r>
              <a:rPr kumimoji="0" sz="1600" b="1" i="0" u="none" strike="noStrike" kern="1200" cap="none" spc="0" normalizeH="0" baseline="0" noProof="0" dirty="0">
                <a:ln>
                  <a:noFill/>
                </a:ln>
                <a:solidFill>
                  <a:srgbClr val="C00000"/>
                </a:solidFill>
                <a:effectLst/>
                <a:uLnTx/>
                <a:uFillTx/>
                <a:latin typeface="Calibri"/>
                <a:ea typeface="+mn-ea"/>
                <a:cs typeface="Calibri"/>
              </a:rPr>
              <a:t> </a:t>
            </a:r>
            <a:r>
              <a:rPr kumimoji="0" sz="1600" b="1" i="0" u="none" strike="noStrike" kern="1200" cap="none" spc="-15" normalizeH="0" baseline="0" noProof="0" dirty="0">
                <a:ln>
                  <a:noFill/>
                </a:ln>
                <a:solidFill>
                  <a:srgbClr val="C00000"/>
                </a:solidFill>
                <a:effectLst/>
                <a:uLnTx/>
                <a:uFillTx/>
                <a:latin typeface="Calibri"/>
                <a:ea typeface="+mn-ea"/>
                <a:cs typeface="Calibri"/>
              </a:rPr>
              <a:t>maintai</a:t>
            </a:r>
            <a:r>
              <a:rPr kumimoji="0" sz="1600" b="1" i="0" u="none" strike="noStrike" kern="1200" cap="none" spc="-10" normalizeH="0" baseline="0" noProof="0" dirty="0">
                <a:ln>
                  <a:noFill/>
                </a:ln>
                <a:solidFill>
                  <a:srgbClr val="C00000"/>
                </a:solidFill>
                <a:effectLst/>
                <a:uLnTx/>
                <a:uFillTx/>
                <a:latin typeface="Calibri"/>
                <a:ea typeface="+mn-ea"/>
                <a:cs typeface="Calibri"/>
              </a:rPr>
              <a:t>n</a:t>
            </a:r>
            <a:r>
              <a:rPr kumimoji="0" sz="1600" b="1" i="0" u="none" strike="noStrike" kern="1200" cap="none" spc="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Medicare</a:t>
            </a:r>
            <a:r>
              <a:rPr kumimoji="0" sz="1600" b="1" i="0" u="none" strike="noStrike" kern="1200" cap="none" spc="10"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parts</a:t>
            </a:r>
            <a:r>
              <a:rPr kumimoji="0" sz="1600" b="1" i="0" u="none" strike="noStrike" kern="1200" cap="none" spc="1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A</a:t>
            </a:r>
            <a:r>
              <a:rPr kumimoji="0" sz="1600" b="1" i="0" u="none" strike="noStrike" kern="1200" cap="none" spc="0"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and</a:t>
            </a:r>
            <a:r>
              <a:rPr kumimoji="0" sz="1600" b="1" i="0" u="none" strike="noStrike" kern="1200" cap="none" spc="10"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B</a:t>
            </a:r>
            <a:r>
              <a:rPr kumimoji="0" sz="1600" b="1" i="0" u="none" strike="noStrike" kern="1200" cap="none" spc="-5" normalizeH="0" baseline="0" noProof="0" dirty="0">
                <a:ln>
                  <a:noFill/>
                </a:ln>
                <a:solidFill>
                  <a:srgbClr val="C00000"/>
                </a:solidFill>
                <a:effectLst/>
                <a:uLnTx/>
                <a:uFillTx/>
                <a:latin typeface="Calibri"/>
                <a:ea typeface="+mn-ea"/>
                <a:cs typeface="Calibri"/>
              </a:rPr>
              <a:t> </a:t>
            </a:r>
            <a:r>
              <a:rPr kumimoji="0" sz="1600" b="1" i="0" u="none" strike="noStrike" kern="1200" cap="none" spc="-20" normalizeH="0" baseline="0" noProof="0" dirty="0">
                <a:ln>
                  <a:noFill/>
                </a:ln>
                <a:solidFill>
                  <a:srgbClr val="C00000"/>
                </a:solidFill>
                <a:effectLst/>
                <a:uLnTx/>
                <a:uFillTx/>
                <a:latin typeface="Calibri"/>
                <a:ea typeface="+mn-ea"/>
                <a:cs typeface="Calibri"/>
              </a:rPr>
              <a:t>ma</a:t>
            </a:r>
            <a:r>
              <a:rPr kumimoji="0" sz="1600" b="1" i="0" u="none" strike="noStrike" kern="1200" cap="none" spc="-10" normalizeH="0" baseline="0" noProof="0" dirty="0">
                <a:ln>
                  <a:noFill/>
                </a:ln>
                <a:solidFill>
                  <a:srgbClr val="C00000"/>
                </a:solidFill>
                <a:effectLst/>
                <a:uLnTx/>
                <a:uFillTx/>
                <a:latin typeface="Calibri"/>
                <a:ea typeface="+mn-ea"/>
                <a:cs typeface="Calibri"/>
              </a:rPr>
              <a:t>y</a:t>
            </a:r>
            <a:r>
              <a:rPr kumimoji="0" sz="1600" b="1" i="0" u="none" strike="noStrike" kern="1200" cap="none" spc="10" normalizeH="0" baseline="0" noProof="0" dirty="0">
                <a:ln>
                  <a:noFill/>
                </a:ln>
                <a:solidFill>
                  <a:srgbClr val="C00000"/>
                </a:solidFill>
                <a:effectLst/>
                <a:uLnTx/>
                <a:uFillTx/>
                <a:latin typeface="Calibri"/>
                <a:ea typeface="+mn-ea"/>
                <a:cs typeface="Calibri"/>
              </a:rPr>
              <a:t> </a:t>
            </a:r>
            <a:r>
              <a:rPr kumimoji="0" sz="1600" b="1" i="0" u="none" strike="noStrike" kern="1200" cap="none" spc="-15" normalizeH="0" baseline="0" noProof="0" dirty="0">
                <a:ln>
                  <a:noFill/>
                </a:ln>
                <a:solidFill>
                  <a:srgbClr val="C00000"/>
                </a:solidFill>
                <a:effectLst/>
                <a:uLnTx/>
                <a:uFillTx/>
                <a:latin typeface="Calibri"/>
                <a:ea typeface="+mn-ea"/>
                <a:cs typeface="Calibri"/>
              </a:rPr>
              <a:t>resul</a:t>
            </a:r>
            <a:r>
              <a:rPr kumimoji="0" sz="1600" b="1" i="0" u="none" strike="noStrike" kern="1200" cap="none" spc="-10" normalizeH="0" baseline="0" noProof="0" dirty="0">
                <a:ln>
                  <a:noFill/>
                </a:ln>
                <a:solidFill>
                  <a:srgbClr val="C00000"/>
                </a:solidFill>
                <a:effectLst/>
                <a:uLnTx/>
                <a:uFillTx/>
                <a:latin typeface="Calibri"/>
                <a:ea typeface="+mn-ea"/>
                <a:cs typeface="Calibri"/>
              </a:rPr>
              <a:t>t</a:t>
            </a:r>
            <a:r>
              <a:rPr kumimoji="0" sz="1600" b="1" i="0" u="none" strike="noStrike" kern="1200" cap="none" spc="1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in</a:t>
            </a:r>
            <a:r>
              <a:rPr kumimoji="0" sz="1600" b="1" i="0" u="none" strike="noStrike" kern="1200" cap="none" spc="-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disenrollment and/or</a:t>
            </a:r>
            <a:r>
              <a:rPr kumimoji="0" sz="1600" b="1" i="0" u="none" strike="noStrike" kern="1200" cap="none" spc="2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a</a:t>
            </a:r>
            <a:r>
              <a:rPr kumimoji="0" sz="1600" b="1" i="0" u="none" strike="noStrike" kern="1200" cap="none" spc="-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nonrefundable</a:t>
            </a:r>
            <a:r>
              <a:rPr kumimoji="0" sz="1600" b="1" i="0" u="none" strike="noStrike" kern="1200" cap="none" spc="3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$625</a:t>
            </a:r>
            <a:r>
              <a:rPr kumimoji="0" sz="1600" b="1" i="0" u="none" strike="noStrike" kern="1200" cap="none" spc="25" normalizeH="0" baseline="0" noProof="0" dirty="0">
                <a:ln>
                  <a:noFill/>
                </a:ln>
                <a:solidFill>
                  <a:srgbClr val="C00000"/>
                </a:solidFill>
                <a:effectLst/>
                <a:uLnTx/>
                <a:uFillTx/>
                <a:latin typeface="Calibri"/>
                <a:ea typeface="+mn-ea"/>
                <a:cs typeface="Calibri"/>
              </a:rPr>
              <a:t> </a:t>
            </a:r>
            <a:r>
              <a:rPr kumimoji="0" sz="1600" b="1" i="0" u="none" strike="noStrike" kern="1200" cap="none" spc="-15" normalizeH="0" baseline="0" noProof="0" dirty="0">
                <a:ln>
                  <a:noFill/>
                </a:ln>
                <a:solidFill>
                  <a:srgbClr val="C00000"/>
                </a:solidFill>
                <a:effectLst/>
                <a:uLnTx/>
                <a:uFillTx/>
                <a:latin typeface="Calibri"/>
                <a:ea typeface="+mn-ea"/>
                <a:cs typeface="Calibri"/>
              </a:rPr>
              <a:t>monthl</a:t>
            </a:r>
            <a:r>
              <a:rPr kumimoji="0" sz="1600" b="1" i="0" u="none" strike="noStrike" kern="1200" cap="none" spc="-10" normalizeH="0" baseline="0" noProof="0" dirty="0">
                <a:ln>
                  <a:noFill/>
                </a:ln>
                <a:solidFill>
                  <a:srgbClr val="C00000"/>
                </a:solidFill>
                <a:effectLst/>
                <a:uLnTx/>
                <a:uFillTx/>
                <a:latin typeface="Calibri"/>
                <a:ea typeface="+mn-ea"/>
                <a:cs typeface="Calibri"/>
              </a:rPr>
              <a:t>y</a:t>
            </a:r>
            <a:r>
              <a:rPr kumimoji="0" sz="1600" b="1" i="0" u="none" strike="noStrike" kern="1200" cap="none" spc="30"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surcharge per</a:t>
            </a:r>
            <a:r>
              <a:rPr kumimoji="0" sz="1600" b="1" i="0" u="none" strike="noStrike" kern="1200" cap="none" spc="-5" normalizeH="0" baseline="0" noProof="0" dirty="0">
                <a:ln>
                  <a:noFill/>
                </a:ln>
                <a:solidFill>
                  <a:srgbClr val="C00000"/>
                </a:solidFill>
                <a:effectLst/>
                <a:uLnTx/>
                <a:uFillTx/>
                <a:latin typeface="Calibri"/>
                <a:ea typeface="+mn-ea"/>
                <a:cs typeface="Calibri"/>
              </a:rPr>
              <a:t> </a:t>
            </a:r>
            <a:r>
              <a:rPr kumimoji="0" sz="1600" b="1" i="0" u="none" strike="noStrike" kern="1200" cap="none" spc="-15" normalizeH="0" baseline="0" noProof="0" dirty="0">
                <a:ln>
                  <a:noFill/>
                </a:ln>
                <a:solidFill>
                  <a:srgbClr val="C00000"/>
                </a:solidFill>
                <a:effectLst/>
                <a:uLnTx/>
                <a:uFillTx/>
                <a:latin typeface="Calibri"/>
                <a:ea typeface="+mn-ea"/>
                <a:cs typeface="Calibri"/>
              </a:rPr>
              <a:t>missin</a:t>
            </a:r>
            <a:r>
              <a:rPr kumimoji="0" sz="1600" b="1" i="0" u="none" strike="noStrike" kern="1200" cap="none" spc="-10" normalizeH="0" baseline="0" noProof="0" dirty="0">
                <a:ln>
                  <a:noFill/>
                </a:ln>
                <a:solidFill>
                  <a:srgbClr val="C00000"/>
                </a:solidFill>
                <a:effectLst/>
                <a:uLnTx/>
                <a:uFillTx/>
                <a:latin typeface="Calibri"/>
                <a:ea typeface="+mn-ea"/>
                <a:cs typeface="Calibri"/>
              </a:rPr>
              <a:t>g</a:t>
            </a:r>
            <a:r>
              <a:rPr kumimoji="0" sz="1600" b="1" i="0" u="none" strike="noStrike" kern="1200" cap="none" spc="15" normalizeH="0" baseline="0" noProof="0" dirty="0">
                <a:ln>
                  <a:noFill/>
                </a:ln>
                <a:solidFill>
                  <a:srgbClr val="C00000"/>
                </a:solidFill>
                <a:effectLst/>
                <a:uLnTx/>
                <a:uFillTx/>
                <a:latin typeface="Calibri"/>
                <a:ea typeface="+mn-ea"/>
                <a:cs typeface="Calibri"/>
              </a:rPr>
              <a:t> </a:t>
            </a:r>
            <a:r>
              <a:rPr kumimoji="0" sz="1600" b="1" i="0" u="none" strike="noStrike" kern="1200" cap="none" spc="-15" normalizeH="0" baseline="0" noProof="0" dirty="0">
                <a:ln>
                  <a:noFill/>
                </a:ln>
                <a:solidFill>
                  <a:srgbClr val="C00000"/>
                </a:solidFill>
                <a:effectLst/>
                <a:uLnTx/>
                <a:uFillTx/>
                <a:latin typeface="Calibri"/>
                <a:ea typeface="+mn-ea"/>
                <a:cs typeface="Calibri"/>
              </a:rPr>
              <a:t>Part</a:t>
            </a:r>
            <a:r>
              <a:rPr kumimoji="0" sz="1600" b="1" i="0" u="none" strike="noStrike" kern="1200" cap="none" spc="-5" normalizeH="0" baseline="0" noProof="0" dirty="0">
                <a:ln>
                  <a:noFill/>
                </a:ln>
                <a:solidFill>
                  <a:srgbClr val="C00000"/>
                </a:solidFill>
                <a:effectLst/>
                <a:uLnTx/>
                <a:uFillTx/>
                <a:latin typeface="Calibri"/>
                <a:ea typeface="+mn-ea"/>
                <a:cs typeface="Calibri"/>
              </a:rPr>
              <a:t>,</a:t>
            </a:r>
            <a:r>
              <a:rPr kumimoji="0" sz="1600" b="1" i="0" u="none" strike="noStrike" kern="1200" cap="none" spc="0"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up</a:t>
            </a:r>
            <a:r>
              <a:rPr kumimoji="0" sz="1600" b="1" i="0" u="none" strike="noStrike" kern="1200" cap="none" spc="1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to</a:t>
            </a:r>
            <a:r>
              <a:rPr kumimoji="0" sz="1600" b="1" i="0" u="none" strike="noStrike" kern="1200" cap="none" spc="-1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a</a:t>
            </a:r>
            <a:r>
              <a:rPr kumimoji="0" sz="1600" b="1" i="0" u="none" strike="noStrike" kern="1200" cap="none" spc="-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total</a:t>
            </a:r>
            <a:r>
              <a:rPr kumimoji="0" sz="1600" b="1" i="0" u="none" strike="noStrike" kern="1200" cap="none" spc="-1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of</a:t>
            </a:r>
            <a:r>
              <a:rPr kumimoji="0" sz="1600" b="1" i="0" u="none" strike="noStrike" kern="1200" cap="none" spc="5"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$1,250</a:t>
            </a:r>
            <a:r>
              <a:rPr kumimoji="0" sz="1600" b="1" i="0" u="none" strike="noStrike" kern="1200" cap="none" spc="40" normalizeH="0" baseline="0" noProof="0" dirty="0">
                <a:ln>
                  <a:noFill/>
                </a:ln>
                <a:solidFill>
                  <a:srgbClr val="C00000"/>
                </a:solidFill>
                <a:effectLst/>
                <a:uLnTx/>
                <a:uFillTx/>
                <a:latin typeface="Calibri"/>
                <a:ea typeface="+mn-ea"/>
                <a:cs typeface="Calibri"/>
              </a:rPr>
              <a:t> </a:t>
            </a:r>
            <a:r>
              <a:rPr kumimoji="0" sz="1600" b="1" i="0" u="none" strike="noStrike" kern="1200" cap="none" spc="-10" normalizeH="0" baseline="0" noProof="0" dirty="0">
                <a:ln>
                  <a:noFill/>
                </a:ln>
                <a:solidFill>
                  <a:srgbClr val="C00000"/>
                </a:solidFill>
                <a:effectLst/>
                <a:uLnTx/>
                <a:uFillTx/>
                <a:latin typeface="Calibri"/>
                <a:ea typeface="+mn-ea"/>
                <a:cs typeface="Calibri"/>
              </a:rPr>
              <a:t>per</a:t>
            </a:r>
            <a:r>
              <a:rPr kumimoji="0" sz="1600" b="1" i="0" u="none" strike="noStrike" kern="1200" cap="none" spc="15" normalizeH="0" baseline="0" noProof="0" dirty="0">
                <a:ln>
                  <a:noFill/>
                </a:ln>
                <a:solidFill>
                  <a:srgbClr val="C00000"/>
                </a:solidFill>
                <a:effectLst/>
                <a:uLnTx/>
                <a:uFillTx/>
                <a:latin typeface="Calibri"/>
                <a:ea typeface="+mn-ea"/>
                <a:cs typeface="Calibri"/>
              </a:rPr>
              <a:t> </a:t>
            </a:r>
            <a:r>
              <a:rPr kumimoji="0" sz="1600" b="1" i="0" u="none" strike="noStrike" kern="1200" cap="none" spc="-15" normalizeH="0" baseline="0" noProof="0" dirty="0">
                <a:ln>
                  <a:noFill/>
                </a:ln>
                <a:solidFill>
                  <a:srgbClr val="C00000"/>
                </a:solidFill>
                <a:effectLst/>
                <a:uLnTx/>
                <a:uFillTx/>
                <a:latin typeface="Calibri"/>
                <a:ea typeface="+mn-ea"/>
                <a:cs typeface="Calibri"/>
              </a:rPr>
              <a:t>month.</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5"/>
              </a:spcBef>
              <a:spcAft>
                <a:spcPts val="0"/>
              </a:spcAft>
              <a:buClrTx/>
              <a:buSzTx/>
              <a:buFontTx/>
              <a:buNone/>
              <a:tabLst/>
              <a:defRPr/>
            </a:pPr>
            <a:r>
              <a:rPr kumimoji="0" sz="1400" b="0" i="0" u="none" strike="noStrike" kern="1200" cap="none" spc="0" normalizeH="0" baseline="0" noProof="0" dirty="0">
                <a:ln>
                  <a:noFill/>
                </a:ln>
                <a:solidFill>
                  <a:prstClr val="black"/>
                </a:solidFill>
                <a:effectLst/>
                <a:uLnTx/>
                <a:uFillTx/>
                <a:latin typeface="Calibri"/>
                <a:ea typeface="+mn-ea"/>
                <a:cs typeface="Calibri"/>
              </a:rPr>
              <a:t>*Not</a:t>
            </a:r>
            <a:r>
              <a:rPr kumimoji="0" sz="1400" b="0" i="0" u="none" strike="noStrike" kern="1200" cap="none" spc="-20"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all</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10" normalizeH="0" baseline="0" noProof="0" dirty="0">
                <a:ln>
                  <a:noFill/>
                </a:ln>
                <a:solidFill>
                  <a:prstClr val="black"/>
                </a:solidFill>
                <a:effectLst/>
                <a:uLnTx/>
                <a:uFillTx/>
                <a:latin typeface="Calibri"/>
                <a:ea typeface="+mn-ea"/>
                <a:cs typeface="Calibri"/>
              </a:rPr>
              <a:t>p</a:t>
            </a:r>
            <a:r>
              <a:rPr kumimoji="0" sz="1400" b="0" i="0" u="none" strike="noStrike" kern="1200" cap="none" spc="0" normalizeH="0" baseline="0" noProof="0" dirty="0">
                <a:ln>
                  <a:noFill/>
                </a:ln>
                <a:solidFill>
                  <a:prstClr val="black"/>
                </a:solidFill>
                <a:effectLst/>
                <a:uLnTx/>
                <a:uFillTx/>
                <a:latin typeface="Calibri"/>
                <a:ea typeface="+mn-ea"/>
                <a:cs typeface="Calibri"/>
              </a:rPr>
              <a:t>la</a:t>
            </a:r>
            <a:r>
              <a:rPr kumimoji="0" sz="1400" b="0" i="0" u="none" strike="noStrike" kern="1200" cap="none" spc="-10" normalizeH="0" baseline="0" noProof="0" dirty="0">
                <a:ln>
                  <a:noFill/>
                </a:ln>
                <a:solidFill>
                  <a:prstClr val="black"/>
                </a:solidFill>
                <a:effectLst/>
                <a:uLnTx/>
                <a:uFillTx/>
                <a:latin typeface="Calibri"/>
                <a:ea typeface="+mn-ea"/>
                <a:cs typeface="Calibri"/>
              </a:rPr>
              <a:t>n</a:t>
            </a:r>
            <a:r>
              <a:rPr kumimoji="0" sz="1400" b="0" i="0" u="none" strike="noStrike" kern="1200" cap="none" spc="0" normalizeH="0" baseline="0" noProof="0" dirty="0">
                <a:ln>
                  <a:noFill/>
                </a:ln>
                <a:solidFill>
                  <a:prstClr val="black"/>
                </a:solidFill>
                <a:effectLst/>
                <a:uLnTx/>
                <a:uFillTx/>
                <a:latin typeface="Calibri"/>
                <a:ea typeface="+mn-ea"/>
                <a:cs typeface="Calibri"/>
              </a:rPr>
              <a:t>s</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available</a:t>
            </a:r>
            <a:r>
              <a:rPr kumimoji="0" sz="1400" b="0" i="0" u="none" strike="noStrike" kern="1200" cap="none" spc="10"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in</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all</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areas</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10" normalizeH="0" baseline="0" noProof="0" dirty="0">
                <a:ln>
                  <a:noFill/>
                </a:ln>
                <a:solidFill>
                  <a:prstClr val="black"/>
                </a:solidFill>
                <a:effectLst/>
                <a:uLnTx/>
                <a:uFillTx/>
                <a:latin typeface="Calibri"/>
                <a:ea typeface="+mn-ea"/>
                <a:cs typeface="Calibri"/>
              </a:rPr>
              <a:t>c</a:t>
            </a:r>
            <a:r>
              <a:rPr kumimoji="0" sz="1400" b="0" i="0" u="none" strike="noStrike" kern="1200" cap="none" spc="-5" normalizeH="0" baseline="0" noProof="0" dirty="0">
                <a:ln>
                  <a:noFill/>
                </a:ln>
                <a:solidFill>
                  <a:prstClr val="black"/>
                </a:solidFill>
                <a:effectLst/>
                <a:uLnTx/>
                <a:uFillTx/>
                <a:latin typeface="Calibri"/>
                <a:ea typeface="+mn-ea"/>
                <a:cs typeface="Calibri"/>
              </a:rPr>
              <a:t>onta</a:t>
            </a:r>
            <a:r>
              <a:rPr kumimoji="0" sz="1400" b="0" i="0" u="none" strike="noStrike" kern="1200" cap="none" spc="-10" normalizeH="0" baseline="0" noProof="0" dirty="0">
                <a:ln>
                  <a:noFill/>
                </a:ln>
                <a:solidFill>
                  <a:prstClr val="black"/>
                </a:solidFill>
                <a:effectLst/>
                <a:uLnTx/>
                <a:uFillTx/>
                <a:latin typeface="Calibri"/>
                <a:ea typeface="+mn-ea"/>
                <a:cs typeface="Calibri"/>
              </a:rPr>
              <a:t>c</a:t>
            </a:r>
            <a:r>
              <a:rPr kumimoji="0" sz="1400" b="0" i="0" u="none" strike="noStrike" kern="1200" cap="none" spc="0" normalizeH="0" baseline="0" noProof="0" dirty="0">
                <a:ln>
                  <a:noFill/>
                </a:ln>
                <a:solidFill>
                  <a:prstClr val="black"/>
                </a:solidFill>
                <a:effectLst/>
                <a:uLnTx/>
                <a:uFillTx/>
                <a:latin typeface="Calibri"/>
                <a:ea typeface="+mn-ea"/>
                <a:cs typeface="Calibri"/>
              </a:rPr>
              <a:t>t your</a:t>
            </a:r>
            <a:r>
              <a:rPr kumimoji="0" sz="1400" b="0" i="0" u="none" strike="noStrike" kern="1200" cap="none" spc="-10"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Be</a:t>
            </a:r>
            <a:r>
              <a:rPr kumimoji="0" sz="1400" b="0" i="0" u="none" strike="noStrike" kern="1200" cap="none" spc="-10" normalizeH="0" baseline="0" noProof="0" dirty="0">
                <a:ln>
                  <a:noFill/>
                </a:ln>
                <a:solidFill>
                  <a:prstClr val="black"/>
                </a:solidFill>
                <a:effectLst/>
                <a:uLnTx/>
                <a:uFillTx/>
                <a:latin typeface="Calibri"/>
                <a:ea typeface="+mn-ea"/>
                <a:cs typeface="Calibri"/>
              </a:rPr>
              <a:t>n</a:t>
            </a:r>
            <a:r>
              <a:rPr kumimoji="0" sz="1400" b="0" i="0" u="none" strike="noStrike" kern="1200" cap="none" spc="0" normalizeH="0" baseline="0" noProof="0" dirty="0">
                <a:ln>
                  <a:noFill/>
                </a:ln>
                <a:solidFill>
                  <a:prstClr val="black"/>
                </a:solidFill>
                <a:effectLst/>
                <a:uLnTx/>
                <a:uFillTx/>
                <a:latin typeface="Calibri"/>
                <a:ea typeface="+mn-ea"/>
                <a:cs typeface="Calibri"/>
              </a:rPr>
              <a:t>efit</a:t>
            </a:r>
            <a:r>
              <a:rPr kumimoji="0" sz="1400" b="0" i="0" u="none" strike="noStrike" kern="1200" cap="none" spc="-10" normalizeH="0" baseline="0" noProof="0" dirty="0">
                <a:ln>
                  <a:noFill/>
                </a:ln>
                <a:solidFill>
                  <a:prstClr val="black"/>
                </a:solidFill>
                <a:effectLst/>
                <a:uLnTx/>
                <a:uFillTx/>
                <a:latin typeface="Calibri"/>
                <a:ea typeface="+mn-ea"/>
                <a:cs typeface="Calibri"/>
              </a:rPr>
              <a:t> </a:t>
            </a:r>
            <a:r>
              <a:rPr kumimoji="0" sz="1400" b="0" i="0" u="none" strike="noStrike" kern="1200" cap="none" spc="-5" normalizeH="0" baseline="0" noProof="0" dirty="0">
                <a:ln>
                  <a:noFill/>
                </a:ln>
                <a:solidFill>
                  <a:prstClr val="black"/>
                </a:solidFill>
                <a:effectLst/>
                <a:uLnTx/>
                <a:uFillTx/>
                <a:latin typeface="Calibri"/>
                <a:ea typeface="+mn-ea"/>
                <a:cs typeface="Calibri"/>
              </a:rPr>
              <a:t>Spe</a:t>
            </a:r>
            <a:r>
              <a:rPr kumimoji="0" sz="1400" b="0" i="0" u="none" strike="noStrike" kern="1200" cap="none" spc="-10" normalizeH="0" baseline="0" noProof="0" dirty="0">
                <a:ln>
                  <a:noFill/>
                </a:ln>
                <a:solidFill>
                  <a:prstClr val="black"/>
                </a:solidFill>
                <a:effectLst/>
                <a:uLnTx/>
                <a:uFillTx/>
                <a:latin typeface="Calibri"/>
                <a:ea typeface="+mn-ea"/>
                <a:cs typeface="Calibri"/>
              </a:rPr>
              <a:t>c</a:t>
            </a:r>
            <a:r>
              <a:rPr kumimoji="0" sz="1400" b="0" i="0" u="none" strike="noStrike" kern="1200" cap="none" spc="0" normalizeH="0" baseline="0" noProof="0" dirty="0">
                <a:ln>
                  <a:noFill/>
                </a:ln>
                <a:solidFill>
                  <a:prstClr val="black"/>
                </a:solidFill>
                <a:effectLst/>
                <a:uLnTx/>
                <a:uFillTx/>
                <a:latin typeface="Calibri"/>
                <a:ea typeface="+mn-ea"/>
                <a:cs typeface="Calibri"/>
              </a:rPr>
              <a:t>ialist w</a:t>
            </a:r>
            <a:r>
              <a:rPr kumimoji="0" sz="1400" b="0" i="0" u="none" strike="noStrike" kern="1200" cap="none" spc="5" normalizeH="0" baseline="0" noProof="0" dirty="0">
                <a:ln>
                  <a:noFill/>
                </a:ln>
                <a:solidFill>
                  <a:prstClr val="black"/>
                </a:solidFill>
                <a:effectLst/>
                <a:uLnTx/>
                <a:uFillTx/>
                <a:latin typeface="Calibri"/>
                <a:ea typeface="+mn-ea"/>
                <a:cs typeface="Calibri"/>
              </a:rPr>
              <a:t>i</a:t>
            </a:r>
            <a:r>
              <a:rPr kumimoji="0" sz="1400" b="0" i="0" u="none" strike="noStrike" kern="1200" cap="none" spc="0" normalizeH="0" baseline="0" noProof="0" dirty="0">
                <a:ln>
                  <a:noFill/>
                </a:ln>
                <a:solidFill>
                  <a:prstClr val="black"/>
                </a:solidFill>
                <a:effectLst/>
                <a:uLnTx/>
                <a:uFillTx/>
                <a:latin typeface="Calibri"/>
                <a:ea typeface="+mn-ea"/>
                <a:cs typeface="Calibri"/>
              </a:rPr>
              <a:t>th</a:t>
            </a:r>
            <a:r>
              <a:rPr kumimoji="0" sz="1400" b="0" i="0" u="none" strike="noStrike" kern="1200" cap="none" spc="-15" normalizeH="0" baseline="0" noProof="0" dirty="0">
                <a:ln>
                  <a:noFill/>
                </a:ln>
                <a:solidFill>
                  <a:prstClr val="black"/>
                </a:solidFill>
                <a:effectLst/>
                <a:uLnTx/>
                <a:uFillTx/>
                <a:latin typeface="Calibri"/>
                <a:ea typeface="+mn-ea"/>
                <a:cs typeface="Calibri"/>
              </a:rPr>
              <a:t> </a:t>
            </a:r>
            <a:r>
              <a:rPr kumimoji="0" sz="1400" b="0" i="0" u="none" strike="noStrike" kern="1200" cap="none" spc="-10" normalizeH="0" baseline="0" noProof="0" dirty="0">
                <a:ln>
                  <a:noFill/>
                </a:ln>
                <a:solidFill>
                  <a:prstClr val="black"/>
                </a:solidFill>
                <a:effectLst/>
                <a:uLnTx/>
                <a:uFillTx/>
                <a:latin typeface="Calibri"/>
                <a:ea typeface="+mn-ea"/>
                <a:cs typeface="Calibri"/>
              </a:rPr>
              <a:t>qu</a:t>
            </a:r>
            <a:r>
              <a:rPr kumimoji="0" sz="1400" b="0" i="0" u="none" strike="noStrike" kern="1200" cap="none" spc="0" normalizeH="0" baseline="0" noProof="0" dirty="0">
                <a:ln>
                  <a:noFill/>
                </a:ln>
                <a:solidFill>
                  <a:prstClr val="black"/>
                </a:solidFill>
                <a:effectLst/>
                <a:uLnTx/>
                <a:uFillTx/>
                <a:latin typeface="Calibri"/>
                <a:ea typeface="+mn-ea"/>
                <a:cs typeface="Calibri"/>
              </a:rPr>
              <a:t>estions</a:t>
            </a:r>
            <a:r>
              <a:rPr kumimoji="0" sz="1400" b="0" i="0" u="none" strike="noStrike" kern="1200" cap="none" spc="10" normalizeH="0" baseline="0" noProof="0" dirty="0">
                <a:ln>
                  <a:noFill/>
                </a:ln>
                <a:solidFill>
                  <a:prstClr val="black"/>
                </a:solidFill>
                <a:effectLst/>
                <a:uLnTx/>
                <a:uFillTx/>
                <a:latin typeface="Calibri"/>
                <a:ea typeface="+mn-ea"/>
                <a:cs typeface="Calibri"/>
              </a:rPr>
              <a:t> </a:t>
            </a:r>
            <a:r>
              <a:rPr kumimoji="0" sz="1400" b="0" i="0" u="none" strike="noStrike" kern="1200" cap="none" spc="-5" normalizeH="0" baseline="0" noProof="0" dirty="0">
                <a:ln>
                  <a:noFill/>
                </a:ln>
                <a:solidFill>
                  <a:prstClr val="black"/>
                </a:solidFill>
                <a:effectLst/>
                <a:uLnTx/>
                <a:uFillTx/>
                <a:latin typeface="Calibri"/>
                <a:ea typeface="+mn-ea"/>
                <a:cs typeface="Calibri"/>
              </a:rPr>
              <a:t>o</a:t>
            </a:r>
            <a:r>
              <a:rPr kumimoji="0" sz="1400" b="0" i="0" u="none" strike="noStrike" kern="1200" cap="none" spc="0" normalizeH="0" baseline="0" noProof="0" dirty="0">
                <a:ln>
                  <a:noFill/>
                </a:ln>
                <a:solidFill>
                  <a:prstClr val="black"/>
                </a:solidFill>
                <a:effectLst/>
                <a:uLnTx/>
                <a:uFillTx/>
                <a:latin typeface="Calibri"/>
                <a:ea typeface="+mn-ea"/>
                <a:cs typeface="Calibri"/>
              </a:rPr>
              <a:t>n</a:t>
            </a:r>
            <a:r>
              <a:rPr kumimoji="0" sz="1400" b="0" i="0" u="none" strike="noStrike" kern="1200" cap="none" spc="-5" normalizeH="0" baseline="0" noProof="0" dirty="0">
                <a:ln>
                  <a:noFill/>
                </a:ln>
                <a:solidFill>
                  <a:prstClr val="black"/>
                </a:solidFill>
                <a:effectLst/>
                <a:uLnTx/>
                <a:uFillTx/>
                <a:latin typeface="Calibri"/>
                <a:ea typeface="+mn-ea"/>
                <a:cs typeface="Calibri"/>
              </a:rPr>
              <a:t> </a:t>
            </a:r>
            <a:r>
              <a:rPr kumimoji="0" sz="1400" b="0" i="0" u="none" strike="noStrike" kern="1200" cap="none" spc="-10" normalizeH="0" baseline="0" noProof="0" dirty="0">
                <a:ln>
                  <a:noFill/>
                </a:ln>
                <a:solidFill>
                  <a:prstClr val="black"/>
                </a:solidFill>
                <a:effectLst/>
                <a:uLnTx/>
                <a:uFillTx/>
                <a:latin typeface="Calibri"/>
                <a:ea typeface="+mn-ea"/>
                <a:cs typeface="Calibri"/>
              </a:rPr>
              <a:t>p</a:t>
            </a:r>
            <a:r>
              <a:rPr kumimoji="0" sz="1400" b="0" i="0" u="none" strike="noStrike" kern="1200" cap="none" spc="0" normalizeH="0" baseline="0" noProof="0" dirty="0">
                <a:ln>
                  <a:noFill/>
                </a:ln>
                <a:solidFill>
                  <a:prstClr val="black"/>
                </a:solidFill>
                <a:effectLst/>
                <a:uLnTx/>
                <a:uFillTx/>
                <a:latin typeface="Calibri"/>
                <a:ea typeface="+mn-ea"/>
                <a:cs typeface="Calibri"/>
              </a:rPr>
              <a:t>lan availability</a:t>
            </a:r>
            <a:r>
              <a:rPr kumimoji="0" sz="1400" b="0" i="0" u="none" strike="noStrike" kern="1200" cap="none" spc="20" normalizeH="0" baseline="0" noProof="0" dirty="0">
                <a:ln>
                  <a:noFill/>
                </a:ln>
                <a:solidFill>
                  <a:prstClr val="black"/>
                </a:solidFill>
                <a:effectLst/>
                <a:uLnTx/>
                <a:uFillTx/>
                <a:latin typeface="Calibri"/>
                <a:ea typeface="+mn-ea"/>
                <a:cs typeface="Calibri"/>
              </a:rPr>
              <a:t> </a:t>
            </a:r>
            <a:r>
              <a:rPr kumimoji="0" sz="1400" b="0" i="0" u="none" strike="noStrike" kern="1200" cap="none" spc="0" normalizeH="0" baseline="0" noProof="0" dirty="0">
                <a:ln>
                  <a:noFill/>
                </a:ln>
                <a:solidFill>
                  <a:prstClr val="black"/>
                </a:solidFill>
                <a:effectLst/>
                <a:uLnTx/>
                <a:uFillTx/>
                <a:latin typeface="Calibri"/>
                <a:ea typeface="+mn-ea"/>
                <a:cs typeface="Calibri"/>
              </a:rPr>
              <a:t>a</a:t>
            </a:r>
            <a:r>
              <a:rPr kumimoji="0" sz="1400" b="0" i="0" u="none" strike="noStrike" kern="1200" cap="none" spc="-10" normalizeH="0" baseline="0" noProof="0" dirty="0">
                <a:ln>
                  <a:noFill/>
                </a:ln>
                <a:solidFill>
                  <a:prstClr val="black"/>
                </a:solidFill>
                <a:effectLst/>
                <a:uLnTx/>
                <a:uFillTx/>
                <a:latin typeface="Calibri"/>
                <a:ea typeface="+mn-ea"/>
                <a:cs typeface="Calibri"/>
              </a:rPr>
              <a:t>n</a:t>
            </a:r>
            <a:r>
              <a:rPr kumimoji="0" sz="1400" b="0" i="0" u="none" strike="noStrike" kern="1200" cap="none" spc="0" normalizeH="0" baseline="0" noProof="0" dirty="0">
                <a:ln>
                  <a:noFill/>
                </a:ln>
                <a:solidFill>
                  <a:prstClr val="black"/>
                </a:solidFill>
                <a:effectLst/>
                <a:uLnTx/>
                <a:uFillTx/>
                <a:latin typeface="Calibri"/>
                <a:ea typeface="+mn-ea"/>
                <a:cs typeface="Calibri"/>
              </a:rPr>
              <a:t>d</a:t>
            </a:r>
            <a:r>
              <a:rPr kumimoji="0" sz="1400" b="0" i="0" u="none" strike="noStrike" kern="1200" cap="none" spc="10" normalizeH="0" baseline="0" noProof="0" dirty="0">
                <a:ln>
                  <a:noFill/>
                </a:ln>
                <a:solidFill>
                  <a:prstClr val="black"/>
                </a:solidFill>
                <a:effectLst/>
                <a:uLnTx/>
                <a:uFillTx/>
                <a:latin typeface="Calibri"/>
                <a:ea typeface="+mn-ea"/>
                <a:cs typeface="Calibri"/>
              </a:rPr>
              <a:t> </a:t>
            </a:r>
            <a:r>
              <a:rPr kumimoji="0" sz="1400" b="0" i="0" u="none" strike="noStrike" kern="1200" cap="none" spc="-10" normalizeH="0" baseline="0" noProof="0" dirty="0">
                <a:ln>
                  <a:noFill/>
                </a:ln>
                <a:solidFill>
                  <a:prstClr val="black"/>
                </a:solidFill>
                <a:effectLst/>
                <a:uLnTx/>
                <a:uFillTx/>
                <a:latin typeface="Calibri"/>
                <a:ea typeface="+mn-ea"/>
                <a:cs typeface="Calibri"/>
              </a:rPr>
              <a:t>c</a:t>
            </a:r>
            <a:r>
              <a:rPr kumimoji="0" sz="1400" b="0" i="0" u="none" strike="noStrike" kern="1200" cap="none" spc="-5" normalizeH="0" baseline="0" noProof="0" dirty="0">
                <a:ln>
                  <a:noFill/>
                </a:ln>
                <a:solidFill>
                  <a:prstClr val="black"/>
                </a:solidFill>
                <a:effectLst/>
                <a:uLnTx/>
                <a:uFillTx/>
                <a:latin typeface="Calibri"/>
                <a:ea typeface="+mn-ea"/>
                <a:cs typeface="Calibri"/>
              </a:rPr>
              <a:t>o</a:t>
            </a:r>
            <a:r>
              <a:rPr kumimoji="0" sz="1400" b="0" i="0" u="none" strike="noStrike" kern="1200" cap="none" spc="5" normalizeH="0" baseline="0" noProof="0" dirty="0">
                <a:ln>
                  <a:noFill/>
                </a:ln>
                <a:solidFill>
                  <a:prstClr val="black"/>
                </a:solidFill>
                <a:effectLst/>
                <a:uLnTx/>
                <a:uFillTx/>
                <a:latin typeface="Calibri"/>
                <a:ea typeface="+mn-ea"/>
                <a:cs typeface="Calibri"/>
              </a:rPr>
              <a:t>s</a:t>
            </a:r>
            <a:r>
              <a:rPr kumimoji="0" sz="1400" b="0" i="0" u="none" strike="noStrike" kern="1200" cap="none" spc="0" normalizeH="0" baseline="0" noProof="0" dirty="0">
                <a:ln>
                  <a:noFill/>
                </a:ln>
                <a:solidFill>
                  <a:prstClr val="black"/>
                </a:solidFill>
                <a:effectLst/>
                <a:uLnTx/>
                <a:uFillTx/>
                <a:latin typeface="Calibri"/>
                <a:ea typeface="+mn-ea"/>
                <a:cs typeface="Calibri"/>
              </a:rPr>
              <a:t>t.</a:t>
            </a:r>
          </a:p>
          <a:p>
            <a:pPr marL="0" marR="0" lvl="0" indent="0" algn="l" defTabSz="914400" rtl="0" eaLnBrk="1" fontAlgn="auto" latinLnBrk="0" hangingPunct="1">
              <a:lnSpc>
                <a:spcPct val="100000"/>
              </a:lnSpc>
              <a:spcBef>
                <a:spcPts val="52"/>
              </a:spcBef>
              <a:spcAft>
                <a:spcPts val="0"/>
              </a:spcAft>
              <a:buClrTx/>
              <a:buSzTx/>
              <a:buFontTx/>
              <a:buNone/>
              <a:tabLst/>
              <a:defRPr/>
            </a:pPr>
            <a:endParaRPr kumimoji="0" sz="1550" b="0" i="0" u="none" strike="noStrike" kern="1200" cap="none" spc="0" normalizeH="0" baseline="0" noProof="0" dirty="0">
              <a:ln>
                <a:noFill/>
              </a:ln>
              <a:solidFill>
                <a:prstClr val="black"/>
              </a:solidFill>
              <a:effectLst/>
              <a:uLnTx/>
              <a:uFillTx/>
              <a:latin typeface="Times New Roman"/>
              <a:ea typeface="+mn-ea"/>
              <a:cs typeface="Times New Roman"/>
            </a:endParaRPr>
          </a:p>
          <a:p>
            <a:pPr marL="1947545"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5">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2D0398-06B6-0C74-AA34-5F3FF831B2DA}"/>
              </a:ext>
            </a:extLst>
          </p:cNvPr>
          <p:cNvSpPr>
            <a:spLocks noGrp="1"/>
          </p:cNvSpPr>
          <p:nvPr>
            <p:ph type="sldNum" sz="quarter" idx="12"/>
          </p:nvPr>
        </p:nvSpPr>
        <p:spPr>
          <a:xfrm>
            <a:off x="8728046" y="6316877"/>
            <a:ext cx="2743200" cy="365125"/>
          </a:xfrm>
        </p:spPr>
        <p:txBody>
          <a:bodyPr/>
          <a:lstStyle/>
          <a:p>
            <a:r>
              <a:rPr lang="en-US" dirty="0"/>
              <a:t>23</a:t>
            </a:r>
          </a:p>
        </p:txBody>
      </p:sp>
      <p:sp>
        <p:nvSpPr>
          <p:cNvPr id="3" name="Title 2">
            <a:extLst>
              <a:ext uri="{FF2B5EF4-FFF2-40B4-BE49-F238E27FC236}">
                <a16:creationId xmlns:a16="http://schemas.microsoft.com/office/drawing/2014/main" id="{28D815E8-1688-612A-3A5C-67E710CFAAC6}"/>
              </a:ext>
            </a:extLst>
          </p:cNvPr>
          <p:cNvSpPr>
            <a:spLocks noGrp="1"/>
          </p:cNvSpPr>
          <p:nvPr>
            <p:ph type="title"/>
          </p:nvPr>
        </p:nvSpPr>
        <p:spPr/>
        <p:txBody>
          <a:bodyPr>
            <a:normAutofit fontScale="90000"/>
          </a:bodyPr>
          <a:lstStyle/>
          <a:p>
            <a:r>
              <a:rPr lang="en-US" dirty="0"/>
              <a:t>SISC Kaiser Permanente Senior Advantage (KPSA)</a:t>
            </a:r>
          </a:p>
          <a:p>
            <a:r>
              <a:rPr lang="en-US" dirty="0"/>
              <a:t>Summary of Benefits (10/1/23 – 09/30/24)</a:t>
            </a:r>
          </a:p>
          <a:p>
            <a:endParaRPr lang="en-US" dirty="0"/>
          </a:p>
        </p:txBody>
      </p:sp>
      <p:graphicFrame>
        <p:nvGraphicFramePr>
          <p:cNvPr id="4" name="object 4" descr="Summary of Benefits for SISC Kaiser Permanente Senior Advantage October 1, 2023 to September 30, 2024"/>
          <p:cNvGraphicFramePr>
            <a:graphicFrameLocks noGrp="1"/>
          </p:cNvGraphicFramePr>
          <p:nvPr>
            <p:extLst>
              <p:ext uri="{D42A27DB-BD31-4B8C-83A1-F6EECF244321}">
                <p14:modId xmlns:p14="http://schemas.microsoft.com/office/powerpoint/2010/main" val="868940813"/>
              </p:ext>
            </p:extLst>
          </p:nvPr>
        </p:nvGraphicFramePr>
        <p:xfrm>
          <a:off x="950582" y="1442858"/>
          <a:ext cx="10115562" cy="4995061"/>
        </p:xfrm>
        <a:graphic>
          <a:graphicData uri="http://schemas.openxmlformats.org/drawingml/2006/table">
            <a:tbl>
              <a:tblPr firstRow="1" bandRow="1">
                <a:tableStyleId>{2D5ABB26-0587-4C30-8999-92F81FD0307C}</a:tableStyleId>
              </a:tblPr>
              <a:tblGrid>
                <a:gridCol w="3018421">
                  <a:extLst>
                    <a:ext uri="{9D8B030D-6E8A-4147-A177-3AD203B41FA5}">
                      <a16:colId xmlns:a16="http://schemas.microsoft.com/office/drawing/2014/main" val="20000"/>
                    </a:ext>
                  </a:extLst>
                </a:gridCol>
                <a:gridCol w="3546729">
                  <a:extLst>
                    <a:ext uri="{9D8B030D-6E8A-4147-A177-3AD203B41FA5}">
                      <a16:colId xmlns:a16="http://schemas.microsoft.com/office/drawing/2014/main" val="20001"/>
                    </a:ext>
                  </a:extLst>
                </a:gridCol>
                <a:gridCol w="3550412">
                  <a:extLst>
                    <a:ext uri="{9D8B030D-6E8A-4147-A177-3AD203B41FA5}">
                      <a16:colId xmlns:a16="http://schemas.microsoft.com/office/drawing/2014/main" val="20002"/>
                    </a:ext>
                  </a:extLst>
                </a:gridCol>
              </a:tblGrid>
              <a:tr h="179813">
                <a:tc>
                  <a:txBody>
                    <a:bodyPr/>
                    <a:lstStyle/>
                    <a:p>
                      <a:pPr algn="ctr">
                        <a:lnSpc>
                          <a:spcPct val="100000"/>
                        </a:lnSpc>
                      </a:pPr>
                      <a:r>
                        <a:rPr sz="1100" b="1" spc="-5" dirty="0">
                          <a:solidFill>
                            <a:srgbClr val="FFFFFF"/>
                          </a:solidFill>
                          <a:latin typeface="Arial"/>
                          <a:cs typeface="Arial"/>
                        </a:rPr>
                        <a:t>S</a:t>
                      </a:r>
                      <a:r>
                        <a:rPr sz="1100" b="1" dirty="0">
                          <a:solidFill>
                            <a:srgbClr val="FFFFFF"/>
                          </a:solidFill>
                          <a:latin typeface="Arial"/>
                          <a:cs typeface="Arial"/>
                        </a:rPr>
                        <a:t>er</a:t>
                      </a:r>
                      <a:r>
                        <a:rPr sz="1100" b="1" spc="-15" dirty="0">
                          <a:solidFill>
                            <a:srgbClr val="FFFFFF"/>
                          </a:solidFill>
                          <a:latin typeface="Arial"/>
                          <a:cs typeface="Arial"/>
                        </a:rPr>
                        <a:t>v</a:t>
                      </a:r>
                      <a:r>
                        <a:rPr sz="1100" b="1" dirty="0">
                          <a:solidFill>
                            <a:srgbClr val="FFFFFF"/>
                          </a:solidFill>
                          <a:latin typeface="Arial"/>
                          <a:cs typeface="Arial"/>
                        </a:rPr>
                        <a:t>ic</a:t>
                      </a:r>
                      <a:r>
                        <a:rPr sz="1100" b="1" spc="-5" dirty="0">
                          <a:solidFill>
                            <a:srgbClr val="FFFFFF"/>
                          </a:solidFill>
                          <a:latin typeface="Arial"/>
                          <a:cs typeface="Arial"/>
                        </a:rPr>
                        <a:t>e</a:t>
                      </a:r>
                      <a:r>
                        <a:rPr sz="1100" b="1" dirty="0">
                          <a:solidFill>
                            <a:srgbClr val="FFFFFF"/>
                          </a:solidFill>
                          <a:latin typeface="Arial"/>
                          <a:cs typeface="Arial"/>
                        </a:rPr>
                        <a:t>s</a:t>
                      </a:r>
                      <a:endParaRPr sz="1100" dirty="0">
                        <a:latin typeface="Arial"/>
                        <a:cs typeface="Arial"/>
                      </a:endParaRPr>
                    </a:p>
                  </a:txBody>
                  <a:tcPr marL="0" marR="0" marT="0" marB="0">
                    <a:lnL w="12700">
                      <a:solidFill>
                        <a:srgbClr val="002854"/>
                      </a:solidFill>
                      <a:prstDash val="solid"/>
                    </a:lnL>
                    <a:lnR w="12700">
                      <a:solidFill>
                        <a:srgbClr val="FFFFFF"/>
                      </a:solidFill>
                      <a:prstDash val="solid"/>
                    </a:lnR>
                    <a:lnT w="12700">
                      <a:solidFill>
                        <a:srgbClr val="002854"/>
                      </a:solidFill>
                      <a:prstDash val="solid"/>
                    </a:lnT>
                    <a:solidFill>
                      <a:srgbClr val="1F487C"/>
                    </a:solidFill>
                  </a:tcPr>
                </a:tc>
                <a:tc>
                  <a:txBody>
                    <a:bodyPr/>
                    <a:lstStyle/>
                    <a:p>
                      <a:pPr marL="857885">
                        <a:lnSpc>
                          <a:spcPct val="100000"/>
                        </a:lnSpc>
                      </a:pPr>
                      <a:r>
                        <a:rPr sz="1100" b="1" spc="-5" dirty="0">
                          <a:solidFill>
                            <a:srgbClr val="FFFFFF"/>
                          </a:solidFill>
                          <a:latin typeface="Arial"/>
                          <a:cs typeface="Arial"/>
                        </a:rPr>
                        <a:t>S</a:t>
                      </a:r>
                      <a:r>
                        <a:rPr sz="1100" b="1" dirty="0">
                          <a:solidFill>
                            <a:srgbClr val="FFFFFF"/>
                          </a:solidFill>
                          <a:latin typeface="Arial"/>
                          <a:cs typeface="Arial"/>
                        </a:rPr>
                        <a:t>I</a:t>
                      </a:r>
                      <a:r>
                        <a:rPr sz="1100" b="1" spc="-5" dirty="0">
                          <a:solidFill>
                            <a:srgbClr val="FFFFFF"/>
                          </a:solidFill>
                          <a:latin typeface="Arial"/>
                          <a:cs typeface="Arial"/>
                        </a:rPr>
                        <a:t>S</a:t>
                      </a:r>
                      <a:r>
                        <a:rPr sz="1100" b="1" dirty="0">
                          <a:solidFill>
                            <a:srgbClr val="FFFFFF"/>
                          </a:solidFill>
                          <a:latin typeface="Arial"/>
                          <a:cs typeface="Arial"/>
                        </a:rPr>
                        <a:t>C $</a:t>
                      </a:r>
                      <a:r>
                        <a:rPr sz="1100" b="1" spc="-5" dirty="0">
                          <a:solidFill>
                            <a:srgbClr val="FFFFFF"/>
                          </a:solidFill>
                          <a:latin typeface="Arial"/>
                          <a:cs typeface="Arial"/>
                        </a:rPr>
                        <a:t>1</a:t>
                      </a:r>
                      <a:r>
                        <a:rPr sz="1100" b="1" dirty="0">
                          <a:solidFill>
                            <a:srgbClr val="FFFFFF"/>
                          </a:solidFill>
                          <a:latin typeface="Arial"/>
                          <a:cs typeface="Arial"/>
                        </a:rPr>
                        <a:t>0</a:t>
                      </a:r>
                      <a:r>
                        <a:rPr sz="1100" b="1" spc="-10" dirty="0">
                          <a:solidFill>
                            <a:srgbClr val="FFFFFF"/>
                          </a:solidFill>
                          <a:latin typeface="Arial"/>
                          <a:cs typeface="Arial"/>
                        </a:rPr>
                        <a:t> </a:t>
                      </a:r>
                      <a:r>
                        <a:rPr sz="1100" b="1" spc="-5" dirty="0">
                          <a:solidFill>
                            <a:srgbClr val="FFFFFF"/>
                          </a:solidFill>
                          <a:latin typeface="Arial"/>
                          <a:cs typeface="Arial"/>
                        </a:rPr>
                        <a:t>S</a:t>
                      </a:r>
                      <a:r>
                        <a:rPr sz="1100" b="1" dirty="0">
                          <a:solidFill>
                            <a:srgbClr val="FFFFFF"/>
                          </a:solidFill>
                          <a:latin typeface="Arial"/>
                          <a:cs typeface="Arial"/>
                        </a:rPr>
                        <a:t>e</a:t>
                      </a:r>
                      <a:r>
                        <a:rPr sz="1100" b="1" spc="-5" dirty="0">
                          <a:solidFill>
                            <a:srgbClr val="FFFFFF"/>
                          </a:solidFill>
                          <a:latin typeface="Arial"/>
                          <a:cs typeface="Arial"/>
                        </a:rPr>
                        <a:t>n</a:t>
                      </a:r>
                      <a:r>
                        <a:rPr sz="1100" b="1" dirty="0">
                          <a:solidFill>
                            <a:srgbClr val="FFFFFF"/>
                          </a:solidFill>
                          <a:latin typeface="Arial"/>
                          <a:cs typeface="Arial"/>
                        </a:rPr>
                        <a:t>ior</a:t>
                      </a:r>
                      <a:r>
                        <a:rPr sz="1100" b="1" spc="-20" dirty="0">
                          <a:solidFill>
                            <a:srgbClr val="FFFFFF"/>
                          </a:solidFill>
                          <a:latin typeface="Arial"/>
                          <a:cs typeface="Arial"/>
                        </a:rPr>
                        <a:t> </a:t>
                      </a:r>
                      <a:r>
                        <a:rPr sz="1100" b="1" spc="-45" dirty="0">
                          <a:solidFill>
                            <a:srgbClr val="FFFFFF"/>
                          </a:solidFill>
                          <a:latin typeface="Arial"/>
                          <a:cs typeface="Arial"/>
                        </a:rPr>
                        <a:t>A</a:t>
                      </a:r>
                      <a:r>
                        <a:rPr sz="1100" b="1" dirty="0">
                          <a:solidFill>
                            <a:srgbClr val="FFFFFF"/>
                          </a:solidFill>
                          <a:latin typeface="Arial"/>
                          <a:cs typeface="Arial"/>
                        </a:rPr>
                        <a:t>d</a:t>
                      </a:r>
                      <a:r>
                        <a:rPr sz="1100" b="1" spc="-20" dirty="0">
                          <a:solidFill>
                            <a:srgbClr val="FFFFFF"/>
                          </a:solidFill>
                          <a:latin typeface="Arial"/>
                          <a:cs typeface="Arial"/>
                        </a:rPr>
                        <a:t>v</a:t>
                      </a:r>
                      <a:r>
                        <a:rPr sz="1100" b="1" dirty="0">
                          <a:solidFill>
                            <a:srgbClr val="FFFFFF"/>
                          </a:solidFill>
                          <a:latin typeface="Arial"/>
                          <a:cs typeface="Arial"/>
                        </a:rPr>
                        <a:t>a</a:t>
                      </a:r>
                      <a:r>
                        <a:rPr sz="1100" b="1" spc="-5" dirty="0">
                          <a:solidFill>
                            <a:srgbClr val="FFFFFF"/>
                          </a:solidFill>
                          <a:latin typeface="Arial"/>
                          <a:cs typeface="Arial"/>
                        </a:rPr>
                        <a:t>n</a:t>
                      </a:r>
                      <a:r>
                        <a:rPr sz="1100" b="1" dirty="0">
                          <a:solidFill>
                            <a:srgbClr val="FFFFFF"/>
                          </a:solidFill>
                          <a:latin typeface="Arial"/>
                          <a:cs typeface="Arial"/>
                        </a:rPr>
                        <a:t>ta</a:t>
                      </a:r>
                      <a:r>
                        <a:rPr sz="1100" b="1" spc="-5" dirty="0">
                          <a:solidFill>
                            <a:srgbClr val="FFFFFF"/>
                          </a:solidFill>
                          <a:latin typeface="Arial"/>
                          <a:cs typeface="Arial"/>
                        </a:rPr>
                        <a:t>g</a:t>
                      </a:r>
                      <a:r>
                        <a:rPr sz="1100" b="1" dirty="0">
                          <a:solidFill>
                            <a:srgbClr val="FFFFFF"/>
                          </a:solidFill>
                          <a:latin typeface="Arial"/>
                          <a:cs typeface="Arial"/>
                        </a:rPr>
                        <a:t>e</a:t>
                      </a:r>
                      <a:endParaRPr sz="1100" dirty="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002854"/>
                      </a:solidFill>
                      <a:prstDash val="solid"/>
                    </a:lnT>
                    <a:solidFill>
                      <a:srgbClr val="1F487C"/>
                    </a:solidFill>
                  </a:tcPr>
                </a:tc>
                <a:tc>
                  <a:txBody>
                    <a:bodyPr/>
                    <a:lstStyle/>
                    <a:p>
                      <a:pPr marL="860425">
                        <a:lnSpc>
                          <a:spcPct val="100000"/>
                        </a:lnSpc>
                      </a:pPr>
                      <a:r>
                        <a:rPr sz="1100" b="1" spc="-5" dirty="0">
                          <a:solidFill>
                            <a:srgbClr val="FFFFFF"/>
                          </a:solidFill>
                          <a:latin typeface="Arial"/>
                          <a:cs typeface="Arial"/>
                        </a:rPr>
                        <a:t>S</a:t>
                      </a:r>
                      <a:r>
                        <a:rPr sz="1100" b="1" dirty="0">
                          <a:solidFill>
                            <a:srgbClr val="FFFFFF"/>
                          </a:solidFill>
                          <a:latin typeface="Arial"/>
                          <a:cs typeface="Arial"/>
                        </a:rPr>
                        <a:t>I</a:t>
                      </a:r>
                      <a:r>
                        <a:rPr sz="1100" b="1" spc="-5" dirty="0">
                          <a:solidFill>
                            <a:srgbClr val="FFFFFF"/>
                          </a:solidFill>
                          <a:latin typeface="Arial"/>
                          <a:cs typeface="Arial"/>
                        </a:rPr>
                        <a:t>S</a:t>
                      </a:r>
                      <a:r>
                        <a:rPr sz="1100" b="1" dirty="0">
                          <a:solidFill>
                            <a:srgbClr val="FFFFFF"/>
                          </a:solidFill>
                          <a:latin typeface="Arial"/>
                          <a:cs typeface="Arial"/>
                        </a:rPr>
                        <a:t>C $</a:t>
                      </a:r>
                      <a:r>
                        <a:rPr sz="1100" b="1" spc="-5" dirty="0">
                          <a:solidFill>
                            <a:srgbClr val="FFFFFF"/>
                          </a:solidFill>
                          <a:latin typeface="Arial"/>
                          <a:cs typeface="Arial"/>
                        </a:rPr>
                        <a:t>2</a:t>
                      </a:r>
                      <a:r>
                        <a:rPr sz="1100" b="1" dirty="0">
                          <a:solidFill>
                            <a:srgbClr val="FFFFFF"/>
                          </a:solidFill>
                          <a:latin typeface="Arial"/>
                          <a:cs typeface="Arial"/>
                        </a:rPr>
                        <a:t>5</a:t>
                      </a:r>
                      <a:r>
                        <a:rPr sz="1100" b="1" spc="-10" dirty="0">
                          <a:solidFill>
                            <a:srgbClr val="FFFFFF"/>
                          </a:solidFill>
                          <a:latin typeface="Arial"/>
                          <a:cs typeface="Arial"/>
                        </a:rPr>
                        <a:t> </a:t>
                      </a:r>
                      <a:r>
                        <a:rPr sz="1100" b="1" spc="-5" dirty="0">
                          <a:solidFill>
                            <a:srgbClr val="FFFFFF"/>
                          </a:solidFill>
                          <a:latin typeface="Arial"/>
                          <a:cs typeface="Arial"/>
                        </a:rPr>
                        <a:t>S</a:t>
                      </a:r>
                      <a:r>
                        <a:rPr sz="1100" b="1" dirty="0">
                          <a:solidFill>
                            <a:srgbClr val="FFFFFF"/>
                          </a:solidFill>
                          <a:latin typeface="Arial"/>
                          <a:cs typeface="Arial"/>
                        </a:rPr>
                        <a:t>e</a:t>
                      </a:r>
                      <a:r>
                        <a:rPr sz="1100" b="1" spc="-5" dirty="0">
                          <a:solidFill>
                            <a:srgbClr val="FFFFFF"/>
                          </a:solidFill>
                          <a:latin typeface="Arial"/>
                          <a:cs typeface="Arial"/>
                        </a:rPr>
                        <a:t>n</a:t>
                      </a:r>
                      <a:r>
                        <a:rPr sz="1100" b="1" dirty="0">
                          <a:solidFill>
                            <a:srgbClr val="FFFFFF"/>
                          </a:solidFill>
                          <a:latin typeface="Arial"/>
                          <a:cs typeface="Arial"/>
                        </a:rPr>
                        <a:t>ior</a:t>
                      </a:r>
                      <a:r>
                        <a:rPr sz="1100" b="1" spc="-20" dirty="0">
                          <a:solidFill>
                            <a:srgbClr val="FFFFFF"/>
                          </a:solidFill>
                          <a:latin typeface="Arial"/>
                          <a:cs typeface="Arial"/>
                        </a:rPr>
                        <a:t> </a:t>
                      </a:r>
                      <a:r>
                        <a:rPr sz="1100" b="1" spc="-45" dirty="0">
                          <a:solidFill>
                            <a:srgbClr val="FFFFFF"/>
                          </a:solidFill>
                          <a:latin typeface="Arial"/>
                          <a:cs typeface="Arial"/>
                        </a:rPr>
                        <a:t>A</a:t>
                      </a:r>
                      <a:r>
                        <a:rPr sz="1100" b="1" dirty="0">
                          <a:solidFill>
                            <a:srgbClr val="FFFFFF"/>
                          </a:solidFill>
                          <a:latin typeface="Arial"/>
                          <a:cs typeface="Arial"/>
                        </a:rPr>
                        <a:t>d</a:t>
                      </a:r>
                      <a:r>
                        <a:rPr sz="1100" b="1" spc="-20" dirty="0">
                          <a:solidFill>
                            <a:srgbClr val="FFFFFF"/>
                          </a:solidFill>
                          <a:latin typeface="Arial"/>
                          <a:cs typeface="Arial"/>
                        </a:rPr>
                        <a:t>v</a:t>
                      </a:r>
                      <a:r>
                        <a:rPr sz="1100" b="1" dirty="0">
                          <a:solidFill>
                            <a:srgbClr val="FFFFFF"/>
                          </a:solidFill>
                          <a:latin typeface="Arial"/>
                          <a:cs typeface="Arial"/>
                        </a:rPr>
                        <a:t>a</a:t>
                      </a:r>
                      <a:r>
                        <a:rPr sz="1100" b="1" spc="-5" dirty="0">
                          <a:solidFill>
                            <a:srgbClr val="FFFFFF"/>
                          </a:solidFill>
                          <a:latin typeface="Arial"/>
                          <a:cs typeface="Arial"/>
                        </a:rPr>
                        <a:t>n</a:t>
                      </a:r>
                      <a:r>
                        <a:rPr sz="1100" b="1" dirty="0">
                          <a:solidFill>
                            <a:srgbClr val="FFFFFF"/>
                          </a:solidFill>
                          <a:latin typeface="Arial"/>
                          <a:cs typeface="Arial"/>
                        </a:rPr>
                        <a:t>ta</a:t>
                      </a:r>
                      <a:r>
                        <a:rPr sz="1100" b="1" spc="-5" dirty="0">
                          <a:solidFill>
                            <a:srgbClr val="FFFFFF"/>
                          </a:solidFill>
                          <a:latin typeface="Arial"/>
                          <a:cs typeface="Arial"/>
                        </a:rPr>
                        <a:t>g</a:t>
                      </a:r>
                      <a:r>
                        <a:rPr sz="1100" b="1" dirty="0">
                          <a:solidFill>
                            <a:srgbClr val="FFFFFF"/>
                          </a:solidFill>
                          <a:latin typeface="Arial"/>
                          <a:cs typeface="Arial"/>
                        </a:rPr>
                        <a:t>e</a:t>
                      </a:r>
                      <a:endParaRPr sz="1100" dirty="0">
                        <a:latin typeface="Arial"/>
                        <a:cs typeface="Arial"/>
                      </a:endParaRPr>
                    </a:p>
                  </a:txBody>
                  <a:tcPr marL="0" marR="0" marT="0" marB="0">
                    <a:lnL w="12700">
                      <a:solidFill>
                        <a:srgbClr val="FFFFFF"/>
                      </a:solidFill>
                      <a:prstDash val="solid"/>
                    </a:lnL>
                    <a:lnR w="12700">
                      <a:solidFill>
                        <a:srgbClr val="002854"/>
                      </a:solidFill>
                      <a:prstDash val="solid"/>
                    </a:lnR>
                    <a:lnT w="12700">
                      <a:solidFill>
                        <a:srgbClr val="002854"/>
                      </a:solidFill>
                      <a:prstDash val="solid"/>
                    </a:lnT>
                    <a:solidFill>
                      <a:srgbClr val="1F487C"/>
                    </a:solidFill>
                  </a:tcPr>
                </a:tc>
                <a:extLst>
                  <a:ext uri="{0D108BD9-81ED-4DB2-BD59-A6C34878D82A}">
                    <a16:rowId xmlns:a16="http://schemas.microsoft.com/office/drawing/2014/main" val="10000"/>
                  </a:ext>
                </a:extLst>
              </a:tr>
              <a:tr h="259105">
                <a:tc>
                  <a:txBody>
                    <a:bodyPr/>
                    <a:lstStyle/>
                    <a:p>
                      <a:pPr marL="91440">
                        <a:lnSpc>
                          <a:spcPct val="100000"/>
                        </a:lnSpc>
                      </a:pPr>
                      <a:r>
                        <a:rPr sz="1100" b="1" dirty="0">
                          <a:latin typeface="Arial"/>
                          <a:cs typeface="Arial"/>
                        </a:rPr>
                        <a:t>Li</a:t>
                      </a:r>
                      <a:r>
                        <a:rPr sz="1100" b="1" spc="5" dirty="0">
                          <a:latin typeface="Arial"/>
                          <a:cs typeface="Arial"/>
                        </a:rPr>
                        <a:t>f</a:t>
                      </a:r>
                      <a:r>
                        <a:rPr sz="1100" b="1" dirty="0">
                          <a:latin typeface="Arial"/>
                          <a:cs typeface="Arial"/>
                        </a:rPr>
                        <a:t>et</a:t>
                      </a:r>
                      <a:r>
                        <a:rPr sz="1100" b="1" spc="5" dirty="0">
                          <a:latin typeface="Arial"/>
                          <a:cs typeface="Arial"/>
                        </a:rPr>
                        <a:t>i</a:t>
                      </a:r>
                      <a:r>
                        <a:rPr sz="1100" b="1" spc="-10" dirty="0">
                          <a:latin typeface="Arial"/>
                          <a:cs typeface="Arial"/>
                        </a:rPr>
                        <a:t>m</a:t>
                      </a:r>
                      <a:r>
                        <a:rPr sz="1100" b="1" dirty="0">
                          <a:latin typeface="Arial"/>
                          <a:cs typeface="Arial"/>
                        </a:rPr>
                        <a:t>e</a:t>
                      </a:r>
                      <a:r>
                        <a:rPr sz="1100" b="1" spc="-45" dirty="0">
                          <a:latin typeface="Arial"/>
                          <a:cs typeface="Arial"/>
                        </a:rPr>
                        <a:t> </a:t>
                      </a:r>
                      <a:r>
                        <a:rPr sz="1100" b="1" dirty="0">
                          <a:latin typeface="Arial"/>
                          <a:cs typeface="Arial"/>
                        </a:rPr>
                        <a:t>Ma</a:t>
                      </a:r>
                      <a:r>
                        <a:rPr sz="1100" b="1" spc="-5" dirty="0">
                          <a:latin typeface="Arial"/>
                          <a:cs typeface="Arial"/>
                        </a:rPr>
                        <a:t>x</a:t>
                      </a:r>
                      <a:r>
                        <a:rPr sz="1100" b="1" dirty="0">
                          <a:latin typeface="Arial"/>
                          <a:cs typeface="Arial"/>
                        </a:rPr>
                        <a:t>imum</a:t>
                      </a:r>
                      <a:endParaRPr sz="1100" dirty="0">
                        <a:latin typeface="Arial"/>
                        <a:cs typeface="Arial"/>
                      </a:endParaRPr>
                    </a:p>
                  </a:txBody>
                  <a:tcPr marL="0" marR="0" marT="0" marB="0"/>
                </a:tc>
                <a:tc>
                  <a:txBody>
                    <a:bodyPr/>
                    <a:lstStyle/>
                    <a:p>
                      <a:pPr marL="635" algn="ctr">
                        <a:lnSpc>
                          <a:spcPct val="100000"/>
                        </a:lnSpc>
                      </a:pPr>
                      <a:r>
                        <a:rPr sz="1100" b="1" spc="-10" dirty="0">
                          <a:latin typeface="Arial"/>
                          <a:cs typeface="Arial"/>
                        </a:rPr>
                        <a:t>N</a:t>
                      </a:r>
                      <a:r>
                        <a:rPr sz="1100" b="1" dirty="0">
                          <a:latin typeface="Arial"/>
                          <a:cs typeface="Arial"/>
                        </a:rPr>
                        <a:t>o</a:t>
                      </a:r>
                      <a:r>
                        <a:rPr sz="1100" b="1" spc="-10" dirty="0">
                          <a:latin typeface="Arial"/>
                          <a:cs typeface="Arial"/>
                        </a:rPr>
                        <a:t>n</a:t>
                      </a:r>
                      <a:r>
                        <a:rPr sz="1100" b="1" dirty="0">
                          <a:latin typeface="Arial"/>
                          <a:cs typeface="Arial"/>
                        </a:rPr>
                        <a:t>e</a:t>
                      </a:r>
                      <a:endParaRPr sz="1100" dirty="0">
                        <a:latin typeface="Arial"/>
                        <a:cs typeface="Arial"/>
                      </a:endParaRPr>
                    </a:p>
                  </a:txBody>
                  <a:tcPr marL="0" marR="0" marT="0" marB="0"/>
                </a:tc>
                <a:tc>
                  <a:txBody>
                    <a:bodyPr/>
                    <a:lstStyle/>
                    <a:p>
                      <a:pPr marL="1270" algn="ctr">
                        <a:lnSpc>
                          <a:spcPct val="100000"/>
                        </a:lnSpc>
                      </a:pPr>
                      <a:r>
                        <a:rPr sz="1100" b="1" spc="-10" dirty="0">
                          <a:latin typeface="Arial"/>
                          <a:cs typeface="Arial"/>
                        </a:rPr>
                        <a:t>N</a:t>
                      </a:r>
                      <a:r>
                        <a:rPr sz="1100" b="1" dirty="0">
                          <a:latin typeface="Arial"/>
                          <a:cs typeface="Arial"/>
                        </a:rPr>
                        <a:t>o</a:t>
                      </a:r>
                      <a:r>
                        <a:rPr sz="1100" b="1" spc="-10" dirty="0">
                          <a:latin typeface="Arial"/>
                          <a:cs typeface="Arial"/>
                        </a:rPr>
                        <a:t>n</a:t>
                      </a:r>
                      <a:r>
                        <a:rPr sz="1100" b="1" dirty="0">
                          <a:latin typeface="Arial"/>
                          <a:cs typeface="Arial"/>
                        </a:rPr>
                        <a:t>e</a:t>
                      </a:r>
                      <a:endParaRPr sz="1100">
                        <a:latin typeface="Arial"/>
                        <a:cs typeface="Arial"/>
                      </a:endParaRPr>
                    </a:p>
                  </a:txBody>
                  <a:tcPr marL="0" marR="0" marT="0" marB="0"/>
                </a:tc>
                <a:extLst>
                  <a:ext uri="{0D108BD9-81ED-4DB2-BD59-A6C34878D82A}">
                    <a16:rowId xmlns:a16="http://schemas.microsoft.com/office/drawing/2014/main" val="10001"/>
                  </a:ext>
                </a:extLst>
              </a:tr>
              <a:tr h="426694">
                <a:tc>
                  <a:txBody>
                    <a:bodyPr/>
                    <a:lstStyle/>
                    <a:p>
                      <a:pPr marL="91440">
                        <a:lnSpc>
                          <a:spcPct val="100000"/>
                        </a:lnSpc>
                      </a:pPr>
                      <a:r>
                        <a:rPr sz="1100" b="1" spc="-45" dirty="0">
                          <a:solidFill>
                            <a:srgbClr val="FFFFFF"/>
                          </a:solidFill>
                          <a:latin typeface="Arial"/>
                          <a:cs typeface="Arial"/>
                        </a:rPr>
                        <a:t>A</a:t>
                      </a:r>
                      <a:r>
                        <a:rPr sz="1100" b="1" dirty="0">
                          <a:solidFill>
                            <a:srgbClr val="FFFFFF"/>
                          </a:solidFill>
                          <a:latin typeface="Arial"/>
                          <a:cs typeface="Arial"/>
                        </a:rPr>
                        <a:t>n</a:t>
                      </a:r>
                      <a:r>
                        <a:rPr sz="1100" b="1" spc="-10" dirty="0">
                          <a:solidFill>
                            <a:srgbClr val="FFFFFF"/>
                          </a:solidFill>
                          <a:latin typeface="Arial"/>
                          <a:cs typeface="Arial"/>
                        </a:rPr>
                        <a:t>n</a:t>
                      </a:r>
                      <a:r>
                        <a:rPr sz="1100" b="1" dirty="0">
                          <a:solidFill>
                            <a:srgbClr val="FFFFFF"/>
                          </a:solidFill>
                          <a:latin typeface="Arial"/>
                          <a:cs typeface="Arial"/>
                        </a:rPr>
                        <a:t>u</a:t>
                      </a:r>
                      <a:r>
                        <a:rPr sz="1100" b="1" spc="-5" dirty="0">
                          <a:solidFill>
                            <a:srgbClr val="FFFFFF"/>
                          </a:solidFill>
                          <a:latin typeface="Arial"/>
                          <a:cs typeface="Arial"/>
                        </a:rPr>
                        <a:t>a</a:t>
                      </a:r>
                      <a:r>
                        <a:rPr sz="1100" b="1" dirty="0">
                          <a:solidFill>
                            <a:srgbClr val="FFFFFF"/>
                          </a:solidFill>
                          <a:latin typeface="Arial"/>
                          <a:cs typeface="Arial"/>
                        </a:rPr>
                        <a:t>l</a:t>
                      </a:r>
                      <a:r>
                        <a:rPr sz="1100" b="1" spc="30" dirty="0">
                          <a:solidFill>
                            <a:srgbClr val="FFFFFF"/>
                          </a:solidFill>
                          <a:latin typeface="Arial"/>
                          <a:cs typeface="Arial"/>
                        </a:rPr>
                        <a:t> </a:t>
                      </a:r>
                      <a:r>
                        <a:rPr sz="1100" b="1" dirty="0">
                          <a:solidFill>
                            <a:srgbClr val="FFFFFF"/>
                          </a:solidFill>
                          <a:latin typeface="Arial"/>
                          <a:cs typeface="Arial"/>
                        </a:rPr>
                        <a:t>Out-</a:t>
                      </a:r>
                      <a:r>
                        <a:rPr sz="1100" b="1" spc="-5" dirty="0">
                          <a:solidFill>
                            <a:srgbClr val="FFFFFF"/>
                          </a:solidFill>
                          <a:latin typeface="Arial"/>
                          <a:cs typeface="Arial"/>
                        </a:rPr>
                        <a:t>o</a:t>
                      </a:r>
                      <a:r>
                        <a:rPr sz="1100" b="1" dirty="0">
                          <a:solidFill>
                            <a:srgbClr val="FFFFFF"/>
                          </a:solidFill>
                          <a:latin typeface="Arial"/>
                          <a:cs typeface="Arial"/>
                        </a:rPr>
                        <a:t>f-</a:t>
                      </a:r>
                      <a:r>
                        <a:rPr sz="1100" b="1" spc="-5" dirty="0">
                          <a:solidFill>
                            <a:srgbClr val="FFFFFF"/>
                          </a:solidFill>
                          <a:latin typeface="Arial"/>
                          <a:cs typeface="Arial"/>
                        </a:rPr>
                        <a:t>P</a:t>
                      </a:r>
                      <a:r>
                        <a:rPr sz="1100" b="1" dirty="0">
                          <a:solidFill>
                            <a:srgbClr val="FFFFFF"/>
                          </a:solidFill>
                          <a:latin typeface="Arial"/>
                          <a:cs typeface="Arial"/>
                        </a:rPr>
                        <a:t>o</a:t>
                      </a:r>
                      <a:r>
                        <a:rPr sz="1100" b="1" spc="-5" dirty="0">
                          <a:solidFill>
                            <a:srgbClr val="FFFFFF"/>
                          </a:solidFill>
                          <a:latin typeface="Arial"/>
                          <a:cs typeface="Arial"/>
                        </a:rPr>
                        <a:t>c</a:t>
                      </a:r>
                      <a:r>
                        <a:rPr sz="1100" b="1" dirty="0">
                          <a:solidFill>
                            <a:srgbClr val="FFFFFF"/>
                          </a:solidFill>
                          <a:latin typeface="Arial"/>
                          <a:cs typeface="Arial"/>
                        </a:rPr>
                        <a:t>k</a:t>
                      </a:r>
                      <a:r>
                        <a:rPr sz="1100" b="1" spc="-5" dirty="0">
                          <a:solidFill>
                            <a:srgbClr val="FFFFFF"/>
                          </a:solidFill>
                          <a:latin typeface="Arial"/>
                          <a:cs typeface="Arial"/>
                        </a:rPr>
                        <a:t>e</a:t>
                      </a:r>
                      <a:r>
                        <a:rPr sz="1100" b="1" dirty="0">
                          <a:solidFill>
                            <a:srgbClr val="FFFFFF"/>
                          </a:solidFill>
                          <a:latin typeface="Arial"/>
                          <a:cs typeface="Arial"/>
                        </a:rPr>
                        <a:t>t</a:t>
                      </a:r>
                      <a:r>
                        <a:rPr sz="1100" b="1" spc="-40" dirty="0">
                          <a:solidFill>
                            <a:srgbClr val="FFFFFF"/>
                          </a:solidFill>
                          <a:latin typeface="Arial"/>
                          <a:cs typeface="Arial"/>
                        </a:rPr>
                        <a:t> </a:t>
                      </a:r>
                      <a:r>
                        <a:rPr sz="1100" b="1" dirty="0">
                          <a:solidFill>
                            <a:srgbClr val="FFFFFF"/>
                          </a:solidFill>
                          <a:latin typeface="Arial"/>
                          <a:cs typeface="Arial"/>
                        </a:rPr>
                        <a:t>Ma</a:t>
                      </a:r>
                      <a:r>
                        <a:rPr sz="1100" b="1" spc="-5" dirty="0">
                          <a:solidFill>
                            <a:srgbClr val="FFFFFF"/>
                          </a:solidFill>
                          <a:latin typeface="Arial"/>
                          <a:cs typeface="Arial"/>
                        </a:rPr>
                        <a:t>x</a:t>
                      </a:r>
                      <a:r>
                        <a:rPr sz="1100" b="1" dirty="0">
                          <a:solidFill>
                            <a:srgbClr val="FFFFFF"/>
                          </a:solidFill>
                          <a:latin typeface="Arial"/>
                          <a:cs typeface="Arial"/>
                        </a:rPr>
                        <a:t>imum</a:t>
                      </a:r>
                      <a:endParaRPr sz="1100" dirty="0">
                        <a:latin typeface="Arial"/>
                        <a:cs typeface="Arial"/>
                      </a:endParaRPr>
                    </a:p>
                    <a:p>
                      <a:pPr marL="91440">
                        <a:lnSpc>
                          <a:spcPct val="100000"/>
                        </a:lnSpc>
                      </a:pPr>
                      <a:r>
                        <a:rPr sz="1100" b="1" dirty="0">
                          <a:solidFill>
                            <a:srgbClr val="FFFFFF"/>
                          </a:solidFill>
                          <a:latin typeface="Arial"/>
                          <a:cs typeface="Arial"/>
                        </a:rPr>
                        <a:t>(</a:t>
                      </a:r>
                      <a:r>
                        <a:rPr sz="1100" b="1" spc="-10" dirty="0">
                          <a:solidFill>
                            <a:srgbClr val="FFFFFF"/>
                          </a:solidFill>
                          <a:latin typeface="Arial"/>
                          <a:cs typeface="Arial"/>
                        </a:rPr>
                        <a:t>N</a:t>
                      </a:r>
                      <a:r>
                        <a:rPr sz="1100" b="1" dirty="0">
                          <a:solidFill>
                            <a:srgbClr val="FFFFFF"/>
                          </a:solidFill>
                          <a:latin typeface="Arial"/>
                          <a:cs typeface="Arial"/>
                        </a:rPr>
                        <a:t>ot</a:t>
                      </a:r>
                      <a:r>
                        <a:rPr sz="1100" b="1" spc="-20" dirty="0">
                          <a:solidFill>
                            <a:srgbClr val="FFFFFF"/>
                          </a:solidFill>
                          <a:latin typeface="Arial"/>
                          <a:cs typeface="Arial"/>
                        </a:rPr>
                        <a:t> </a:t>
                      </a:r>
                      <a:r>
                        <a:rPr sz="1100" b="1" dirty="0">
                          <a:solidFill>
                            <a:srgbClr val="FFFFFF"/>
                          </a:solidFill>
                          <a:latin typeface="Arial"/>
                          <a:cs typeface="Arial"/>
                        </a:rPr>
                        <a:t>all</a:t>
                      </a:r>
                      <a:r>
                        <a:rPr sz="1100" b="1" spc="-25" dirty="0">
                          <a:solidFill>
                            <a:srgbClr val="FFFFFF"/>
                          </a:solidFill>
                          <a:latin typeface="Arial"/>
                          <a:cs typeface="Arial"/>
                        </a:rPr>
                        <a:t> </a:t>
                      </a:r>
                      <a:r>
                        <a:rPr sz="1100" b="1" dirty="0">
                          <a:solidFill>
                            <a:srgbClr val="FFFFFF"/>
                          </a:solidFill>
                          <a:latin typeface="Arial"/>
                          <a:cs typeface="Arial"/>
                        </a:rPr>
                        <a:t>s</a:t>
                      </a:r>
                      <a:r>
                        <a:rPr sz="1100" b="1" spc="-5" dirty="0">
                          <a:solidFill>
                            <a:srgbClr val="FFFFFF"/>
                          </a:solidFill>
                          <a:latin typeface="Arial"/>
                          <a:cs typeface="Arial"/>
                        </a:rPr>
                        <a:t>e</a:t>
                      </a:r>
                      <a:r>
                        <a:rPr sz="1100" b="1" dirty="0">
                          <a:solidFill>
                            <a:srgbClr val="FFFFFF"/>
                          </a:solidFill>
                          <a:latin typeface="Arial"/>
                          <a:cs typeface="Arial"/>
                        </a:rPr>
                        <a:t>r</a:t>
                      </a:r>
                      <a:r>
                        <a:rPr sz="1100" b="1" spc="-15" dirty="0">
                          <a:solidFill>
                            <a:srgbClr val="FFFFFF"/>
                          </a:solidFill>
                          <a:latin typeface="Arial"/>
                          <a:cs typeface="Arial"/>
                        </a:rPr>
                        <a:t>v</a:t>
                      </a:r>
                      <a:r>
                        <a:rPr sz="1100" b="1" dirty="0">
                          <a:solidFill>
                            <a:srgbClr val="FFFFFF"/>
                          </a:solidFill>
                          <a:latin typeface="Arial"/>
                          <a:cs typeface="Arial"/>
                        </a:rPr>
                        <a:t>ic</a:t>
                      </a:r>
                      <a:r>
                        <a:rPr sz="1100" b="1" spc="-5" dirty="0">
                          <a:solidFill>
                            <a:srgbClr val="FFFFFF"/>
                          </a:solidFill>
                          <a:latin typeface="Arial"/>
                          <a:cs typeface="Arial"/>
                        </a:rPr>
                        <a:t>e</a:t>
                      </a:r>
                      <a:r>
                        <a:rPr sz="1100" b="1" dirty="0">
                          <a:solidFill>
                            <a:srgbClr val="FFFFFF"/>
                          </a:solidFill>
                          <a:latin typeface="Arial"/>
                          <a:cs typeface="Arial"/>
                        </a:rPr>
                        <a:t>s</a:t>
                      </a:r>
                      <a:r>
                        <a:rPr sz="1100" b="1" spc="-10" dirty="0">
                          <a:solidFill>
                            <a:srgbClr val="FFFFFF"/>
                          </a:solidFill>
                          <a:latin typeface="Arial"/>
                          <a:cs typeface="Arial"/>
                        </a:rPr>
                        <a:t> </a:t>
                      </a:r>
                      <a:r>
                        <a:rPr sz="1100" b="1" dirty="0">
                          <a:solidFill>
                            <a:srgbClr val="FFFFFF"/>
                          </a:solidFill>
                          <a:latin typeface="Arial"/>
                          <a:cs typeface="Arial"/>
                        </a:rPr>
                        <a:t>a</a:t>
                      </a:r>
                      <a:r>
                        <a:rPr sz="1100" b="1" spc="-5" dirty="0">
                          <a:solidFill>
                            <a:srgbClr val="FFFFFF"/>
                          </a:solidFill>
                          <a:latin typeface="Arial"/>
                          <a:cs typeface="Arial"/>
                        </a:rPr>
                        <a:t>p</a:t>
                      </a:r>
                      <a:r>
                        <a:rPr sz="1100" b="1" dirty="0">
                          <a:solidFill>
                            <a:srgbClr val="FFFFFF"/>
                          </a:solidFill>
                          <a:latin typeface="Arial"/>
                          <a:cs typeface="Arial"/>
                        </a:rPr>
                        <a:t>ply</a:t>
                      </a:r>
                      <a:r>
                        <a:rPr sz="1100" b="1" spc="-10" dirty="0">
                          <a:solidFill>
                            <a:srgbClr val="FFFFFF"/>
                          </a:solidFill>
                          <a:latin typeface="Arial"/>
                          <a:cs typeface="Arial"/>
                        </a:rPr>
                        <a:t> </a:t>
                      </a:r>
                      <a:r>
                        <a:rPr sz="1100" b="1" dirty="0">
                          <a:solidFill>
                            <a:srgbClr val="FFFFFF"/>
                          </a:solidFill>
                          <a:latin typeface="Arial"/>
                          <a:cs typeface="Arial"/>
                        </a:rPr>
                        <a:t>to</a:t>
                      </a:r>
                      <a:r>
                        <a:rPr sz="1100" b="1" spc="-20" dirty="0">
                          <a:solidFill>
                            <a:srgbClr val="FFFFFF"/>
                          </a:solidFill>
                          <a:latin typeface="Arial"/>
                          <a:cs typeface="Arial"/>
                        </a:rPr>
                        <a:t> </a:t>
                      </a:r>
                      <a:r>
                        <a:rPr sz="1100" b="1" spc="-45" dirty="0">
                          <a:solidFill>
                            <a:srgbClr val="FFFFFF"/>
                          </a:solidFill>
                          <a:latin typeface="Arial"/>
                          <a:cs typeface="Arial"/>
                        </a:rPr>
                        <a:t>A</a:t>
                      </a:r>
                      <a:r>
                        <a:rPr sz="1100" b="1" dirty="0">
                          <a:solidFill>
                            <a:srgbClr val="FFFFFF"/>
                          </a:solidFill>
                          <a:latin typeface="Arial"/>
                          <a:cs typeface="Arial"/>
                        </a:rPr>
                        <a:t>n</a:t>
                      </a:r>
                      <a:r>
                        <a:rPr sz="1100" b="1" spc="-10" dirty="0">
                          <a:solidFill>
                            <a:srgbClr val="FFFFFF"/>
                          </a:solidFill>
                          <a:latin typeface="Arial"/>
                          <a:cs typeface="Arial"/>
                        </a:rPr>
                        <a:t>n</a:t>
                      </a:r>
                      <a:r>
                        <a:rPr sz="1100" b="1" dirty="0">
                          <a:solidFill>
                            <a:srgbClr val="FFFFFF"/>
                          </a:solidFill>
                          <a:latin typeface="Arial"/>
                          <a:cs typeface="Arial"/>
                        </a:rPr>
                        <a:t>u</a:t>
                      </a:r>
                      <a:r>
                        <a:rPr sz="1100" b="1" spc="-5" dirty="0">
                          <a:solidFill>
                            <a:srgbClr val="FFFFFF"/>
                          </a:solidFill>
                          <a:latin typeface="Arial"/>
                          <a:cs typeface="Arial"/>
                        </a:rPr>
                        <a:t>a</a:t>
                      </a:r>
                      <a:r>
                        <a:rPr sz="1100" b="1" dirty="0">
                          <a:solidFill>
                            <a:srgbClr val="FFFFFF"/>
                          </a:solidFill>
                          <a:latin typeface="Arial"/>
                          <a:cs typeface="Arial"/>
                        </a:rPr>
                        <a:t>l</a:t>
                      </a:r>
                      <a:r>
                        <a:rPr sz="1100" b="1" spc="45" dirty="0">
                          <a:solidFill>
                            <a:srgbClr val="FFFFFF"/>
                          </a:solidFill>
                          <a:latin typeface="Arial"/>
                          <a:cs typeface="Arial"/>
                        </a:rPr>
                        <a:t> </a:t>
                      </a:r>
                      <a:r>
                        <a:rPr sz="1100" b="1" dirty="0">
                          <a:solidFill>
                            <a:srgbClr val="FFFFFF"/>
                          </a:solidFill>
                          <a:latin typeface="Arial"/>
                          <a:cs typeface="Arial"/>
                        </a:rPr>
                        <a:t>OO</a:t>
                      </a:r>
                      <a:r>
                        <a:rPr sz="1100" b="1" spc="-5" dirty="0">
                          <a:solidFill>
                            <a:srgbClr val="FFFFFF"/>
                          </a:solidFill>
                          <a:latin typeface="Arial"/>
                          <a:cs typeface="Arial"/>
                        </a:rPr>
                        <a:t>P</a:t>
                      </a:r>
                      <a:r>
                        <a:rPr sz="1100" b="1" dirty="0">
                          <a:solidFill>
                            <a:srgbClr val="FFFFFF"/>
                          </a:solidFill>
                          <a:latin typeface="Arial"/>
                          <a:cs typeface="Arial"/>
                        </a:rPr>
                        <a:t>M)</a:t>
                      </a:r>
                      <a:endParaRPr sz="1100" dirty="0">
                        <a:latin typeface="Arial"/>
                        <a:cs typeface="Arial"/>
                      </a:endParaRPr>
                    </a:p>
                  </a:txBody>
                  <a:tcPr marL="0" marR="0" marT="0" marB="0">
                    <a:solidFill>
                      <a:srgbClr val="1F487C"/>
                    </a:solidFill>
                  </a:tcPr>
                </a:tc>
                <a:tc>
                  <a:txBody>
                    <a:bodyPr/>
                    <a:lstStyle/>
                    <a:p>
                      <a:pPr marL="963294">
                        <a:lnSpc>
                          <a:spcPct val="100000"/>
                        </a:lnSpc>
                      </a:pPr>
                      <a:r>
                        <a:rPr sz="1100" b="1" dirty="0">
                          <a:solidFill>
                            <a:srgbClr val="FFFFFF"/>
                          </a:solidFill>
                          <a:latin typeface="Arial"/>
                          <a:cs typeface="Arial"/>
                        </a:rPr>
                        <a:t>$</a:t>
                      </a:r>
                      <a:r>
                        <a:rPr sz="1100" b="1" spc="-5" dirty="0">
                          <a:solidFill>
                            <a:srgbClr val="FFFFFF"/>
                          </a:solidFill>
                          <a:latin typeface="Arial"/>
                          <a:cs typeface="Arial"/>
                        </a:rPr>
                        <a:t>1</a:t>
                      </a:r>
                      <a:r>
                        <a:rPr sz="1100" b="1" dirty="0">
                          <a:solidFill>
                            <a:srgbClr val="FFFFFF"/>
                          </a:solidFill>
                          <a:latin typeface="Arial"/>
                          <a:cs typeface="Arial"/>
                        </a:rPr>
                        <a:t>,</a:t>
                      </a:r>
                      <a:r>
                        <a:rPr lang="en-US" sz="1100" b="1" dirty="0">
                          <a:solidFill>
                            <a:srgbClr val="FFFFFF"/>
                          </a:solidFill>
                          <a:latin typeface="Arial"/>
                          <a:cs typeface="Arial"/>
                        </a:rPr>
                        <a:t>0</a:t>
                      </a:r>
                      <a:r>
                        <a:rPr sz="1100" b="1" spc="-5" dirty="0">
                          <a:solidFill>
                            <a:srgbClr val="FFFFFF"/>
                          </a:solidFill>
                          <a:latin typeface="Arial"/>
                          <a:cs typeface="Arial"/>
                        </a:rPr>
                        <a:t>0</a:t>
                      </a:r>
                      <a:r>
                        <a:rPr sz="1100" b="1" dirty="0">
                          <a:solidFill>
                            <a:srgbClr val="FFFFFF"/>
                          </a:solidFill>
                          <a:latin typeface="Arial"/>
                          <a:cs typeface="Arial"/>
                        </a:rPr>
                        <a:t>0</a:t>
                      </a:r>
                      <a:r>
                        <a:rPr sz="1100" b="1" spc="-20" dirty="0">
                          <a:solidFill>
                            <a:srgbClr val="FFFFFF"/>
                          </a:solidFill>
                          <a:latin typeface="Arial"/>
                          <a:cs typeface="Arial"/>
                        </a:rPr>
                        <a:t> </a:t>
                      </a:r>
                      <a:r>
                        <a:rPr sz="1100" b="1" dirty="0">
                          <a:solidFill>
                            <a:srgbClr val="FFFFFF"/>
                          </a:solidFill>
                          <a:latin typeface="Arial"/>
                          <a:cs typeface="Arial"/>
                        </a:rPr>
                        <a:t>p</a:t>
                      </a:r>
                      <a:r>
                        <a:rPr sz="1100" b="1" spc="-5" dirty="0">
                          <a:solidFill>
                            <a:srgbClr val="FFFFFF"/>
                          </a:solidFill>
                          <a:latin typeface="Arial"/>
                          <a:cs typeface="Arial"/>
                        </a:rPr>
                        <a:t>e</a:t>
                      </a:r>
                      <a:r>
                        <a:rPr sz="1100" b="1" dirty="0">
                          <a:solidFill>
                            <a:srgbClr val="FFFFFF"/>
                          </a:solidFill>
                          <a:latin typeface="Arial"/>
                          <a:cs typeface="Arial"/>
                        </a:rPr>
                        <a:t>r</a:t>
                      </a:r>
                      <a:r>
                        <a:rPr sz="1100" b="1" spc="-5" dirty="0">
                          <a:solidFill>
                            <a:srgbClr val="FFFFFF"/>
                          </a:solidFill>
                          <a:latin typeface="Arial"/>
                          <a:cs typeface="Arial"/>
                        </a:rPr>
                        <a:t> </a:t>
                      </a:r>
                      <a:r>
                        <a:rPr sz="1100" b="1" dirty="0">
                          <a:solidFill>
                            <a:srgbClr val="FFFFFF"/>
                          </a:solidFill>
                          <a:latin typeface="Arial"/>
                          <a:cs typeface="Arial"/>
                        </a:rPr>
                        <a:t>c</a:t>
                      </a:r>
                      <a:r>
                        <a:rPr sz="1100" b="1" spc="-5" dirty="0">
                          <a:solidFill>
                            <a:srgbClr val="FFFFFF"/>
                          </a:solidFill>
                          <a:latin typeface="Arial"/>
                          <a:cs typeface="Arial"/>
                        </a:rPr>
                        <a:t>a</a:t>
                      </a:r>
                      <a:r>
                        <a:rPr sz="1100" b="1" dirty="0">
                          <a:solidFill>
                            <a:srgbClr val="FFFFFF"/>
                          </a:solidFill>
                          <a:latin typeface="Arial"/>
                          <a:cs typeface="Arial"/>
                        </a:rPr>
                        <a:t>le</a:t>
                      </a:r>
                      <a:r>
                        <a:rPr sz="1100" b="1" spc="-5" dirty="0">
                          <a:solidFill>
                            <a:srgbClr val="FFFFFF"/>
                          </a:solidFill>
                          <a:latin typeface="Arial"/>
                          <a:cs typeface="Arial"/>
                        </a:rPr>
                        <a:t>n</a:t>
                      </a:r>
                      <a:r>
                        <a:rPr sz="1100" b="1" dirty="0">
                          <a:solidFill>
                            <a:srgbClr val="FFFFFF"/>
                          </a:solidFill>
                          <a:latin typeface="Arial"/>
                          <a:cs typeface="Arial"/>
                        </a:rPr>
                        <a:t>d</a:t>
                      </a:r>
                      <a:r>
                        <a:rPr sz="1100" b="1" spc="-5" dirty="0">
                          <a:solidFill>
                            <a:srgbClr val="FFFFFF"/>
                          </a:solidFill>
                          <a:latin typeface="Arial"/>
                          <a:cs typeface="Arial"/>
                        </a:rPr>
                        <a:t>a</a:t>
                      </a:r>
                      <a:r>
                        <a:rPr sz="1100" b="1" dirty="0">
                          <a:solidFill>
                            <a:srgbClr val="FFFFFF"/>
                          </a:solidFill>
                          <a:latin typeface="Arial"/>
                          <a:cs typeface="Arial"/>
                        </a:rPr>
                        <a:t>r</a:t>
                      </a:r>
                      <a:r>
                        <a:rPr sz="1100" b="1" spc="-20" dirty="0">
                          <a:solidFill>
                            <a:srgbClr val="FFFFFF"/>
                          </a:solidFill>
                          <a:latin typeface="Arial"/>
                          <a:cs typeface="Arial"/>
                        </a:rPr>
                        <a:t> </a:t>
                      </a:r>
                      <a:r>
                        <a:rPr sz="1100" b="1" spc="-30" dirty="0">
                          <a:solidFill>
                            <a:srgbClr val="FFFFFF"/>
                          </a:solidFill>
                          <a:latin typeface="Arial"/>
                          <a:cs typeface="Arial"/>
                        </a:rPr>
                        <a:t>y</a:t>
                      </a:r>
                      <a:r>
                        <a:rPr sz="1100" b="1" dirty="0">
                          <a:solidFill>
                            <a:srgbClr val="FFFFFF"/>
                          </a:solidFill>
                          <a:latin typeface="Arial"/>
                          <a:cs typeface="Arial"/>
                        </a:rPr>
                        <a:t>e</a:t>
                      </a:r>
                      <a:r>
                        <a:rPr sz="1100" b="1" spc="-5" dirty="0">
                          <a:solidFill>
                            <a:srgbClr val="FFFFFF"/>
                          </a:solidFill>
                          <a:latin typeface="Arial"/>
                          <a:cs typeface="Arial"/>
                        </a:rPr>
                        <a:t>a</a:t>
                      </a:r>
                      <a:r>
                        <a:rPr sz="1100" b="1" dirty="0">
                          <a:solidFill>
                            <a:srgbClr val="FFFFFF"/>
                          </a:solidFill>
                          <a:latin typeface="Arial"/>
                          <a:cs typeface="Arial"/>
                        </a:rPr>
                        <a:t>r</a:t>
                      </a:r>
                      <a:endParaRPr sz="1100" dirty="0">
                        <a:latin typeface="Arial"/>
                        <a:cs typeface="Arial"/>
                      </a:endParaRPr>
                    </a:p>
                  </a:txBody>
                  <a:tcPr marL="0" marR="0" marT="0" marB="0">
                    <a:solidFill>
                      <a:srgbClr val="1F487C"/>
                    </a:solidFill>
                  </a:tcPr>
                </a:tc>
                <a:tc>
                  <a:txBody>
                    <a:bodyPr/>
                    <a:lstStyle/>
                    <a:p>
                      <a:pPr marL="965835">
                        <a:lnSpc>
                          <a:spcPct val="100000"/>
                        </a:lnSpc>
                      </a:pPr>
                      <a:r>
                        <a:rPr sz="1100" b="1" dirty="0">
                          <a:solidFill>
                            <a:srgbClr val="FFFFFF"/>
                          </a:solidFill>
                          <a:latin typeface="Arial"/>
                          <a:cs typeface="Arial"/>
                        </a:rPr>
                        <a:t>$</a:t>
                      </a:r>
                      <a:r>
                        <a:rPr sz="1100" b="1" spc="-5" dirty="0">
                          <a:solidFill>
                            <a:srgbClr val="FFFFFF"/>
                          </a:solidFill>
                          <a:latin typeface="Arial"/>
                          <a:cs typeface="Arial"/>
                        </a:rPr>
                        <a:t>1</a:t>
                      </a:r>
                      <a:r>
                        <a:rPr sz="1100" b="1" dirty="0">
                          <a:solidFill>
                            <a:srgbClr val="FFFFFF"/>
                          </a:solidFill>
                          <a:latin typeface="Arial"/>
                          <a:cs typeface="Arial"/>
                        </a:rPr>
                        <a:t>,</a:t>
                      </a:r>
                      <a:r>
                        <a:rPr lang="en-US" sz="1100" b="1" dirty="0">
                          <a:solidFill>
                            <a:srgbClr val="FFFFFF"/>
                          </a:solidFill>
                          <a:latin typeface="Arial"/>
                          <a:cs typeface="Arial"/>
                        </a:rPr>
                        <a:t>0</a:t>
                      </a:r>
                      <a:r>
                        <a:rPr sz="1100" b="1" spc="-5" dirty="0">
                          <a:solidFill>
                            <a:srgbClr val="FFFFFF"/>
                          </a:solidFill>
                          <a:latin typeface="Arial"/>
                          <a:cs typeface="Arial"/>
                        </a:rPr>
                        <a:t>0</a:t>
                      </a:r>
                      <a:r>
                        <a:rPr sz="1100" b="1" dirty="0">
                          <a:solidFill>
                            <a:srgbClr val="FFFFFF"/>
                          </a:solidFill>
                          <a:latin typeface="Arial"/>
                          <a:cs typeface="Arial"/>
                        </a:rPr>
                        <a:t>0</a:t>
                      </a:r>
                      <a:r>
                        <a:rPr sz="1100" b="1" spc="-20" dirty="0">
                          <a:solidFill>
                            <a:srgbClr val="FFFFFF"/>
                          </a:solidFill>
                          <a:latin typeface="Arial"/>
                          <a:cs typeface="Arial"/>
                        </a:rPr>
                        <a:t> </a:t>
                      </a:r>
                      <a:r>
                        <a:rPr sz="1100" b="1" dirty="0">
                          <a:solidFill>
                            <a:srgbClr val="FFFFFF"/>
                          </a:solidFill>
                          <a:latin typeface="Arial"/>
                          <a:cs typeface="Arial"/>
                        </a:rPr>
                        <a:t>p</a:t>
                      </a:r>
                      <a:r>
                        <a:rPr sz="1100" b="1" spc="-5" dirty="0">
                          <a:solidFill>
                            <a:srgbClr val="FFFFFF"/>
                          </a:solidFill>
                          <a:latin typeface="Arial"/>
                          <a:cs typeface="Arial"/>
                        </a:rPr>
                        <a:t>e</a:t>
                      </a:r>
                      <a:r>
                        <a:rPr sz="1100" b="1" dirty="0">
                          <a:solidFill>
                            <a:srgbClr val="FFFFFF"/>
                          </a:solidFill>
                          <a:latin typeface="Arial"/>
                          <a:cs typeface="Arial"/>
                        </a:rPr>
                        <a:t>r</a:t>
                      </a:r>
                      <a:r>
                        <a:rPr sz="1100" b="1" spc="-5" dirty="0">
                          <a:solidFill>
                            <a:srgbClr val="FFFFFF"/>
                          </a:solidFill>
                          <a:latin typeface="Arial"/>
                          <a:cs typeface="Arial"/>
                        </a:rPr>
                        <a:t> </a:t>
                      </a:r>
                      <a:r>
                        <a:rPr sz="1100" b="1" dirty="0">
                          <a:solidFill>
                            <a:srgbClr val="FFFFFF"/>
                          </a:solidFill>
                          <a:latin typeface="Arial"/>
                          <a:cs typeface="Arial"/>
                        </a:rPr>
                        <a:t>c</a:t>
                      </a:r>
                      <a:r>
                        <a:rPr sz="1100" b="1" spc="-5" dirty="0">
                          <a:solidFill>
                            <a:srgbClr val="FFFFFF"/>
                          </a:solidFill>
                          <a:latin typeface="Arial"/>
                          <a:cs typeface="Arial"/>
                        </a:rPr>
                        <a:t>a</a:t>
                      </a:r>
                      <a:r>
                        <a:rPr sz="1100" b="1" dirty="0">
                          <a:solidFill>
                            <a:srgbClr val="FFFFFF"/>
                          </a:solidFill>
                          <a:latin typeface="Arial"/>
                          <a:cs typeface="Arial"/>
                        </a:rPr>
                        <a:t>le</a:t>
                      </a:r>
                      <a:r>
                        <a:rPr sz="1100" b="1" spc="-5" dirty="0">
                          <a:solidFill>
                            <a:srgbClr val="FFFFFF"/>
                          </a:solidFill>
                          <a:latin typeface="Arial"/>
                          <a:cs typeface="Arial"/>
                        </a:rPr>
                        <a:t>n</a:t>
                      </a:r>
                      <a:r>
                        <a:rPr sz="1100" b="1" dirty="0">
                          <a:solidFill>
                            <a:srgbClr val="FFFFFF"/>
                          </a:solidFill>
                          <a:latin typeface="Arial"/>
                          <a:cs typeface="Arial"/>
                        </a:rPr>
                        <a:t>d</a:t>
                      </a:r>
                      <a:r>
                        <a:rPr sz="1100" b="1" spc="-5" dirty="0">
                          <a:solidFill>
                            <a:srgbClr val="FFFFFF"/>
                          </a:solidFill>
                          <a:latin typeface="Arial"/>
                          <a:cs typeface="Arial"/>
                        </a:rPr>
                        <a:t>a</a:t>
                      </a:r>
                      <a:r>
                        <a:rPr sz="1100" b="1" dirty="0">
                          <a:solidFill>
                            <a:srgbClr val="FFFFFF"/>
                          </a:solidFill>
                          <a:latin typeface="Arial"/>
                          <a:cs typeface="Arial"/>
                        </a:rPr>
                        <a:t>r</a:t>
                      </a:r>
                      <a:r>
                        <a:rPr sz="1100" b="1" spc="-20" dirty="0">
                          <a:solidFill>
                            <a:srgbClr val="FFFFFF"/>
                          </a:solidFill>
                          <a:latin typeface="Arial"/>
                          <a:cs typeface="Arial"/>
                        </a:rPr>
                        <a:t> </a:t>
                      </a:r>
                      <a:r>
                        <a:rPr sz="1100" b="1" spc="-30" dirty="0">
                          <a:solidFill>
                            <a:srgbClr val="FFFFFF"/>
                          </a:solidFill>
                          <a:latin typeface="Arial"/>
                          <a:cs typeface="Arial"/>
                        </a:rPr>
                        <a:t>y</a:t>
                      </a:r>
                      <a:r>
                        <a:rPr sz="1100" b="1" dirty="0">
                          <a:solidFill>
                            <a:srgbClr val="FFFFFF"/>
                          </a:solidFill>
                          <a:latin typeface="Arial"/>
                          <a:cs typeface="Arial"/>
                        </a:rPr>
                        <a:t>e</a:t>
                      </a:r>
                      <a:r>
                        <a:rPr sz="1100" b="1" spc="-5" dirty="0">
                          <a:solidFill>
                            <a:srgbClr val="FFFFFF"/>
                          </a:solidFill>
                          <a:latin typeface="Arial"/>
                          <a:cs typeface="Arial"/>
                        </a:rPr>
                        <a:t>a</a:t>
                      </a:r>
                      <a:r>
                        <a:rPr sz="1100" b="1" dirty="0">
                          <a:solidFill>
                            <a:srgbClr val="FFFFFF"/>
                          </a:solidFill>
                          <a:latin typeface="Arial"/>
                          <a:cs typeface="Arial"/>
                        </a:rPr>
                        <a:t>r</a:t>
                      </a:r>
                      <a:endParaRPr sz="1100" dirty="0">
                        <a:latin typeface="Arial"/>
                        <a:cs typeface="Arial"/>
                      </a:endParaRPr>
                    </a:p>
                  </a:txBody>
                  <a:tcPr marL="0" marR="0" marT="0" marB="0">
                    <a:solidFill>
                      <a:srgbClr val="1F487C"/>
                    </a:solidFill>
                  </a:tcPr>
                </a:tc>
                <a:extLst>
                  <a:ext uri="{0D108BD9-81ED-4DB2-BD59-A6C34878D82A}">
                    <a16:rowId xmlns:a16="http://schemas.microsoft.com/office/drawing/2014/main" val="10002"/>
                  </a:ext>
                </a:extLst>
              </a:tr>
              <a:tr h="258978">
                <a:tc>
                  <a:txBody>
                    <a:bodyPr/>
                    <a:lstStyle/>
                    <a:p>
                      <a:pPr marL="91440">
                        <a:lnSpc>
                          <a:spcPct val="100000"/>
                        </a:lnSpc>
                      </a:pPr>
                      <a:r>
                        <a:rPr sz="1100" b="1" spc="-10" dirty="0">
                          <a:latin typeface="Arial"/>
                          <a:cs typeface="Arial"/>
                        </a:rPr>
                        <a:t>D</a:t>
                      </a:r>
                      <a:r>
                        <a:rPr sz="1100" b="1" dirty="0">
                          <a:latin typeface="Arial"/>
                          <a:cs typeface="Arial"/>
                        </a:rPr>
                        <a:t>e</a:t>
                      </a:r>
                      <a:r>
                        <a:rPr sz="1100" b="1" spc="-5" dirty="0">
                          <a:latin typeface="Arial"/>
                          <a:cs typeface="Arial"/>
                        </a:rPr>
                        <a:t>d</a:t>
                      </a:r>
                      <a:r>
                        <a:rPr sz="1100" b="1" dirty="0">
                          <a:latin typeface="Arial"/>
                          <a:cs typeface="Arial"/>
                        </a:rPr>
                        <a:t>u</a:t>
                      </a:r>
                      <a:r>
                        <a:rPr sz="1100" b="1" spc="-5" dirty="0">
                          <a:latin typeface="Arial"/>
                          <a:cs typeface="Arial"/>
                        </a:rPr>
                        <a:t>c</a:t>
                      </a:r>
                      <a:r>
                        <a:rPr sz="1100" b="1" dirty="0">
                          <a:latin typeface="Arial"/>
                          <a:cs typeface="Arial"/>
                        </a:rPr>
                        <a:t>tible</a:t>
                      </a:r>
                      <a:endParaRPr sz="1100" dirty="0">
                        <a:latin typeface="Arial"/>
                        <a:cs typeface="Arial"/>
                      </a:endParaRPr>
                    </a:p>
                  </a:txBody>
                  <a:tcPr marL="0" marR="0" marT="0" marB="0"/>
                </a:tc>
                <a:tc>
                  <a:txBody>
                    <a:bodyPr/>
                    <a:lstStyle/>
                    <a:p>
                      <a:pPr marL="635" algn="ctr">
                        <a:lnSpc>
                          <a:spcPct val="100000"/>
                        </a:lnSpc>
                      </a:pPr>
                      <a:r>
                        <a:rPr sz="1100" b="1" spc="-10" dirty="0">
                          <a:latin typeface="Arial"/>
                          <a:cs typeface="Arial"/>
                        </a:rPr>
                        <a:t>N</a:t>
                      </a:r>
                      <a:r>
                        <a:rPr sz="1100" b="1" dirty="0">
                          <a:latin typeface="Arial"/>
                          <a:cs typeface="Arial"/>
                        </a:rPr>
                        <a:t>o</a:t>
                      </a:r>
                      <a:r>
                        <a:rPr sz="1100" b="1" spc="-10" dirty="0">
                          <a:latin typeface="Arial"/>
                          <a:cs typeface="Arial"/>
                        </a:rPr>
                        <a:t>n</a:t>
                      </a:r>
                      <a:r>
                        <a:rPr sz="1100" b="1" dirty="0">
                          <a:latin typeface="Arial"/>
                          <a:cs typeface="Arial"/>
                        </a:rPr>
                        <a:t>e</a:t>
                      </a:r>
                      <a:endParaRPr sz="1100" dirty="0">
                        <a:latin typeface="Arial"/>
                        <a:cs typeface="Arial"/>
                      </a:endParaRPr>
                    </a:p>
                  </a:txBody>
                  <a:tcPr marL="0" marR="0" marT="0" marB="0"/>
                </a:tc>
                <a:tc>
                  <a:txBody>
                    <a:bodyPr/>
                    <a:lstStyle/>
                    <a:p>
                      <a:pPr marL="1270" algn="ctr">
                        <a:lnSpc>
                          <a:spcPct val="100000"/>
                        </a:lnSpc>
                      </a:pPr>
                      <a:r>
                        <a:rPr sz="1100" b="1" spc="-10" dirty="0">
                          <a:latin typeface="Arial"/>
                          <a:cs typeface="Arial"/>
                        </a:rPr>
                        <a:t>N</a:t>
                      </a:r>
                      <a:r>
                        <a:rPr sz="1100" b="1" dirty="0">
                          <a:latin typeface="Arial"/>
                          <a:cs typeface="Arial"/>
                        </a:rPr>
                        <a:t>o</a:t>
                      </a:r>
                      <a:r>
                        <a:rPr sz="1100" b="1" spc="-10" dirty="0">
                          <a:latin typeface="Arial"/>
                          <a:cs typeface="Arial"/>
                        </a:rPr>
                        <a:t>n</a:t>
                      </a:r>
                      <a:r>
                        <a:rPr sz="1100" b="1" dirty="0">
                          <a:latin typeface="Arial"/>
                          <a:cs typeface="Arial"/>
                        </a:rPr>
                        <a:t>e</a:t>
                      </a:r>
                      <a:endParaRPr sz="1100">
                        <a:latin typeface="Arial"/>
                        <a:cs typeface="Arial"/>
                      </a:endParaRPr>
                    </a:p>
                  </a:txBody>
                  <a:tcPr marL="0" marR="0" marT="0" marB="0"/>
                </a:tc>
                <a:extLst>
                  <a:ext uri="{0D108BD9-81ED-4DB2-BD59-A6C34878D82A}">
                    <a16:rowId xmlns:a16="http://schemas.microsoft.com/office/drawing/2014/main" val="10003"/>
                  </a:ext>
                </a:extLst>
              </a:tr>
              <a:tr h="259054">
                <a:tc>
                  <a:txBody>
                    <a:bodyPr/>
                    <a:lstStyle/>
                    <a:p>
                      <a:pPr marL="91440">
                        <a:lnSpc>
                          <a:spcPct val="100000"/>
                        </a:lnSpc>
                      </a:pPr>
                      <a:r>
                        <a:rPr sz="1100" b="1" dirty="0">
                          <a:solidFill>
                            <a:srgbClr val="FFFFFF"/>
                          </a:solidFill>
                          <a:latin typeface="Arial"/>
                          <a:cs typeface="Arial"/>
                        </a:rPr>
                        <a:t>Off</a:t>
                      </a:r>
                      <a:r>
                        <a:rPr sz="1100" b="1" spc="-10" dirty="0">
                          <a:solidFill>
                            <a:srgbClr val="FFFFFF"/>
                          </a:solidFill>
                          <a:latin typeface="Arial"/>
                          <a:cs typeface="Arial"/>
                        </a:rPr>
                        <a:t>i</a:t>
                      </a:r>
                      <a:r>
                        <a:rPr sz="1100" b="1" dirty="0">
                          <a:solidFill>
                            <a:srgbClr val="FFFFFF"/>
                          </a:solidFill>
                          <a:latin typeface="Arial"/>
                          <a:cs typeface="Arial"/>
                        </a:rPr>
                        <a:t>ce</a:t>
                      </a:r>
                      <a:r>
                        <a:rPr sz="1100" b="1" spc="-50" dirty="0">
                          <a:solidFill>
                            <a:srgbClr val="FFFFFF"/>
                          </a:solidFill>
                          <a:latin typeface="Arial"/>
                          <a:cs typeface="Arial"/>
                        </a:rPr>
                        <a:t> </a:t>
                      </a:r>
                      <a:r>
                        <a:rPr sz="1100" b="1" spc="-5" dirty="0">
                          <a:solidFill>
                            <a:srgbClr val="FFFFFF"/>
                          </a:solidFill>
                          <a:latin typeface="Arial"/>
                          <a:cs typeface="Arial"/>
                        </a:rPr>
                        <a:t>V</a:t>
                      </a:r>
                      <a:r>
                        <a:rPr sz="1100" b="1" dirty="0">
                          <a:solidFill>
                            <a:srgbClr val="FFFFFF"/>
                          </a:solidFill>
                          <a:latin typeface="Arial"/>
                          <a:cs typeface="Arial"/>
                        </a:rPr>
                        <a:t>isi</a:t>
                      </a:r>
                      <a:r>
                        <a:rPr sz="1100" b="1" spc="5" dirty="0">
                          <a:solidFill>
                            <a:srgbClr val="FFFFFF"/>
                          </a:solidFill>
                          <a:latin typeface="Arial"/>
                          <a:cs typeface="Arial"/>
                        </a:rPr>
                        <a:t>t</a:t>
                      </a:r>
                      <a:r>
                        <a:rPr sz="1100" b="1" dirty="0">
                          <a:solidFill>
                            <a:srgbClr val="FFFFFF"/>
                          </a:solidFill>
                          <a:latin typeface="Arial"/>
                          <a:cs typeface="Arial"/>
                        </a:rPr>
                        <a:t>s</a:t>
                      </a:r>
                      <a:endParaRPr sz="1100" dirty="0">
                        <a:latin typeface="Arial"/>
                        <a:cs typeface="Arial"/>
                      </a:endParaRPr>
                    </a:p>
                  </a:txBody>
                  <a:tcPr marL="0" marR="0" marT="0" marB="0">
                    <a:solidFill>
                      <a:srgbClr val="1F487C"/>
                    </a:solidFill>
                  </a:tcPr>
                </a:tc>
                <a:tc>
                  <a:txBody>
                    <a:bodyPr/>
                    <a:lstStyle/>
                    <a:p>
                      <a:pPr algn="ctr">
                        <a:lnSpc>
                          <a:spcPct val="100000"/>
                        </a:lnSpc>
                      </a:pPr>
                      <a:r>
                        <a:rPr sz="1100" b="1" dirty="0">
                          <a:solidFill>
                            <a:schemeClr val="tx1"/>
                          </a:solidFill>
                          <a:latin typeface="Arial"/>
                          <a:cs typeface="Arial"/>
                        </a:rPr>
                        <a:t>$</a:t>
                      </a:r>
                      <a:r>
                        <a:rPr sz="1100" b="1" spc="-5" dirty="0">
                          <a:solidFill>
                            <a:schemeClr val="tx1"/>
                          </a:solidFill>
                          <a:latin typeface="Arial"/>
                          <a:cs typeface="Arial"/>
                        </a:rPr>
                        <a:t>1</a:t>
                      </a:r>
                      <a:r>
                        <a:rPr sz="1100" b="1" dirty="0">
                          <a:solidFill>
                            <a:schemeClr val="tx1"/>
                          </a:solidFill>
                          <a:latin typeface="Arial"/>
                          <a:cs typeface="Arial"/>
                        </a:rPr>
                        <a:t>0</a:t>
                      </a:r>
                      <a:r>
                        <a:rPr sz="1100" b="1" spc="-10" dirty="0">
                          <a:solidFill>
                            <a:schemeClr val="tx1"/>
                          </a:solidFill>
                          <a:latin typeface="Arial"/>
                          <a:cs typeface="Arial"/>
                        </a:rPr>
                        <a:t> </a:t>
                      </a:r>
                      <a:r>
                        <a:rPr sz="1100" b="1" dirty="0">
                          <a:solidFill>
                            <a:schemeClr val="tx1"/>
                          </a:solidFill>
                          <a:latin typeface="Arial"/>
                          <a:cs typeface="Arial"/>
                        </a:rPr>
                        <a:t>p</a:t>
                      </a:r>
                      <a:r>
                        <a:rPr sz="1100" b="1" spc="-5" dirty="0">
                          <a:solidFill>
                            <a:schemeClr val="tx1"/>
                          </a:solidFill>
                          <a:latin typeface="Arial"/>
                          <a:cs typeface="Arial"/>
                        </a:rPr>
                        <a:t>e</a:t>
                      </a:r>
                      <a:r>
                        <a:rPr sz="1100" b="1" dirty="0">
                          <a:solidFill>
                            <a:schemeClr val="tx1"/>
                          </a:solidFill>
                          <a:latin typeface="Arial"/>
                          <a:cs typeface="Arial"/>
                        </a:rPr>
                        <a:t>r</a:t>
                      </a:r>
                      <a:r>
                        <a:rPr sz="1100" b="1" spc="-5" dirty="0">
                          <a:solidFill>
                            <a:schemeClr val="tx1"/>
                          </a:solidFill>
                          <a:latin typeface="Arial"/>
                          <a:cs typeface="Arial"/>
                        </a:rPr>
                        <a:t> </a:t>
                      </a:r>
                      <a:r>
                        <a:rPr sz="1100" b="1" spc="-15" dirty="0">
                          <a:solidFill>
                            <a:schemeClr val="tx1"/>
                          </a:solidFill>
                          <a:latin typeface="Arial"/>
                          <a:cs typeface="Arial"/>
                        </a:rPr>
                        <a:t>v</a:t>
                      </a:r>
                      <a:r>
                        <a:rPr sz="1100" b="1" dirty="0">
                          <a:solidFill>
                            <a:schemeClr val="tx1"/>
                          </a:solidFill>
                          <a:latin typeface="Arial"/>
                          <a:cs typeface="Arial"/>
                        </a:rPr>
                        <a:t>isit</a:t>
                      </a:r>
                      <a:endParaRPr sz="1100" dirty="0">
                        <a:solidFill>
                          <a:schemeClr val="tx1"/>
                        </a:solidFill>
                        <a:latin typeface="Arial"/>
                        <a:cs typeface="Arial"/>
                      </a:endParaRPr>
                    </a:p>
                  </a:txBody>
                  <a:tcPr marL="0" marR="0" marT="0" marB="0">
                    <a:solidFill>
                      <a:srgbClr val="FFFF00"/>
                    </a:solidFill>
                  </a:tcPr>
                </a:tc>
                <a:tc>
                  <a:txBody>
                    <a:bodyPr/>
                    <a:lstStyle/>
                    <a:p>
                      <a:pPr algn="ctr">
                        <a:lnSpc>
                          <a:spcPct val="100000"/>
                        </a:lnSpc>
                      </a:pPr>
                      <a:r>
                        <a:rPr sz="1100" b="1" dirty="0">
                          <a:solidFill>
                            <a:schemeClr val="tx1"/>
                          </a:solidFill>
                          <a:latin typeface="Arial"/>
                          <a:cs typeface="Arial"/>
                        </a:rPr>
                        <a:t>$</a:t>
                      </a:r>
                      <a:r>
                        <a:rPr sz="1100" b="1" spc="-5" dirty="0">
                          <a:solidFill>
                            <a:schemeClr val="tx1"/>
                          </a:solidFill>
                          <a:latin typeface="Arial"/>
                          <a:cs typeface="Arial"/>
                        </a:rPr>
                        <a:t>2</a:t>
                      </a:r>
                      <a:r>
                        <a:rPr sz="1100" b="1" dirty="0">
                          <a:solidFill>
                            <a:schemeClr val="tx1"/>
                          </a:solidFill>
                          <a:latin typeface="Arial"/>
                          <a:cs typeface="Arial"/>
                        </a:rPr>
                        <a:t>5</a:t>
                      </a:r>
                      <a:r>
                        <a:rPr sz="1100" b="1" spc="-10" dirty="0">
                          <a:solidFill>
                            <a:schemeClr val="tx1"/>
                          </a:solidFill>
                          <a:latin typeface="Arial"/>
                          <a:cs typeface="Arial"/>
                        </a:rPr>
                        <a:t> </a:t>
                      </a:r>
                      <a:r>
                        <a:rPr sz="1100" b="1" dirty="0">
                          <a:solidFill>
                            <a:schemeClr val="tx1"/>
                          </a:solidFill>
                          <a:latin typeface="Arial"/>
                          <a:cs typeface="Arial"/>
                        </a:rPr>
                        <a:t>p</a:t>
                      </a:r>
                      <a:r>
                        <a:rPr sz="1100" b="1" spc="-5" dirty="0">
                          <a:solidFill>
                            <a:schemeClr val="tx1"/>
                          </a:solidFill>
                          <a:latin typeface="Arial"/>
                          <a:cs typeface="Arial"/>
                        </a:rPr>
                        <a:t>e</a:t>
                      </a:r>
                      <a:r>
                        <a:rPr sz="1100" b="1" dirty="0">
                          <a:solidFill>
                            <a:schemeClr val="tx1"/>
                          </a:solidFill>
                          <a:latin typeface="Arial"/>
                          <a:cs typeface="Arial"/>
                        </a:rPr>
                        <a:t>r</a:t>
                      </a:r>
                      <a:r>
                        <a:rPr sz="1100" b="1" spc="-5" dirty="0">
                          <a:solidFill>
                            <a:schemeClr val="tx1"/>
                          </a:solidFill>
                          <a:latin typeface="Arial"/>
                          <a:cs typeface="Arial"/>
                        </a:rPr>
                        <a:t> </a:t>
                      </a:r>
                      <a:r>
                        <a:rPr sz="1100" b="1" spc="-15" dirty="0">
                          <a:solidFill>
                            <a:schemeClr val="tx1"/>
                          </a:solidFill>
                          <a:latin typeface="Arial"/>
                          <a:cs typeface="Arial"/>
                        </a:rPr>
                        <a:t>v</a:t>
                      </a:r>
                      <a:r>
                        <a:rPr sz="1100" b="1" dirty="0">
                          <a:solidFill>
                            <a:schemeClr val="tx1"/>
                          </a:solidFill>
                          <a:latin typeface="Arial"/>
                          <a:cs typeface="Arial"/>
                        </a:rPr>
                        <a:t>isit</a:t>
                      </a:r>
                      <a:endParaRPr sz="1100" dirty="0">
                        <a:solidFill>
                          <a:schemeClr val="tx1"/>
                        </a:solidFill>
                        <a:latin typeface="Arial"/>
                        <a:cs typeface="Arial"/>
                      </a:endParaRPr>
                    </a:p>
                  </a:txBody>
                  <a:tcPr marL="0" marR="0" marT="0" marB="0">
                    <a:solidFill>
                      <a:srgbClr val="FFFF00"/>
                    </a:solidFill>
                  </a:tcPr>
                </a:tc>
                <a:extLst>
                  <a:ext uri="{0D108BD9-81ED-4DB2-BD59-A6C34878D82A}">
                    <a16:rowId xmlns:a16="http://schemas.microsoft.com/office/drawing/2014/main" val="10004"/>
                  </a:ext>
                </a:extLst>
              </a:tr>
              <a:tr h="259105">
                <a:tc>
                  <a:txBody>
                    <a:bodyPr/>
                    <a:lstStyle/>
                    <a:p>
                      <a:pPr marL="91440">
                        <a:lnSpc>
                          <a:spcPct val="100000"/>
                        </a:lnSpc>
                      </a:pPr>
                      <a:r>
                        <a:rPr sz="1100" b="1" dirty="0">
                          <a:latin typeface="Arial"/>
                          <a:cs typeface="Arial"/>
                        </a:rPr>
                        <a:t>L</a:t>
                      </a:r>
                      <a:r>
                        <a:rPr sz="1100" b="1" spc="-5" dirty="0">
                          <a:latin typeface="Arial"/>
                          <a:cs typeface="Arial"/>
                        </a:rPr>
                        <a:t>a</a:t>
                      </a:r>
                      <a:r>
                        <a:rPr sz="1100" b="1" dirty="0">
                          <a:latin typeface="Arial"/>
                          <a:cs typeface="Arial"/>
                        </a:rPr>
                        <a:t>b/</a:t>
                      </a:r>
                      <a:r>
                        <a:rPr sz="1100" b="1" spc="-5" dirty="0">
                          <a:latin typeface="Arial"/>
                          <a:cs typeface="Arial"/>
                        </a:rPr>
                        <a:t>X</a:t>
                      </a:r>
                      <a:r>
                        <a:rPr sz="1100" b="1" dirty="0">
                          <a:latin typeface="Arial"/>
                          <a:cs typeface="Arial"/>
                        </a:rPr>
                        <a:t>-ra</a:t>
                      </a:r>
                      <a:r>
                        <a:rPr sz="1100" b="1" spc="-30" dirty="0">
                          <a:latin typeface="Arial"/>
                          <a:cs typeface="Arial"/>
                        </a:rPr>
                        <a:t>y</a:t>
                      </a:r>
                      <a:r>
                        <a:rPr sz="1100" b="1" dirty="0">
                          <a:latin typeface="Arial"/>
                          <a:cs typeface="Arial"/>
                        </a:rPr>
                        <a:t>s</a:t>
                      </a:r>
                      <a:endParaRPr sz="1100" dirty="0">
                        <a:latin typeface="Arial"/>
                        <a:cs typeface="Arial"/>
                      </a:endParaRPr>
                    </a:p>
                  </a:txBody>
                  <a:tcPr marL="0" marR="0" marT="0" marB="0"/>
                </a:tc>
                <a:tc>
                  <a:txBody>
                    <a:bodyPr/>
                    <a:lstStyle/>
                    <a:p>
                      <a:pPr marL="635" algn="ctr">
                        <a:lnSpc>
                          <a:spcPct val="100000"/>
                        </a:lnSpc>
                      </a:pPr>
                      <a:r>
                        <a:rPr sz="1100" b="1" spc="-10" dirty="0">
                          <a:latin typeface="Arial"/>
                          <a:cs typeface="Arial"/>
                        </a:rPr>
                        <a:t>N</a:t>
                      </a:r>
                      <a:r>
                        <a:rPr sz="1100" b="1" dirty="0">
                          <a:latin typeface="Arial"/>
                          <a:cs typeface="Arial"/>
                        </a:rPr>
                        <a:t>o ch</a:t>
                      </a:r>
                      <a:r>
                        <a:rPr sz="1100" b="1" spc="-5" dirty="0">
                          <a:latin typeface="Arial"/>
                          <a:cs typeface="Arial"/>
                        </a:rPr>
                        <a:t>a</a:t>
                      </a:r>
                      <a:r>
                        <a:rPr sz="1100" b="1" dirty="0">
                          <a:latin typeface="Arial"/>
                          <a:cs typeface="Arial"/>
                        </a:rPr>
                        <a:t>rge</a:t>
                      </a:r>
                      <a:endParaRPr sz="1100" dirty="0">
                        <a:latin typeface="Arial"/>
                        <a:cs typeface="Arial"/>
                      </a:endParaRPr>
                    </a:p>
                  </a:txBody>
                  <a:tcPr marL="0" marR="0" marT="0" marB="0"/>
                </a:tc>
                <a:tc>
                  <a:txBody>
                    <a:bodyPr/>
                    <a:lstStyle/>
                    <a:p>
                      <a:pPr marL="1270" algn="ctr">
                        <a:lnSpc>
                          <a:spcPct val="100000"/>
                        </a:lnSpc>
                      </a:pPr>
                      <a:r>
                        <a:rPr sz="1100" b="1" spc="-10" dirty="0">
                          <a:latin typeface="Arial"/>
                          <a:cs typeface="Arial"/>
                        </a:rPr>
                        <a:t>N</a:t>
                      </a:r>
                      <a:r>
                        <a:rPr sz="1100" b="1" dirty="0">
                          <a:latin typeface="Arial"/>
                          <a:cs typeface="Arial"/>
                        </a:rPr>
                        <a:t>o ch</a:t>
                      </a:r>
                      <a:r>
                        <a:rPr sz="1100" b="1" spc="-5" dirty="0">
                          <a:latin typeface="Arial"/>
                          <a:cs typeface="Arial"/>
                        </a:rPr>
                        <a:t>a</a:t>
                      </a:r>
                      <a:r>
                        <a:rPr sz="1100" b="1" dirty="0">
                          <a:latin typeface="Arial"/>
                          <a:cs typeface="Arial"/>
                        </a:rPr>
                        <a:t>rge</a:t>
                      </a:r>
                      <a:endParaRPr sz="1100" dirty="0">
                        <a:latin typeface="Arial"/>
                        <a:cs typeface="Arial"/>
                      </a:endParaRPr>
                    </a:p>
                  </a:txBody>
                  <a:tcPr marL="0" marR="0" marT="0" marB="0"/>
                </a:tc>
                <a:extLst>
                  <a:ext uri="{0D108BD9-81ED-4DB2-BD59-A6C34878D82A}">
                    <a16:rowId xmlns:a16="http://schemas.microsoft.com/office/drawing/2014/main" val="10005"/>
                  </a:ext>
                </a:extLst>
              </a:tr>
              <a:tr h="259079">
                <a:tc>
                  <a:txBody>
                    <a:bodyPr/>
                    <a:lstStyle/>
                    <a:p>
                      <a:pPr marL="91440">
                        <a:lnSpc>
                          <a:spcPct val="100000"/>
                        </a:lnSpc>
                      </a:pPr>
                      <a:r>
                        <a:rPr sz="1100" b="1" dirty="0">
                          <a:solidFill>
                            <a:srgbClr val="FFFFFF"/>
                          </a:solidFill>
                          <a:latin typeface="Arial"/>
                          <a:cs typeface="Arial"/>
                        </a:rPr>
                        <a:t>Outpat</a:t>
                      </a:r>
                      <a:r>
                        <a:rPr sz="1100" b="1" spc="5" dirty="0">
                          <a:solidFill>
                            <a:srgbClr val="FFFFFF"/>
                          </a:solidFill>
                          <a:latin typeface="Arial"/>
                          <a:cs typeface="Arial"/>
                        </a:rPr>
                        <a:t>i</a:t>
                      </a:r>
                      <a:r>
                        <a:rPr sz="1100" b="1" dirty="0">
                          <a:solidFill>
                            <a:srgbClr val="FFFFFF"/>
                          </a:solidFill>
                          <a:latin typeface="Arial"/>
                          <a:cs typeface="Arial"/>
                        </a:rPr>
                        <a:t>e</a:t>
                      </a:r>
                      <a:r>
                        <a:rPr sz="1100" b="1" spc="-5" dirty="0">
                          <a:solidFill>
                            <a:srgbClr val="FFFFFF"/>
                          </a:solidFill>
                          <a:latin typeface="Arial"/>
                          <a:cs typeface="Arial"/>
                        </a:rPr>
                        <a:t>n</a:t>
                      </a:r>
                      <a:r>
                        <a:rPr sz="1100" b="1" dirty="0">
                          <a:solidFill>
                            <a:srgbClr val="FFFFFF"/>
                          </a:solidFill>
                          <a:latin typeface="Arial"/>
                          <a:cs typeface="Arial"/>
                        </a:rPr>
                        <a:t>t</a:t>
                      </a:r>
                      <a:r>
                        <a:rPr sz="1100" b="1" spc="-50" dirty="0">
                          <a:solidFill>
                            <a:srgbClr val="FFFFFF"/>
                          </a:solidFill>
                          <a:latin typeface="Arial"/>
                          <a:cs typeface="Arial"/>
                        </a:rPr>
                        <a:t> </a:t>
                      </a:r>
                      <a:r>
                        <a:rPr sz="1100" b="1" spc="-5" dirty="0">
                          <a:solidFill>
                            <a:srgbClr val="FFFFFF"/>
                          </a:solidFill>
                          <a:latin typeface="Arial"/>
                          <a:cs typeface="Arial"/>
                        </a:rPr>
                        <a:t>S</a:t>
                      </a:r>
                      <a:r>
                        <a:rPr sz="1100" b="1" dirty="0">
                          <a:solidFill>
                            <a:srgbClr val="FFFFFF"/>
                          </a:solidFill>
                          <a:latin typeface="Arial"/>
                          <a:cs typeface="Arial"/>
                        </a:rPr>
                        <a:t>urg</a:t>
                      </a:r>
                      <a:r>
                        <a:rPr sz="1100" b="1" spc="-5" dirty="0">
                          <a:solidFill>
                            <a:srgbClr val="FFFFFF"/>
                          </a:solidFill>
                          <a:latin typeface="Arial"/>
                          <a:cs typeface="Arial"/>
                        </a:rPr>
                        <a:t>e</a:t>
                      </a:r>
                      <a:r>
                        <a:rPr sz="1100" b="1" dirty="0">
                          <a:solidFill>
                            <a:srgbClr val="FFFFFF"/>
                          </a:solidFill>
                          <a:latin typeface="Arial"/>
                          <a:cs typeface="Arial"/>
                        </a:rPr>
                        <a:t>ry</a:t>
                      </a:r>
                      <a:endParaRPr sz="1100" dirty="0">
                        <a:latin typeface="Arial"/>
                        <a:cs typeface="Arial"/>
                      </a:endParaRPr>
                    </a:p>
                  </a:txBody>
                  <a:tcPr marL="0" marR="0" marT="0" marB="0">
                    <a:solidFill>
                      <a:srgbClr val="1F487C"/>
                    </a:solidFill>
                  </a:tcPr>
                </a:tc>
                <a:tc>
                  <a:txBody>
                    <a:bodyPr/>
                    <a:lstStyle/>
                    <a:p>
                      <a:pPr marL="1167765">
                        <a:lnSpc>
                          <a:spcPct val="100000"/>
                        </a:lnSpc>
                      </a:pPr>
                      <a:r>
                        <a:rPr sz="1100" b="1" dirty="0">
                          <a:solidFill>
                            <a:schemeClr val="tx1"/>
                          </a:solidFill>
                          <a:latin typeface="Arial"/>
                          <a:cs typeface="Arial"/>
                        </a:rPr>
                        <a:t>$</a:t>
                      </a:r>
                      <a:r>
                        <a:rPr sz="1100" b="1" spc="-5" dirty="0">
                          <a:solidFill>
                            <a:schemeClr val="tx1"/>
                          </a:solidFill>
                          <a:latin typeface="Arial"/>
                          <a:cs typeface="Arial"/>
                        </a:rPr>
                        <a:t>1</a:t>
                      </a:r>
                      <a:r>
                        <a:rPr sz="1100" b="1" dirty="0">
                          <a:solidFill>
                            <a:schemeClr val="tx1"/>
                          </a:solidFill>
                          <a:latin typeface="Arial"/>
                          <a:cs typeface="Arial"/>
                        </a:rPr>
                        <a:t>0</a:t>
                      </a:r>
                      <a:r>
                        <a:rPr sz="1100" b="1" spc="-10" dirty="0">
                          <a:solidFill>
                            <a:schemeClr val="tx1"/>
                          </a:solidFill>
                          <a:latin typeface="Arial"/>
                          <a:cs typeface="Arial"/>
                        </a:rPr>
                        <a:t> </a:t>
                      </a:r>
                      <a:r>
                        <a:rPr sz="1100" b="1" dirty="0">
                          <a:solidFill>
                            <a:schemeClr val="tx1"/>
                          </a:solidFill>
                          <a:latin typeface="Arial"/>
                          <a:cs typeface="Arial"/>
                        </a:rPr>
                        <a:t>p</a:t>
                      </a:r>
                      <a:r>
                        <a:rPr sz="1100" b="1" spc="-5" dirty="0">
                          <a:solidFill>
                            <a:schemeClr val="tx1"/>
                          </a:solidFill>
                          <a:latin typeface="Arial"/>
                          <a:cs typeface="Arial"/>
                        </a:rPr>
                        <a:t>e</a:t>
                      </a:r>
                      <a:r>
                        <a:rPr sz="1100" b="1" dirty="0">
                          <a:solidFill>
                            <a:schemeClr val="tx1"/>
                          </a:solidFill>
                          <a:latin typeface="Arial"/>
                          <a:cs typeface="Arial"/>
                        </a:rPr>
                        <a:t>r</a:t>
                      </a:r>
                      <a:r>
                        <a:rPr sz="1100" b="1" spc="-5" dirty="0">
                          <a:solidFill>
                            <a:schemeClr val="tx1"/>
                          </a:solidFill>
                          <a:latin typeface="Arial"/>
                          <a:cs typeface="Arial"/>
                        </a:rPr>
                        <a:t> </a:t>
                      </a:r>
                      <a:r>
                        <a:rPr sz="1100" b="1" dirty="0">
                          <a:solidFill>
                            <a:schemeClr val="tx1"/>
                          </a:solidFill>
                          <a:latin typeface="Arial"/>
                          <a:cs typeface="Arial"/>
                        </a:rPr>
                        <a:t>pro</a:t>
                      </a:r>
                      <a:r>
                        <a:rPr sz="1100" b="1" spc="-5" dirty="0">
                          <a:solidFill>
                            <a:schemeClr val="tx1"/>
                          </a:solidFill>
                          <a:latin typeface="Arial"/>
                          <a:cs typeface="Arial"/>
                        </a:rPr>
                        <a:t>c</a:t>
                      </a:r>
                      <a:r>
                        <a:rPr sz="1100" b="1" dirty="0">
                          <a:solidFill>
                            <a:schemeClr val="tx1"/>
                          </a:solidFill>
                          <a:latin typeface="Arial"/>
                          <a:cs typeface="Arial"/>
                        </a:rPr>
                        <a:t>e</a:t>
                      </a:r>
                      <a:r>
                        <a:rPr sz="1100" b="1" spc="-5" dirty="0">
                          <a:solidFill>
                            <a:schemeClr val="tx1"/>
                          </a:solidFill>
                          <a:latin typeface="Arial"/>
                          <a:cs typeface="Arial"/>
                        </a:rPr>
                        <a:t>d</a:t>
                      </a:r>
                      <a:r>
                        <a:rPr sz="1100" b="1" dirty="0">
                          <a:solidFill>
                            <a:schemeClr val="tx1"/>
                          </a:solidFill>
                          <a:latin typeface="Arial"/>
                          <a:cs typeface="Arial"/>
                        </a:rPr>
                        <a:t>ure</a:t>
                      </a:r>
                      <a:endParaRPr sz="1100" dirty="0">
                        <a:solidFill>
                          <a:schemeClr val="tx1"/>
                        </a:solidFill>
                        <a:latin typeface="Arial"/>
                        <a:cs typeface="Arial"/>
                      </a:endParaRPr>
                    </a:p>
                  </a:txBody>
                  <a:tcPr marL="0" marR="0" marT="0" marB="0">
                    <a:solidFill>
                      <a:srgbClr val="FFFF00"/>
                    </a:solidFill>
                  </a:tcPr>
                </a:tc>
                <a:tc>
                  <a:txBody>
                    <a:bodyPr/>
                    <a:lstStyle/>
                    <a:p>
                      <a:pPr marL="1169670">
                        <a:lnSpc>
                          <a:spcPct val="100000"/>
                        </a:lnSpc>
                      </a:pPr>
                      <a:r>
                        <a:rPr sz="1100" b="1" dirty="0">
                          <a:solidFill>
                            <a:schemeClr val="tx1"/>
                          </a:solidFill>
                          <a:latin typeface="Arial"/>
                          <a:cs typeface="Arial"/>
                        </a:rPr>
                        <a:t>$</a:t>
                      </a:r>
                      <a:r>
                        <a:rPr sz="1100" b="1" spc="-5" dirty="0">
                          <a:solidFill>
                            <a:schemeClr val="tx1"/>
                          </a:solidFill>
                          <a:latin typeface="Arial"/>
                          <a:cs typeface="Arial"/>
                        </a:rPr>
                        <a:t>2</a:t>
                      </a:r>
                      <a:r>
                        <a:rPr sz="1100" b="1" dirty="0">
                          <a:solidFill>
                            <a:schemeClr val="tx1"/>
                          </a:solidFill>
                          <a:latin typeface="Arial"/>
                          <a:cs typeface="Arial"/>
                        </a:rPr>
                        <a:t>5</a:t>
                      </a:r>
                      <a:r>
                        <a:rPr sz="1100" b="1" spc="-10" dirty="0">
                          <a:solidFill>
                            <a:schemeClr val="tx1"/>
                          </a:solidFill>
                          <a:latin typeface="Arial"/>
                          <a:cs typeface="Arial"/>
                        </a:rPr>
                        <a:t> </a:t>
                      </a:r>
                      <a:r>
                        <a:rPr sz="1100" b="1" dirty="0">
                          <a:solidFill>
                            <a:schemeClr val="tx1"/>
                          </a:solidFill>
                          <a:latin typeface="Arial"/>
                          <a:cs typeface="Arial"/>
                        </a:rPr>
                        <a:t>p</a:t>
                      </a:r>
                      <a:r>
                        <a:rPr sz="1100" b="1" spc="-5" dirty="0">
                          <a:solidFill>
                            <a:schemeClr val="tx1"/>
                          </a:solidFill>
                          <a:latin typeface="Arial"/>
                          <a:cs typeface="Arial"/>
                        </a:rPr>
                        <a:t>e</a:t>
                      </a:r>
                      <a:r>
                        <a:rPr sz="1100" b="1" dirty="0">
                          <a:solidFill>
                            <a:schemeClr val="tx1"/>
                          </a:solidFill>
                          <a:latin typeface="Arial"/>
                          <a:cs typeface="Arial"/>
                        </a:rPr>
                        <a:t>r</a:t>
                      </a:r>
                      <a:r>
                        <a:rPr sz="1100" b="1" spc="-5" dirty="0">
                          <a:solidFill>
                            <a:schemeClr val="tx1"/>
                          </a:solidFill>
                          <a:latin typeface="Arial"/>
                          <a:cs typeface="Arial"/>
                        </a:rPr>
                        <a:t> </a:t>
                      </a:r>
                      <a:r>
                        <a:rPr sz="1100" b="1" dirty="0">
                          <a:solidFill>
                            <a:schemeClr val="tx1"/>
                          </a:solidFill>
                          <a:latin typeface="Arial"/>
                          <a:cs typeface="Arial"/>
                        </a:rPr>
                        <a:t>pro</a:t>
                      </a:r>
                      <a:r>
                        <a:rPr sz="1100" b="1" spc="-5" dirty="0">
                          <a:solidFill>
                            <a:schemeClr val="tx1"/>
                          </a:solidFill>
                          <a:latin typeface="Arial"/>
                          <a:cs typeface="Arial"/>
                        </a:rPr>
                        <a:t>c</a:t>
                      </a:r>
                      <a:r>
                        <a:rPr sz="1100" b="1" dirty="0">
                          <a:solidFill>
                            <a:schemeClr val="tx1"/>
                          </a:solidFill>
                          <a:latin typeface="Arial"/>
                          <a:cs typeface="Arial"/>
                        </a:rPr>
                        <a:t>e</a:t>
                      </a:r>
                      <a:r>
                        <a:rPr sz="1100" b="1" spc="-5" dirty="0">
                          <a:solidFill>
                            <a:schemeClr val="tx1"/>
                          </a:solidFill>
                          <a:latin typeface="Arial"/>
                          <a:cs typeface="Arial"/>
                        </a:rPr>
                        <a:t>d</a:t>
                      </a:r>
                      <a:r>
                        <a:rPr sz="1100" b="1" dirty="0">
                          <a:solidFill>
                            <a:schemeClr val="tx1"/>
                          </a:solidFill>
                          <a:latin typeface="Arial"/>
                          <a:cs typeface="Arial"/>
                        </a:rPr>
                        <a:t>ure</a:t>
                      </a:r>
                      <a:endParaRPr sz="1100" dirty="0">
                        <a:solidFill>
                          <a:schemeClr val="tx1"/>
                        </a:solidFill>
                        <a:latin typeface="Arial"/>
                        <a:cs typeface="Arial"/>
                      </a:endParaRPr>
                    </a:p>
                  </a:txBody>
                  <a:tcPr marL="0" marR="0" marT="0" marB="0">
                    <a:solidFill>
                      <a:srgbClr val="FFFF00"/>
                    </a:solidFill>
                  </a:tcPr>
                </a:tc>
                <a:extLst>
                  <a:ext uri="{0D108BD9-81ED-4DB2-BD59-A6C34878D82A}">
                    <a16:rowId xmlns:a16="http://schemas.microsoft.com/office/drawing/2014/main" val="10006"/>
                  </a:ext>
                </a:extLst>
              </a:tr>
              <a:tr h="259054">
                <a:tc>
                  <a:txBody>
                    <a:bodyPr/>
                    <a:lstStyle/>
                    <a:p>
                      <a:pPr marL="91440">
                        <a:lnSpc>
                          <a:spcPct val="100000"/>
                        </a:lnSpc>
                      </a:pPr>
                      <a:r>
                        <a:rPr sz="1100" b="1" spc="-10" dirty="0">
                          <a:latin typeface="Arial"/>
                          <a:cs typeface="Arial"/>
                        </a:rPr>
                        <a:t>H</a:t>
                      </a:r>
                      <a:r>
                        <a:rPr sz="1100" b="1" spc="-5" dirty="0">
                          <a:latin typeface="Arial"/>
                          <a:cs typeface="Arial"/>
                        </a:rPr>
                        <a:t>o</a:t>
                      </a:r>
                      <a:r>
                        <a:rPr sz="1100" b="1" dirty="0">
                          <a:latin typeface="Arial"/>
                          <a:cs typeface="Arial"/>
                        </a:rPr>
                        <a:t>s</a:t>
                      </a:r>
                      <a:r>
                        <a:rPr sz="1100" b="1" spc="-10" dirty="0">
                          <a:latin typeface="Arial"/>
                          <a:cs typeface="Arial"/>
                        </a:rPr>
                        <a:t>p</a:t>
                      </a:r>
                      <a:r>
                        <a:rPr sz="1100" b="1" dirty="0">
                          <a:latin typeface="Arial"/>
                          <a:cs typeface="Arial"/>
                        </a:rPr>
                        <a:t>italiz</a:t>
                      </a:r>
                      <a:r>
                        <a:rPr sz="1100" b="1" spc="-5" dirty="0">
                          <a:latin typeface="Arial"/>
                          <a:cs typeface="Arial"/>
                        </a:rPr>
                        <a:t>a</a:t>
                      </a:r>
                      <a:r>
                        <a:rPr sz="1100" b="1" dirty="0">
                          <a:latin typeface="Arial"/>
                          <a:cs typeface="Arial"/>
                        </a:rPr>
                        <a:t>t</a:t>
                      </a:r>
                      <a:r>
                        <a:rPr sz="1100" b="1" spc="-10" dirty="0">
                          <a:latin typeface="Arial"/>
                          <a:cs typeface="Arial"/>
                        </a:rPr>
                        <a:t>i</a:t>
                      </a:r>
                      <a:r>
                        <a:rPr sz="1100" b="1" spc="-5" dirty="0">
                          <a:latin typeface="Arial"/>
                          <a:cs typeface="Arial"/>
                        </a:rPr>
                        <a:t>o</a:t>
                      </a:r>
                      <a:r>
                        <a:rPr sz="1100" b="1" dirty="0">
                          <a:latin typeface="Arial"/>
                          <a:cs typeface="Arial"/>
                        </a:rPr>
                        <a:t>n</a:t>
                      </a:r>
                      <a:r>
                        <a:rPr sz="1100" b="1" spc="-50" dirty="0">
                          <a:latin typeface="Arial"/>
                          <a:cs typeface="Arial"/>
                        </a:rPr>
                        <a:t> </a:t>
                      </a:r>
                      <a:r>
                        <a:rPr sz="1100" b="1" spc="-10" dirty="0">
                          <a:latin typeface="Arial"/>
                          <a:cs typeface="Arial"/>
                        </a:rPr>
                        <a:t>S</a:t>
                      </a:r>
                      <a:r>
                        <a:rPr sz="1100" b="1" dirty="0">
                          <a:latin typeface="Arial"/>
                          <a:cs typeface="Arial"/>
                        </a:rPr>
                        <a:t>er</a:t>
                      </a:r>
                      <a:r>
                        <a:rPr sz="1100" b="1" spc="-20" dirty="0">
                          <a:latin typeface="Arial"/>
                          <a:cs typeface="Arial"/>
                        </a:rPr>
                        <a:t>v</a:t>
                      </a:r>
                      <a:r>
                        <a:rPr sz="1100" b="1" dirty="0">
                          <a:latin typeface="Arial"/>
                          <a:cs typeface="Arial"/>
                        </a:rPr>
                        <a:t>ic</a:t>
                      </a:r>
                      <a:r>
                        <a:rPr sz="1100" b="1" spc="-10" dirty="0">
                          <a:latin typeface="Arial"/>
                          <a:cs typeface="Arial"/>
                        </a:rPr>
                        <a:t>e</a:t>
                      </a:r>
                      <a:r>
                        <a:rPr sz="1100" b="1" dirty="0">
                          <a:latin typeface="Arial"/>
                          <a:cs typeface="Arial"/>
                        </a:rPr>
                        <a:t>s</a:t>
                      </a:r>
                      <a:endParaRPr sz="1100" dirty="0">
                        <a:latin typeface="Arial"/>
                        <a:cs typeface="Arial"/>
                      </a:endParaRPr>
                    </a:p>
                  </a:txBody>
                  <a:tcPr marL="0" marR="0" marT="0" marB="0"/>
                </a:tc>
                <a:tc>
                  <a:txBody>
                    <a:bodyPr/>
                    <a:lstStyle/>
                    <a:p>
                      <a:pPr marL="635" algn="ctr">
                        <a:lnSpc>
                          <a:spcPct val="100000"/>
                        </a:lnSpc>
                      </a:pPr>
                      <a:r>
                        <a:rPr sz="1100" b="1" spc="-10" dirty="0">
                          <a:solidFill>
                            <a:schemeClr val="tx1"/>
                          </a:solidFill>
                          <a:latin typeface="Arial"/>
                          <a:cs typeface="Arial"/>
                        </a:rPr>
                        <a:t>N</a:t>
                      </a:r>
                      <a:r>
                        <a:rPr sz="1100" b="1" dirty="0">
                          <a:solidFill>
                            <a:schemeClr val="tx1"/>
                          </a:solidFill>
                          <a:latin typeface="Arial"/>
                          <a:cs typeface="Arial"/>
                        </a:rPr>
                        <a:t>o c</a:t>
                      </a:r>
                      <a:r>
                        <a:rPr sz="1100" b="1" spc="-10" dirty="0">
                          <a:solidFill>
                            <a:schemeClr val="tx1"/>
                          </a:solidFill>
                          <a:latin typeface="Arial"/>
                          <a:cs typeface="Arial"/>
                        </a:rPr>
                        <a:t>h</a:t>
                      </a:r>
                      <a:r>
                        <a:rPr sz="1100" b="1" dirty="0">
                          <a:solidFill>
                            <a:schemeClr val="tx1"/>
                          </a:solidFill>
                          <a:latin typeface="Arial"/>
                          <a:cs typeface="Arial"/>
                        </a:rPr>
                        <a:t>ar</a:t>
                      </a:r>
                      <a:r>
                        <a:rPr sz="1100" b="1" spc="-10" dirty="0">
                          <a:solidFill>
                            <a:schemeClr val="tx1"/>
                          </a:solidFill>
                          <a:latin typeface="Arial"/>
                          <a:cs typeface="Arial"/>
                        </a:rPr>
                        <a:t>g</a:t>
                      </a:r>
                      <a:r>
                        <a:rPr sz="1100" b="1" dirty="0">
                          <a:solidFill>
                            <a:schemeClr val="tx1"/>
                          </a:solidFill>
                          <a:latin typeface="Arial"/>
                          <a:cs typeface="Arial"/>
                        </a:rPr>
                        <a:t>e</a:t>
                      </a:r>
                      <a:endParaRPr sz="1100" dirty="0">
                        <a:solidFill>
                          <a:schemeClr val="tx1"/>
                        </a:solidFill>
                        <a:latin typeface="Arial"/>
                        <a:cs typeface="Arial"/>
                      </a:endParaRPr>
                    </a:p>
                  </a:txBody>
                  <a:tcPr marL="0" marR="0" marT="0" marB="0">
                    <a:solidFill>
                      <a:srgbClr val="FFFF00"/>
                    </a:solidFill>
                  </a:tcPr>
                </a:tc>
                <a:tc>
                  <a:txBody>
                    <a:bodyPr/>
                    <a:lstStyle/>
                    <a:p>
                      <a:pPr marL="5080" algn="ctr">
                        <a:lnSpc>
                          <a:spcPct val="100000"/>
                        </a:lnSpc>
                      </a:pPr>
                      <a:r>
                        <a:rPr sz="1100" b="1" dirty="0">
                          <a:solidFill>
                            <a:schemeClr val="tx1"/>
                          </a:solidFill>
                          <a:latin typeface="Arial"/>
                          <a:cs typeface="Arial"/>
                        </a:rPr>
                        <a:t>$</a:t>
                      </a:r>
                      <a:r>
                        <a:rPr sz="1100" b="1" spc="-10" dirty="0">
                          <a:solidFill>
                            <a:schemeClr val="tx1"/>
                          </a:solidFill>
                          <a:latin typeface="Arial"/>
                          <a:cs typeface="Arial"/>
                        </a:rPr>
                        <a:t>5</a:t>
                      </a:r>
                      <a:r>
                        <a:rPr sz="1100" b="1" dirty="0">
                          <a:solidFill>
                            <a:schemeClr val="tx1"/>
                          </a:solidFill>
                          <a:latin typeface="Arial"/>
                          <a:cs typeface="Arial"/>
                        </a:rPr>
                        <a:t>00</a:t>
                      </a:r>
                      <a:r>
                        <a:rPr sz="1100" b="1" spc="-15" dirty="0">
                          <a:solidFill>
                            <a:schemeClr val="tx1"/>
                          </a:solidFill>
                          <a:latin typeface="Arial"/>
                          <a:cs typeface="Arial"/>
                        </a:rPr>
                        <a:t> </a:t>
                      </a:r>
                      <a:r>
                        <a:rPr sz="1100" b="1" spc="-5" dirty="0">
                          <a:solidFill>
                            <a:schemeClr val="tx1"/>
                          </a:solidFill>
                          <a:latin typeface="Arial"/>
                          <a:cs typeface="Arial"/>
                        </a:rPr>
                        <a:t>p</a:t>
                      </a:r>
                      <a:r>
                        <a:rPr sz="1100" b="1" dirty="0">
                          <a:solidFill>
                            <a:schemeClr val="tx1"/>
                          </a:solidFill>
                          <a:latin typeface="Arial"/>
                          <a:cs typeface="Arial"/>
                        </a:rPr>
                        <a:t>er</a:t>
                      </a:r>
                      <a:r>
                        <a:rPr sz="1100" b="1" spc="-10" dirty="0">
                          <a:solidFill>
                            <a:schemeClr val="tx1"/>
                          </a:solidFill>
                          <a:latin typeface="Arial"/>
                          <a:cs typeface="Arial"/>
                        </a:rPr>
                        <a:t> </a:t>
                      </a:r>
                      <a:r>
                        <a:rPr sz="1100" b="1" dirty="0">
                          <a:solidFill>
                            <a:schemeClr val="tx1"/>
                          </a:solidFill>
                          <a:latin typeface="Arial"/>
                          <a:cs typeface="Arial"/>
                        </a:rPr>
                        <a:t>stay</a:t>
                      </a:r>
                      <a:endParaRPr sz="1100" dirty="0">
                        <a:solidFill>
                          <a:schemeClr val="tx1"/>
                        </a:solidFill>
                        <a:latin typeface="Arial"/>
                        <a:cs typeface="Arial"/>
                      </a:endParaRPr>
                    </a:p>
                  </a:txBody>
                  <a:tcPr marL="0" marR="0" marT="0" marB="0">
                    <a:solidFill>
                      <a:srgbClr val="FFFF00"/>
                    </a:solidFill>
                  </a:tcPr>
                </a:tc>
                <a:extLst>
                  <a:ext uri="{0D108BD9-81ED-4DB2-BD59-A6C34878D82A}">
                    <a16:rowId xmlns:a16="http://schemas.microsoft.com/office/drawing/2014/main" val="10007"/>
                  </a:ext>
                </a:extLst>
              </a:tr>
              <a:tr h="346329">
                <a:tc>
                  <a:txBody>
                    <a:bodyPr/>
                    <a:lstStyle/>
                    <a:p>
                      <a:pPr marL="91440">
                        <a:lnSpc>
                          <a:spcPct val="100000"/>
                        </a:lnSpc>
                      </a:pPr>
                      <a:r>
                        <a:rPr sz="1100" b="1" spc="-5" dirty="0">
                          <a:solidFill>
                            <a:srgbClr val="FFFFFF"/>
                          </a:solidFill>
                          <a:latin typeface="Arial"/>
                          <a:cs typeface="Arial"/>
                        </a:rPr>
                        <a:t>E</a:t>
                      </a:r>
                      <a:r>
                        <a:rPr sz="1100" b="1" dirty="0">
                          <a:solidFill>
                            <a:srgbClr val="FFFFFF"/>
                          </a:solidFill>
                          <a:latin typeface="Arial"/>
                          <a:cs typeface="Arial"/>
                        </a:rPr>
                        <a:t>merge</a:t>
                      </a:r>
                      <a:r>
                        <a:rPr sz="1100" b="1" spc="-5" dirty="0">
                          <a:solidFill>
                            <a:srgbClr val="FFFFFF"/>
                          </a:solidFill>
                          <a:latin typeface="Arial"/>
                          <a:cs typeface="Arial"/>
                        </a:rPr>
                        <a:t>n</a:t>
                      </a:r>
                      <a:r>
                        <a:rPr sz="1100" b="1" dirty="0">
                          <a:solidFill>
                            <a:srgbClr val="FFFFFF"/>
                          </a:solidFill>
                          <a:latin typeface="Arial"/>
                          <a:cs typeface="Arial"/>
                        </a:rPr>
                        <a:t>cy</a:t>
                      </a:r>
                      <a:r>
                        <a:rPr sz="1100" b="1" spc="-15" dirty="0">
                          <a:solidFill>
                            <a:srgbClr val="FFFFFF"/>
                          </a:solidFill>
                          <a:latin typeface="Arial"/>
                          <a:cs typeface="Arial"/>
                        </a:rPr>
                        <a:t> </a:t>
                      </a:r>
                      <a:r>
                        <a:rPr sz="1100" b="1" spc="-5" dirty="0">
                          <a:solidFill>
                            <a:srgbClr val="FFFFFF"/>
                          </a:solidFill>
                          <a:latin typeface="Arial"/>
                          <a:cs typeface="Arial"/>
                        </a:rPr>
                        <a:t>S</a:t>
                      </a:r>
                      <a:r>
                        <a:rPr sz="1100" b="1" dirty="0">
                          <a:solidFill>
                            <a:srgbClr val="FFFFFF"/>
                          </a:solidFill>
                          <a:latin typeface="Arial"/>
                          <a:cs typeface="Arial"/>
                        </a:rPr>
                        <a:t>er</a:t>
                      </a:r>
                      <a:r>
                        <a:rPr sz="1100" b="1" spc="-15" dirty="0">
                          <a:solidFill>
                            <a:srgbClr val="FFFFFF"/>
                          </a:solidFill>
                          <a:latin typeface="Arial"/>
                          <a:cs typeface="Arial"/>
                        </a:rPr>
                        <a:t>v</a:t>
                      </a:r>
                      <a:r>
                        <a:rPr sz="1100" b="1" dirty="0">
                          <a:solidFill>
                            <a:srgbClr val="FFFFFF"/>
                          </a:solidFill>
                          <a:latin typeface="Arial"/>
                          <a:cs typeface="Arial"/>
                        </a:rPr>
                        <a:t>ic</a:t>
                      </a:r>
                      <a:r>
                        <a:rPr sz="1100" b="1" spc="-5" dirty="0">
                          <a:solidFill>
                            <a:srgbClr val="FFFFFF"/>
                          </a:solidFill>
                          <a:latin typeface="Arial"/>
                          <a:cs typeface="Arial"/>
                        </a:rPr>
                        <a:t>e</a:t>
                      </a:r>
                      <a:r>
                        <a:rPr sz="1100" b="1" dirty="0">
                          <a:solidFill>
                            <a:srgbClr val="FFFFFF"/>
                          </a:solidFill>
                          <a:latin typeface="Arial"/>
                          <a:cs typeface="Arial"/>
                        </a:rPr>
                        <a:t>s</a:t>
                      </a:r>
                      <a:endParaRPr sz="1100" dirty="0">
                        <a:latin typeface="Arial"/>
                        <a:cs typeface="Arial"/>
                      </a:endParaRPr>
                    </a:p>
                  </a:txBody>
                  <a:tcPr marL="0" marR="0" marT="0" marB="0">
                    <a:solidFill>
                      <a:srgbClr val="1F487C"/>
                    </a:solidFill>
                  </a:tcPr>
                </a:tc>
                <a:tc>
                  <a:txBody>
                    <a:bodyPr/>
                    <a:lstStyle/>
                    <a:p>
                      <a:pPr algn="ctr">
                        <a:lnSpc>
                          <a:spcPct val="100000"/>
                        </a:lnSpc>
                      </a:pPr>
                      <a:r>
                        <a:rPr sz="1100" b="1" dirty="0">
                          <a:solidFill>
                            <a:schemeClr val="bg1"/>
                          </a:solidFill>
                          <a:latin typeface="Arial"/>
                          <a:cs typeface="Arial"/>
                        </a:rPr>
                        <a:t>$</a:t>
                      </a:r>
                      <a:r>
                        <a:rPr sz="1100" b="1" spc="-5" dirty="0">
                          <a:solidFill>
                            <a:schemeClr val="bg1"/>
                          </a:solidFill>
                          <a:latin typeface="Arial"/>
                          <a:cs typeface="Arial"/>
                        </a:rPr>
                        <a:t>5</a:t>
                      </a:r>
                      <a:r>
                        <a:rPr sz="1100" b="1" dirty="0">
                          <a:solidFill>
                            <a:schemeClr val="bg1"/>
                          </a:solidFill>
                          <a:latin typeface="Arial"/>
                          <a:cs typeface="Arial"/>
                        </a:rPr>
                        <a:t>0</a:t>
                      </a:r>
                      <a:r>
                        <a:rPr sz="1100" b="1" spc="-10" dirty="0">
                          <a:solidFill>
                            <a:schemeClr val="bg1"/>
                          </a:solidFill>
                          <a:latin typeface="Arial"/>
                          <a:cs typeface="Arial"/>
                        </a:rPr>
                        <a:t> </a:t>
                      </a:r>
                      <a:r>
                        <a:rPr sz="1100" b="1" dirty="0">
                          <a:solidFill>
                            <a:schemeClr val="bg1"/>
                          </a:solidFill>
                          <a:latin typeface="Arial"/>
                          <a:cs typeface="Arial"/>
                        </a:rPr>
                        <a:t>p</a:t>
                      </a:r>
                      <a:r>
                        <a:rPr sz="1100" b="1" spc="-5" dirty="0">
                          <a:solidFill>
                            <a:schemeClr val="bg1"/>
                          </a:solidFill>
                          <a:latin typeface="Arial"/>
                          <a:cs typeface="Arial"/>
                        </a:rPr>
                        <a:t>e</a:t>
                      </a:r>
                      <a:r>
                        <a:rPr sz="1100" b="1" dirty="0">
                          <a:solidFill>
                            <a:schemeClr val="bg1"/>
                          </a:solidFill>
                          <a:latin typeface="Arial"/>
                          <a:cs typeface="Arial"/>
                        </a:rPr>
                        <a:t>r</a:t>
                      </a:r>
                      <a:r>
                        <a:rPr sz="1100" b="1" spc="-5" dirty="0">
                          <a:solidFill>
                            <a:schemeClr val="bg1"/>
                          </a:solidFill>
                          <a:latin typeface="Arial"/>
                          <a:cs typeface="Arial"/>
                        </a:rPr>
                        <a:t> </a:t>
                      </a:r>
                      <a:r>
                        <a:rPr sz="1100" b="1" spc="-15" dirty="0">
                          <a:solidFill>
                            <a:schemeClr val="bg1"/>
                          </a:solidFill>
                          <a:latin typeface="Arial"/>
                          <a:cs typeface="Arial"/>
                        </a:rPr>
                        <a:t>v</a:t>
                      </a:r>
                      <a:r>
                        <a:rPr sz="1100" b="1" dirty="0">
                          <a:solidFill>
                            <a:schemeClr val="bg1"/>
                          </a:solidFill>
                          <a:latin typeface="Arial"/>
                          <a:cs typeface="Arial"/>
                        </a:rPr>
                        <a:t>isit</a:t>
                      </a:r>
                      <a:endParaRPr sz="1100" dirty="0">
                        <a:solidFill>
                          <a:schemeClr val="bg1"/>
                        </a:solidFill>
                        <a:latin typeface="Arial"/>
                        <a:cs typeface="Arial"/>
                      </a:endParaRPr>
                    </a:p>
                  </a:txBody>
                  <a:tcPr marL="0" marR="0" marT="0" marB="0">
                    <a:solidFill>
                      <a:srgbClr val="1F487C"/>
                    </a:solidFill>
                  </a:tcPr>
                </a:tc>
                <a:tc>
                  <a:txBody>
                    <a:bodyPr/>
                    <a:lstStyle/>
                    <a:p>
                      <a:pPr algn="ctr">
                        <a:lnSpc>
                          <a:spcPct val="100000"/>
                        </a:lnSpc>
                      </a:pPr>
                      <a:r>
                        <a:rPr sz="1100" b="1" dirty="0">
                          <a:solidFill>
                            <a:schemeClr val="bg1"/>
                          </a:solidFill>
                          <a:latin typeface="Arial"/>
                          <a:cs typeface="Arial"/>
                        </a:rPr>
                        <a:t>$</a:t>
                      </a:r>
                      <a:r>
                        <a:rPr sz="1100" b="1" spc="-5" dirty="0">
                          <a:solidFill>
                            <a:schemeClr val="bg1"/>
                          </a:solidFill>
                          <a:latin typeface="Arial"/>
                          <a:cs typeface="Arial"/>
                        </a:rPr>
                        <a:t>5</a:t>
                      </a:r>
                      <a:r>
                        <a:rPr sz="1100" b="1" dirty="0">
                          <a:solidFill>
                            <a:schemeClr val="bg1"/>
                          </a:solidFill>
                          <a:latin typeface="Arial"/>
                          <a:cs typeface="Arial"/>
                        </a:rPr>
                        <a:t>0</a:t>
                      </a:r>
                      <a:r>
                        <a:rPr sz="1100" b="1" spc="-10" dirty="0">
                          <a:solidFill>
                            <a:schemeClr val="bg1"/>
                          </a:solidFill>
                          <a:latin typeface="Arial"/>
                          <a:cs typeface="Arial"/>
                        </a:rPr>
                        <a:t> </a:t>
                      </a:r>
                      <a:r>
                        <a:rPr sz="1100" b="1" dirty="0">
                          <a:solidFill>
                            <a:schemeClr val="bg1"/>
                          </a:solidFill>
                          <a:latin typeface="Arial"/>
                          <a:cs typeface="Arial"/>
                        </a:rPr>
                        <a:t>p</a:t>
                      </a:r>
                      <a:r>
                        <a:rPr sz="1100" b="1" spc="-5" dirty="0">
                          <a:solidFill>
                            <a:schemeClr val="bg1"/>
                          </a:solidFill>
                          <a:latin typeface="Arial"/>
                          <a:cs typeface="Arial"/>
                        </a:rPr>
                        <a:t>e</a:t>
                      </a:r>
                      <a:r>
                        <a:rPr sz="1100" b="1" dirty="0">
                          <a:solidFill>
                            <a:schemeClr val="bg1"/>
                          </a:solidFill>
                          <a:latin typeface="Arial"/>
                          <a:cs typeface="Arial"/>
                        </a:rPr>
                        <a:t>r</a:t>
                      </a:r>
                      <a:r>
                        <a:rPr sz="1100" b="1" spc="-5" dirty="0">
                          <a:solidFill>
                            <a:schemeClr val="bg1"/>
                          </a:solidFill>
                          <a:latin typeface="Arial"/>
                          <a:cs typeface="Arial"/>
                        </a:rPr>
                        <a:t> </a:t>
                      </a:r>
                      <a:r>
                        <a:rPr sz="1100" b="1" spc="-15" dirty="0">
                          <a:solidFill>
                            <a:schemeClr val="bg1"/>
                          </a:solidFill>
                          <a:latin typeface="Arial"/>
                          <a:cs typeface="Arial"/>
                        </a:rPr>
                        <a:t>v</a:t>
                      </a:r>
                      <a:r>
                        <a:rPr sz="1100" b="1" dirty="0">
                          <a:solidFill>
                            <a:schemeClr val="bg1"/>
                          </a:solidFill>
                          <a:latin typeface="Arial"/>
                          <a:cs typeface="Arial"/>
                        </a:rPr>
                        <a:t>isit</a:t>
                      </a:r>
                      <a:endParaRPr sz="1100" dirty="0">
                        <a:solidFill>
                          <a:schemeClr val="bg1"/>
                        </a:solidFill>
                        <a:latin typeface="Arial"/>
                        <a:cs typeface="Arial"/>
                      </a:endParaRPr>
                    </a:p>
                  </a:txBody>
                  <a:tcPr marL="0" marR="0" marT="0" marB="0">
                    <a:solidFill>
                      <a:srgbClr val="1F487C"/>
                    </a:solidFill>
                  </a:tcPr>
                </a:tc>
                <a:extLst>
                  <a:ext uri="{0D108BD9-81ED-4DB2-BD59-A6C34878D82A}">
                    <a16:rowId xmlns:a16="http://schemas.microsoft.com/office/drawing/2014/main" val="10008"/>
                  </a:ext>
                </a:extLst>
              </a:tr>
              <a:tr h="259105">
                <a:tc>
                  <a:txBody>
                    <a:bodyPr/>
                    <a:lstStyle/>
                    <a:p>
                      <a:pPr marL="91440">
                        <a:lnSpc>
                          <a:spcPct val="100000"/>
                        </a:lnSpc>
                      </a:pPr>
                      <a:r>
                        <a:rPr sz="1100" b="1" spc="-45" dirty="0">
                          <a:latin typeface="Arial"/>
                          <a:cs typeface="Arial"/>
                        </a:rPr>
                        <a:t>A</a:t>
                      </a:r>
                      <a:r>
                        <a:rPr sz="1100" b="1" dirty="0">
                          <a:latin typeface="Arial"/>
                          <a:cs typeface="Arial"/>
                        </a:rPr>
                        <a:t>mbulan</a:t>
                      </a:r>
                      <a:r>
                        <a:rPr sz="1100" b="1" spc="-5" dirty="0">
                          <a:latin typeface="Arial"/>
                          <a:cs typeface="Arial"/>
                        </a:rPr>
                        <a:t>c</a:t>
                      </a:r>
                      <a:r>
                        <a:rPr sz="1100" b="1" dirty="0">
                          <a:latin typeface="Arial"/>
                          <a:cs typeface="Arial"/>
                        </a:rPr>
                        <a:t>e</a:t>
                      </a:r>
                      <a:r>
                        <a:rPr sz="1100" b="1" spc="25" dirty="0">
                          <a:latin typeface="Arial"/>
                          <a:cs typeface="Arial"/>
                        </a:rPr>
                        <a:t> </a:t>
                      </a:r>
                      <a:r>
                        <a:rPr sz="1100" b="1" spc="-5" dirty="0">
                          <a:latin typeface="Arial"/>
                          <a:cs typeface="Arial"/>
                        </a:rPr>
                        <a:t>S</a:t>
                      </a:r>
                      <a:r>
                        <a:rPr sz="1100" b="1" dirty="0">
                          <a:latin typeface="Arial"/>
                          <a:cs typeface="Arial"/>
                        </a:rPr>
                        <a:t>er</a:t>
                      </a:r>
                      <a:r>
                        <a:rPr sz="1100" b="1" spc="-15" dirty="0">
                          <a:latin typeface="Arial"/>
                          <a:cs typeface="Arial"/>
                        </a:rPr>
                        <a:t>v</a:t>
                      </a:r>
                      <a:r>
                        <a:rPr sz="1100" b="1" dirty="0">
                          <a:latin typeface="Arial"/>
                          <a:cs typeface="Arial"/>
                        </a:rPr>
                        <a:t>ic</a:t>
                      </a:r>
                      <a:r>
                        <a:rPr sz="1100" b="1" spc="-5" dirty="0">
                          <a:latin typeface="Arial"/>
                          <a:cs typeface="Arial"/>
                        </a:rPr>
                        <a:t>e</a:t>
                      </a:r>
                      <a:r>
                        <a:rPr sz="1100" b="1" dirty="0">
                          <a:latin typeface="Arial"/>
                          <a:cs typeface="Arial"/>
                        </a:rPr>
                        <a:t>s</a:t>
                      </a:r>
                      <a:endParaRPr sz="1100" dirty="0">
                        <a:latin typeface="Arial"/>
                        <a:cs typeface="Arial"/>
                      </a:endParaRPr>
                    </a:p>
                  </a:txBody>
                  <a:tcPr marL="0" marR="0" marT="0" marB="0"/>
                </a:tc>
                <a:tc>
                  <a:txBody>
                    <a:bodyPr/>
                    <a:lstStyle/>
                    <a:p>
                      <a:pPr algn="ctr">
                        <a:lnSpc>
                          <a:spcPct val="100000"/>
                        </a:lnSpc>
                      </a:pPr>
                      <a:r>
                        <a:rPr sz="1100" b="1" dirty="0">
                          <a:solidFill>
                            <a:schemeClr val="tx1"/>
                          </a:solidFill>
                          <a:latin typeface="Arial"/>
                          <a:cs typeface="Arial"/>
                        </a:rPr>
                        <a:t>$</a:t>
                      </a:r>
                      <a:r>
                        <a:rPr sz="1100" b="1" spc="-5" dirty="0">
                          <a:solidFill>
                            <a:schemeClr val="tx1"/>
                          </a:solidFill>
                          <a:latin typeface="Arial"/>
                          <a:cs typeface="Arial"/>
                        </a:rPr>
                        <a:t>5</a:t>
                      </a:r>
                      <a:r>
                        <a:rPr sz="1100" b="1" dirty="0">
                          <a:solidFill>
                            <a:schemeClr val="tx1"/>
                          </a:solidFill>
                          <a:latin typeface="Arial"/>
                          <a:cs typeface="Arial"/>
                        </a:rPr>
                        <a:t>0</a:t>
                      </a:r>
                      <a:r>
                        <a:rPr sz="1100" b="1" spc="-10" dirty="0">
                          <a:solidFill>
                            <a:schemeClr val="tx1"/>
                          </a:solidFill>
                          <a:latin typeface="Arial"/>
                          <a:cs typeface="Arial"/>
                        </a:rPr>
                        <a:t> </a:t>
                      </a:r>
                      <a:r>
                        <a:rPr sz="1100" b="1" dirty="0">
                          <a:solidFill>
                            <a:schemeClr val="tx1"/>
                          </a:solidFill>
                          <a:latin typeface="Arial"/>
                          <a:cs typeface="Arial"/>
                        </a:rPr>
                        <a:t>p</a:t>
                      </a:r>
                      <a:r>
                        <a:rPr sz="1100" b="1" spc="-5" dirty="0">
                          <a:solidFill>
                            <a:schemeClr val="tx1"/>
                          </a:solidFill>
                          <a:latin typeface="Arial"/>
                          <a:cs typeface="Arial"/>
                        </a:rPr>
                        <a:t>e</a:t>
                      </a:r>
                      <a:r>
                        <a:rPr sz="1100" b="1" dirty="0">
                          <a:solidFill>
                            <a:schemeClr val="tx1"/>
                          </a:solidFill>
                          <a:latin typeface="Arial"/>
                          <a:cs typeface="Arial"/>
                        </a:rPr>
                        <a:t>r</a:t>
                      </a:r>
                      <a:r>
                        <a:rPr sz="1100" b="1" spc="-5" dirty="0">
                          <a:solidFill>
                            <a:schemeClr val="tx1"/>
                          </a:solidFill>
                          <a:latin typeface="Arial"/>
                          <a:cs typeface="Arial"/>
                        </a:rPr>
                        <a:t> </a:t>
                      </a:r>
                      <a:r>
                        <a:rPr sz="1100" b="1" dirty="0">
                          <a:solidFill>
                            <a:schemeClr val="tx1"/>
                          </a:solidFill>
                          <a:latin typeface="Arial"/>
                          <a:cs typeface="Arial"/>
                        </a:rPr>
                        <a:t>tran</a:t>
                      </a:r>
                      <a:r>
                        <a:rPr sz="1100" b="1" spc="-5" dirty="0">
                          <a:solidFill>
                            <a:schemeClr val="tx1"/>
                          </a:solidFill>
                          <a:latin typeface="Arial"/>
                          <a:cs typeface="Arial"/>
                        </a:rPr>
                        <a:t>s</a:t>
                      </a:r>
                      <a:r>
                        <a:rPr sz="1100" b="1" dirty="0">
                          <a:solidFill>
                            <a:schemeClr val="tx1"/>
                          </a:solidFill>
                          <a:latin typeface="Arial"/>
                          <a:cs typeface="Arial"/>
                        </a:rPr>
                        <a:t>p</a:t>
                      </a:r>
                      <a:r>
                        <a:rPr sz="1100" b="1" spc="-10" dirty="0">
                          <a:solidFill>
                            <a:schemeClr val="tx1"/>
                          </a:solidFill>
                          <a:latin typeface="Arial"/>
                          <a:cs typeface="Arial"/>
                        </a:rPr>
                        <a:t>o</a:t>
                      </a:r>
                      <a:r>
                        <a:rPr sz="1100" b="1" dirty="0">
                          <a:solidFill>
                            <a:schemeClr val="tx1"/>
                          </a:solidFill>
                          <a:latin typeface="Arial"/>
                          <a:cs typeface="Arial"/>
                        </a:rPr>
                        <a:t>rt</a:t>
                      </a:r>
                      <a:endParaRPr sz="1100" dirty="0">
                        <a:solidFill>
                          <a:schemeClr val="tx1"/>
                        </a:solidFill>
                        <a:latin typeface="Arial"/>
                        <a:cs typeface="Arial"/>
                      </a:endParaRPr>
                    </a:p>
                  </a:txBody>
                  <a:tcPr marL="0" marR="0" marT="0" marB="0">
                    <a:solidFill>
                      <a:srgbClr val="FFFF00"/>
                    </a:solidFill>
                  </a:tcPr>
                </a:tc>
                <a:tc>
                  <a:txBody>
                    <a:bodyPr/>
                    <a:lstStyle/>
                    <a:p>
                      <a:pPr marL="1165225">
                        <a:lnSpc>
                          <a:spcPct val="100000"/>
                        </a:lnSpc>
                      </a:pPr>
                      <a:r>
                        <a:rPr sz="1100" b="1" dirty="0">
                          <a:solidFill>
                            <a:schemeClr val="tx1"/>
                          </a:solidFill>
                          <a:latin typeface="Arial"/>
                          <a:cs typeface="Arial"/>
                        </a:rPr>
                        <a:t>$</a:t>
                      </a:r>
                      <a:r>
                        <a:rPr sz="1100" b="1" spc="-5" dirty="0">
                          <a:solidFill>
                            <a:schemeClr val="tx1"/>
                          </a:solidFill>
                          <a:latin typeface="Arial"/>
                          <a:cs typeface="Arial"/>
                        </a:rPr>
                        <a:t>1</a:t>
                      </a:r>
                      <a:r>
                        <a:rPr sz="1100" b="1" dirty="0">
                          <a:solidFill>
                            <a:schemeClr val="tx1"/>
                          </a:solidFill>
                          <a:latin typeface="Arial"/>
                          <a:cs typeface="Arial"/>
                        </a:rPr>
                        <a:t>50</a:t>
                      </a:r>
                      <a:r>
                        <a:rPr sz="1100" b="1" spc="-10" dirty="0">
                          <a:solidFill>
                            <a:schemeClr val="tx1"/>
                          </a:solidFill>
                          <a:latin typeface="Arial"/>
                          <a:cs typeface="Arial"/>
                        </a:rPr>
                        <a:t> </a:t>
                      </a:r>
                      <a:r>
                        <a:rPr sz="1100" b="1" dirty="0">
                          <a:solidFill>
                            <a:schemeClr val="tx1"/>
                          </a:solidFill>
                          <a:latin typeface="Arial"/>
                          <a:cs typeface="Arial"/>
                        </a:rPr>
                        <a:t>p</a:t>
                      </a:r>
                      <a:r>
                        <a:rPr sz="1100" b="1" spc="-5" dirty="0">
                          <a:solidFill>
                            <a:schemeClr val="tx1"/>
                          </a:solidFill>
                          <a:latin typeface="Arial"/>
                          <a:cs typeface="Arial"/>
                        </a:rPr>
                        <a:t>e</a:t>
                      </a:r>
                      <a:r>
                        <a:rPr sz="1100" b="1" dirty="0">
                          <a:solidFill>
                            <a:schemeClr val="tx1"/>
                          </a:solidFill>
                          <a:latin typeface="Arial"/>
                          <a:cs typeface="Arial"/>
                        </a:rPr>
                        <a:t>r</a:t>
                      </a:r>
                      <a:r>
                        <a:rPr sz="1100" b="1" spc="-5" dirty="0">
                          <a:solidFill>
                            <a:schemeClr val="tx1"/>
                          </a:solidFill>
                          <a:latin typeface="Arial"/>
                          <a:cs typeface="Arial"/>
                        </a:rPr>
                        <a:t> </a:t>
                      </a:r>
                      <a:r>
                        <a:rPr sz="1100" b="1" dirty="0">
                          <a:solidFill>
                            <a:schemeClr val="tx1"/>
                          </a:solidFill>
                          <a:latin typeface="Arial"/>
                          <a:cs typeface="Arial"/>
                        </a:rPr>
                        <a:t>tran</a:t>
                      </a:r>
                      <a:r>
                        <a:rPr sz="1100" b="1" spc="-5" dirty="0">
                          <a:solidFill>
                            <a:schemeClr val="tx1"/>
                          </a:solidFill>
                          <a:latin typeface="Arial"/>
                          <a:cs typeface="Arial"/>
                        </a:rPr>
                        <a:t>s</a:t>
                      </a:r>
                      <a:r>
                        <a:rPr sz="1100" b="1" dirty="0">
                          <a:solidFill>
                            <a:schemeClr val="tx1"/>
                          </a:solidFill>
                          <a:latin typeface="Arial"/>
                          <a:cs typeface="Arial"/>
                        </a:rPr>
                        <a:t>p</a:t>
                      </a:r>
                      <a:r>
                        <a:rPr sz="1100" b="1" spc="-10" dirty="0">
                          <a:solidFill>
                            <a:schemeClr val="tx1"/>
                          </a:solidFill>
                          <a:latin typeface="Arial"/>
                          <a:cs typeface="Arial"/>
                        </a:rPr>
                        <a:t>o</a:t>
                      </a:r>
                      <a:r>
                        <a:rPr sz="1100" b="1" dirty="0">
                          <a:solidFill>
                            <a:schemeClr val="tx1"/>
                          </a:solidFill>
                          <a:latin typeface="Arial"/>
                          <a:cs typeface="Arial"/>
                        </a:rPr>
                        <a:t>rt</a:t>
                      </a:r>
                      <a:endParaRPr sz="1100" dirty="0">
                        <a:solidFill>
                          <a:schemeClr val="tx1"/>
                        </a:solidFill>
                        <a:latin typeface="Arial"/>
                        <a:cs typeface="Arial"/>
                      </a:endParaRPr>
                    </a:p>
                  </a:txBody>
                  <a:tcPr marL="0" marR="0" marT="0" marB="0">
                    <a:solidFill>
                      <a:srgbClr val="FFFF00"/>
                    </a:solidFill>
                  </a:tcPr>
                </a:tc>
                <a:extLst>
                  <a:ext uri="{0D108BD9-81ED-4DB2-BD59-A6C34878D82A}">
                    <a16:rowId xmlns:a16="http://schemas.microsoft.com/office/drawing/2014/main" val="10009"/>
                  </a:ext>
                </a:extLst>
              </a:tr>
              <a:tr h="426694">
                <a:tc>
                  <a:txBody>
                    <a:bodyPr/>
                    <a:lstStyle/>
                    <a:p>
                      <a:pPr marL="91440">
                        <a:lnSpc>
                          <a:spcPct val="100000"/>
                        </a:lnSpc>
                      </a:pPr>
                      <a:r>
                        <a:rPr sz="1100" b="1" spc="-5" dirty="0">
                          <a:solidFill>
                            <a:srgbClr val="FFFFFF"/>
                          </a:solidFill>
                          <a:latin typeface="Arial"/>
                          <a:cs typeface="Arial"/>
                        </a:rPr>
                        <a:t>P</a:t>
                      </a:r>
                      <a:r>
                        <a:rPr sz="1100" b="1" dirty="0">
                          <a:solidFill>
                            <a:srgbClr val="FFFFFF"/>
                          </a:solidFill>
                          <a:latin typeface="Arial"/>
                          <a:cs typeface="Arial"/>
                        </a:rPr>
                        <a:t>rescript</a:t>
                      </a:r>
                      <a:r>
                        <a:rPr sz="1100" b="1" spc="5" dirty="0">
                          <a:solidFill>
                            <a:srgbClr val="FFFFFF"/>
                          </a:solidFill>
                          <a:latin typeface="Arial"/>
                          <a:cs typeface="Arial"/>
                        </a:rPr>
                        <a:t>i</a:t>
                      </a:r>
                      <a:r>
                        <a:rPr sz="1100" b="1" dirty="0">
                          <a:solidFill>
                            <a:srgbClr val="FFFFFF"/>
                          </a:solidFill>
                          <a:latin typeface="Arial"/>
                          <a:cs typeface="Arial"/>
                        </a:rPr>
                        <a:t>on</a:t>
                      </a:r>
                      <a:r>
                        <a:rPr sz="1100" b="1" spc="-50" dirty="0">
                          <a:solidFill>
                            <a:srgbClr val="FFFFFF"/>
                          </a:solidFill>
                          <a:latin typeface="Arial"/>
                          <a:cs typeface="Arial"/>
                        </a:rPr>
                        <a:t> </a:t>
                      </a:r>
                      <a:r>
                        <a:rPr sz="1100" b="1" spc="-10" dirty="0">
                          <a:solidFill>
                            <a:srgbClr val="FFFFFF"/>
                          </a:solidFill>
                          <a:latin typeface="Arial"/>
                          <a:cs typeface="Arial"/>
                        </a:rPr>
                        <a:t>D</a:t>
                      </a:r>
                      <a:r>
                        <a:rPr sz="1100" b="1" dirty="0">
                          <a:solidFill>
                            <a:srgbClr val="FFFFFF"/>
                          </a:solidFill>
                          <a:latin typeface="Arial"/>
                          <a:cs typeface="Arial"/>
                        </a:rPr>
                        <a:t>rugs</a:t>
                      </a:r>
                      <a:endParaRPr sz="1100" dirty="0">
                        <a:latin typeface="Arial"/>
                        <a:cs typeface="Arial"/>
                      </a:endParaRPr>
                    </a:p>
                    <a:p>
                      <a:pPr marL="263525" indent="-172085">
                        <a:lnSpc>
                          <a:spcPct val="100000"/>
                        </a:lnSpc>
                        <a:buClr>
                          <a:srgbClr val="FFFFFF"/>
                        </a:buClr>
                        <a:buFont typeface="Arial"/>
                        <a:buChar char="•"/>
                        <a:tabLst>
                          <a:tab pos="264160" algn="l"/>
                        </a:tabLst>
                      </a:pPr>
                      <a:r>
                        <a:rPr sz="1100" b="1" dirty="0">
                          <a:solidFill>
                            <a:srgbClr val="FFFFFF"/>
                          </a:solidFill>
                          <a:latin typeface="Arial"/>
                          <a:cs typeface="Arial"/>
                        </a:rPr>
                        <a:t>Ge</a:t>
                      </a:r>
                      <a:r>
                        <a:rPr sz="1100" b="1" spc="-5" dirty="0">
                          <a:solidFill>
                            <a:srgbClr val="FFFFFF"/>
                          </a:solidFill>
                          <a:latin typeface="Arial"/>
                          <a:cs typeface="Arial"/>
                        </a:rPr>
                        <a:t>n</a:t>
                      </a:r>
                      <a:r>
                        <a:rPr sz="1100" b="1" dirty="0">
                          <a:solidFill>
                            <a:srgbClr val="FFFFFF"/>
                          </a:solidFill>
                          <a:latin typeface="Arial"/>
                          <a:cs typeface="Arial"/>
                        </a:rPr>
                        <a:t>eric</a:t>
                      </a:r>
                      <a:endParaRPr sz="1100" dirty="0">
                        <a:latin typeface="Arial"/>
                        <a:cs typeface="Arial"/>
                      </a:endParaRPr>
                    </a:p>
                  </a:txBody>
                  <a:tcPr marL="0" marR="0" marT="0" marB="0">
                    <a:solidFill>
                      <a:srgbClr val="1F487C"/>
                    </a:solidFill>
                  </a:tcPr>
                </a:tc>
                <a:tc>
                  <a:txBody>
                    <a:bodyPr/>
                    <a:lstStyle/>
                    <a:p>
                      <a:pPr marL="774700">
                        <a:lnSpc>
                          <a:spcPct val="100000"/>
                        </a:lnSpc>
                      </a:pPr>
                      <a:endParaRPr lang="en-US" sz="1100" b="1" dirty="0">
                        <a:solidFill>
                          <a:schemeClr val="tx1"/>
                        </a:solidFill>
                        <a:latin typeface="Arial"/>
                        <a:cs typeface="Arial"/>
                      </a:endParaRPr>
                    </a:p>
                    <a:p>
                      <a:pPr marL="774700">
                        <a:lnSpc>
                          <a:spcPct val="100000"/>
                        </a:lnSpc>
                      </a:pPr>
                      <a:r>
                        <a:rPr sz="1100" b="1" dirty="0">
                          <a:solidFill>
                            <a:schemeClr val="tx1"/>
                          </a:solidFill>
                          <a:latin typeface="Arial"/>
                          <a:cs typeface="Arial"/>
                        </a:rPr>
                        <a:t>$</a:t>
                      </a:r>
                      <a:r>
                        <a:rPr sz="1100" b="1" spc="-5" dirty="0">
                          <a:solidFill>
                            <a:schemeClr val="tx1"/>
                          </a:solidFill>
                          <a:latin typeface="Arial"/>
                          <a:cs typeface="Arial"/>
                        </a:rPr>
                        <a:t>1</a:t>
                      </a:r>
                      <a:r>
                        <a:rPr sz="1100" b="1" dirty="0">
                          <a:solidFill>
                            <a:schemeClr val="tx1"/>
                          </a:solidFill>
                          <a:latin typeface="Arial"/>
                          <a:cs typeface="Arial"/>
                        </a:rPr>
                        <a:t>0</a:t>
                      </a:r>
                      <a:r>
                        <a:rPr sz="1100" b="1" spc="-10" dirty="0">
                          <a:solidFill>
                            <a:schemeClr val="tx1"/>
                          </a:solidFill>
                          <a:latin typeface="Arial"/>
                          <a:cs typeface="Arial"/>
                        </a:rPr>
                        <a:t> </a:t>
                      </a:r>
                      <a:r>
                        <a:rPr sz="1100" b="1" dirty="0">
                          <a:solidFill>
                            <a:schemeClr val="tx1"/>
                          </a:solidFill>
                          <a:latin typeface="Arial"/>
                          <a:cs typeface="Arial"/>
                        </a:rPr>
                        <a:t>for</a:t>
                      </a:r>
                      <a:r>
                        <a:rPr sz="1100" b="1" spc="-20" dirty="0">
                          <a:solidFill>
                            <a:schemeClr val="tx1"/>
                          </a:solidFill>
                          <a:latin typeface="Arial"/>
                          <a:cs typeface="Arial"/>
                        </a:rPr>
                        <a:t> </a:t>
                      </a:r>
                      <a:r>
                        <a:rPr sz="1100" b="1" dirty="0">
                          <a:solidFill>
                            <a:schemeClr val="tx1"/>
                          </a:solidFill>
                          <a:latin typeface="Arial"/>
                          <a:cs typeface="Arial"/>
                        </a:rPr>
                        <a:t>up</a:t>
                      </a:r>
                      <a:r>
                        <a:rPr sz="1100" b="1" spc="-15" dirty="0">
                          <a:solidFill>
                            <a:schemeClr val="tx1"/>
                          </a:solidFill>
                          <a:latin typeface="Arial"/>
                          <a:cs typeface="Arial"/>
                        </a:rPr>
                        <a:t> </a:t>
                      </a:r>
                      <a:r>
                        <a:rPr sz="1100" b="1" dirty="0">
                          <a:solidFill>
                            <a:schemeClr val="tx1"/>
                          </a:solidFill>
                          <a:latin typeface="Arial"/>
                          <a:cs typeface="Arial"/>
                        </a:rPr>
                        <a:t>to</a:t>
                      </a:r>
                      <a:r>
                        <a:rPr sz="1100" b="1" spc="-10" dirty="0">
                          <a:solidFill>
                            <a:schemeClr val="tx1"/>
                          </a:solidFill>
                          <a:latin typeface="Arial"/>
                          <a:cs typeface="Arial"/>
                        </a:rPr>
                        <a:t> </a:t>
                      </a:r>
                      <a:r>
                        <a:rPr sz="1100" b="1" dirty="0">
                          <a:solidFill>
                            <a:schemeClr val="tx1"/>
                          </a:solidFill>
                          <a:latin typeface="Arial"/>
                          <a:cs typeface="Arial"/>
                        </a:rPr>
                        <a:t>a</a:t>
                      </a:r>
                      <a:r>
                        <a:rPr sz="1100" b="1" spc="-10" dirty="0">
                          <a:solidFill>
                            <a:schemeClr val="tx1"/>
                          </a:solidFill>
                          <a:latin typeface="Arial"/>
                          <a:cs typeface="Arial"/>
                        </a:rPr>
                        <a:t> </a:t>
                      </a:r>
                      <a:r>
                        <a:rPr sz="1100" b="1" dirty="0">
                          <a:solidFill>
                            <a:schemeClr val="tx1"/>
                          </a:solidFill>
                          <a:latin typeface="Arial"/>
                          <a:cs typeface="Arial"/>
                        </a:rPr>
                        <a:t>1</a:t>
                      </a:r>
                      <a:r>
                        <a:rPr sz="1100" b="1" spc="-5" dirty="0">
                          <a:solidFill>
                            <a:schemeClr val="tx1"/>
                          </a:solidFill>
                          <a:latin typeface="Arial"/>
                          <a:cs typeface="Arial"/>
                        </a:rPr>
                        <a:t>0</a:t>
                      </a:r>
                      <a:r>
                        <a:rPr sz="1100" b="1" dirty="0">
                          <a:solidFill>
                            <a:schemeClr val="tx1"/>
                          </a:solidFill>
                          <a:latin typeface="Arial"/>
                          <a:cs typeface="Arial"/>
                        </a:rPr>
                        <a:t>0-d</a:t>
                      </a:r>
                      <a:r>
                        <a:rPr sz="1100" b="1" spc="-5" dirty="0">
                          <a:solidFill>
                            <a:schemeClr val="tx1"/>
                          </a:solidFill>
                          <a:latin typeface="Arial"/>
                          <a:cs typeface="Arial"/>
                        </a:rPr>
                        <a:t>a</a:t>
                      </a:r>
                      <a:r>
                        <a:rPr sz="1100" b="1" dirty="0">
                          <a:solidFill>
                            <a:schemeClr val="tx1"/>
                          </a:solidFill>
                          <a:latin typeface="Arial"/>
                          <a:cs typeface="Arial"/>
                        </a:rPr>
                        <a:t>y</a:t>
                      </a:r>
                      <a:r>
                        <a:rPr sz="1100" b="1" spc="-10" dirty="0">
                          <a:solidFill>
                            <a:schemeClr val="tx1"/>
                          </a:solidFill>
                          <a:latin typeface="Arial"/>
                          <a:cs typeface="Arial"/>
                        </a:rPr>
                        <a:t> </a:t>
                      </a:r>
                      <a:r>
                        <a:rPr sz="1100" b="1" dirty="0">
                          <a:solidFill>
                            <a:schemeClr val="tx1"/>
                          </a:solidFill>
                          <a:latin typeface="Arial"/>
                          <a:cs typeface="Arial"/>
                        </a:rPr>
                        <a:t>s</a:t>
                      </a:r>
                      <a:r>
                        <a:rPr sz="1100" b="1" spc="-5" dirty="0">
                          <a:solidFill>
                            <a:schemeClr val="tx1"/>
                          </a:solidFill>
                          <a:latin typeface="Arial"/>
                          <a:cs typeface="Arial"/>
                        </a:rPr>
                        <a:t>u</a:t>
                      </a:r>
                      <a:r>
                        <a:rPr sz="1100" b="1" dirty="0">
                          <a:solidFill>
                            <a:schemeClr val="tx1"/>
                          </a:solidFill>
                          <a:latin typeface="Arial"/>
                          <a:cs typeface="Arial"/>
                        </a:rPr>
                        <a:t>p</a:t>
                      </a:r>
                      <a:r>
                        <a:rPr sz="1100" b="1" spc="-10" dirty="0">
                          <a:solidFill>
                            <a:schemeClr val="tx1"/>
                          </a:solidFill>
                          <a:latin typeface="Arial"/>
                          <a:cs typeface="Arial"/>
                        </a:rPr>
                        <a:t>p</a:t>
                      </a:r>
                      <a:r>
                        <a:rPr sz="1100" b="1" dirty="0">
                          <a:solidFill>
                            <a:schemeClr val="tx1"/>
                          </a:solidFill>
                          <a:latin typeface="Arial"/>
                          <a:cs typeface="Arial"/>
                        </a:rPr>
                        <a:t>ly</a:t>
                      </a:r>
                      <a:endParaRPr sz="1100" dirty="0">
                        <a:solidFill>
                          <a:schemeClr val="tx1"/>
                        </a:solidFill>
                        <a:latin typeface="Arial"/>
                        <a:cs typeface="Arial"/>
                      </a:endParaRPr>
                    </a:p>
                  </a:txBody>
                  <a:tcPr marL="0" marR="0" marT="0" marB="0">
                    <a:solidFill>
                      <a:srgbClr val="FFFF00"/>
                    </a:solidFill>
                  </a:tcPr>
                </a:tc>
                <a:tc>
                  <a:txBody>
                    <a:bodyPr/>
                    <a:lstStyle/>
                    <a:p>
                      <a:pPr marL="776605">
                        <a:lnSpc>
                          <a:spcPct val="100000"/>
                        </a:lnSpc>
                      </a:pPr>
                      <a:endParaRPr lang="en-US" sz="1100" b="1" dirty="0">
                        <a:solidFill>
                          <a:schemeClr val="tx1"/>
                        </a:solidFill>
                        <a:latin typeface="Arial"/>
                        <a:cs typeface="Arial"/>
                      </a:endParaRPr>
                    </a:p>
                    <a:p>
                      <a:pPr marL="776605">
                        <a:lnSpc>
                          <a:spcPct val="100000"/>
                        </a:lnSpc>
                      </a:pPr>
                      <a:r>
                        <a:rPr sz="1100" b="1" dirty="0">
                          <a:solidFill>
                            <a:schemeClr val="tx1"/>
                          </a:solidFill>
                          <a:latin typeface="Arial"/>
                          <a:cs typeface="Arial"/>
                        </a:rPr>
                        <a:t>$</a:t>
                      </a:r>
                      <a:r>
                        <a:rPr sz="1100" b="1" spc="-5" dirty="0">
                          <a:solidFill>
                            <a:schemeClr val="tx1"/>
                          </a:solidFill>
                          <a:latin typeface="Arial"/>
                          <a:cs typeface="Arial"/>
                        </a:rPr>
                        <a:t>3</a:t>
                      </a:r>
                      <a:r>
                        <a:rPr sz="1100" b="1" dirty="0">
                          <a:solidFill>
                            <a:schemeClr val="tx1"/>
                          </a:solidFill>
                          <a:latin typeface="Arial"/>
                          <a:cs typeface="Arial"/>
                        </a:rPr>
                        <a:t>0</a:t>
                      </a:r>
                      <a:r>
                        <a:rPr sz="1100" b="1" spc="-10" dirty="0">
                          <a:solidFill>
                            <a:schemeClr val="tx1"/>
                          </a:solidFill>
                          <a:latin typeface="Arial"/>
                          <a:cs typeface="Arial"/>
                        </a:rPr>
                        <a:t> </a:t>
                      </a:r>
                      <a:r>
                        <a:rPr sz="1100" b="1" dirty="0">
                          <a:solidFill>
                            <a:schemeClr val="tx1"/>
                          </a:solidFill>
                          <a:latin typeface="Arial"/>
                          <a:cs typeface="Arial"/>
                        </a:rPr>
                        <a:t>for</a:t>
                      </a:r>
                      <a:r>
                        <a:rPr sz="1100" b="1" spc="-20" dirty="0">
                          <a:solidFill>
                            <a:schemeClr val="tx1"/>
                          </a:solidFill>
                          <a:latin typeface="Arial"/>
                          <a:cs typeface="Arial"/>
                        </a:rPr>
                        <a:t> </a:t>
                      </a:r>
                      <a:r>
                        <a:rPr sz="1100" b="1" dirty="0">
                          <a:solidFill>
                            <a:schemeClr val="tx1"/>
                          </a:solidFill>
                          <a:latin typeface="Arial"/>
                          <a:cs typeface="Arial"/>
                        </a:rPr>
                        <a:t>up</a:t>
                      </a:r>
                      <a:r>
                        <a:rPr sz="1100" b="1" spc="-15" dirty="0">
                          <a:solidFill>
                            <a:schemeClr val="tx1"/>
                          </a:solidFill>
                          <a:latin typeface="Arial"/>
                          <a:cs typeface="Arial"/>
                        </a:rPr>
                        <a:t> </a:t>
                      </a:r>
                      <a:r>
                        <a:rPr sz="1100" b="1" dirty="0">
                          <a:solidFill>
                            <a:schemeClr val="tx1"/>
                          </a:solidFill>
                          <a:latin typeface="Arial"/>
                          <a:cs typeface="Arial"/>
                        </a:rPr>
                        <a:t>to</a:t>
                      </a:r>
                      <a:r>
                        <a:rPr sz="1100" b="1" spc="-10" dirty="0">
                          <a:solidFill>
                            <a:schemeClr val="tx1"/>
                          </a:solidFill>
                          <a:latin typeface="Arial"/>
                          <a:cs typeface="Arial"/>
                        </a:rPr>
                        <a:t> </a:t>
                      </a:r>
                      <a:r>
                        <a:rPr sz="1100" b="1" dirty="0">
                          <a:solidFill>
                            <a:schemeClr val="tx1"/>
                          </a:solidFill>
                          <a:latin typeface="Arial"/>
                          <a:cs typeface="Arial"/>
                        </a:rPr>
                        <a:t>a</a:t>
                      </a:r>
                      <a:r>
                        <a:rPr sz="1100" b="1" spc="-10" dirty="0">
                          <a:solidFill>
                            <a:schemeClr val="tx1"/>
                          </a:solidFill>
                          <a:latin typeface="Arial"/>
                          <a:cs typeface="Arial"/>
                        </a:rPr>
                        <a:t> </a:t>
                      </a:r>
                      <a:r>
                        <a:rPr sz="1100" b="1" dirty="0">
                          <a:solidFill>
                            <a:schemeClr val="tx1"/>
                          </a:solidFill>
                          <a:latin typeface="Arial"/>
                          <a:cs typeface="Arial"/>
                        </a:rPr>
                        <a:t>1</a:t>
                      </a:r>
                      <a:r>
                        <a:rPr sz="1100" b="1" spc="-5" dirty="0">
                          <a:solidFill>
                            <a:schemeClr val="tx1"/>
                          </a:solidFill>
                          <a:latin typeface="Arial"/>
                          <a:cs typeface="Arial"/>
                        </a:rPr>
                        <a:t>0</a:t>
                      </a:r>
                      <a:r>
                        <a:rPr sz="1100" b="1" dirty="0">
                          <a:solidFill>
                            <a:schemeClr val="tx1"/>
                          </a:solidFill>
                          <a:latin typeface="Arial"/>
                          <a:cs typeface="Arial"/>
                        </a:rPr>
                        <a:t>0-d</a:t>
                      </a:r>
                      <a:r>
                        <a:rPr sz="1100" b="1" spc="-5" dirty="0">
                          <a:solidFill>
                            <a:schemeClr val="tx1"/>
                          </a:solidFill>
                          <a:latin typeface="Arial"/>
                          <a:cs typeface="Arial"/>
                        </a:rPr>
                        <a:t>a</a:t>
                      </a:r>
                      <a:r>
                        <a:rPr sz="1100" b="1" dirty="0">
                          <a:solidFill>
                            <a:schemeClr val="tx1"/>
                          </a:solidFill>
                          <a:latin typeface="Arial"/>
                          <a:cs typeface="Arial"/>
                        </a:rPr>
                        <a:t>y</a:t>
                      </a:r>
                      <a:r>
                        <a:rPr sz="1100" b="1" spc="-10" dirty="0">
                          <a:solidFill>
                            <a:schemeClr val="tx1"/>
                          </a:solidFill>
                          <a:latin typeface="Arial"/>
                          <a:cs typeface="Arial"/>
                        </a:rPr>
                        <a:t> </a:t>
                      </a:r>
                      <a:r>
                        <a:rPr sz="1100" b="1" dirty="0">
                          <a:solidFill>
                            <a:schemeClr val="tx1"/>
                          </a:solidFill>
                          <a:latin typeface="Arial"/>
                          <a:cs typeface="Arial"/>
                        </a:rPr>
                        <a:t>s</a:t>
                      </a:r>
                      <a:r>
                        <a:rPr sz="1100" b="1" spc="-5" dirty="0">
                          <a:solidFill>
                            <a:schemeClr val="tx1"/>
                          </a:solidFill>
                          <a:latin typeface="Arial"/>
                          <a:cs typeface="Arial"/>
                        </a:rPr>
                        <a:t>u</a:t>
                      </a:r>
                      <a:r>
                        <a:rPr sz="1100" b="1" dirty="0">
                          <a:solidFill>
                            <a:schemeClr val="tx1"/>
                          </a:solidFill>
                          <a:latin typeface="Arial"/>
                          <a:cs typeface="Arial"/>
                        </a:rPr>
                        <a:t>p</a:t>
                      </a:r>
                      <a:r>
                        <a:rPr sz="1100" b="1" spc="-10" dirty="0">
                          <a:solidFill>
                            <a:schemeClr val="tx1"/>
                          </a:solidFill>
                          <a:latin typeface="Arial"/>
                          <a:cs typeface="Arial"/>
                        </a:rPr>
                        <a:t>p</a:t>
                      </a:r>
                      <a:r>
                        <a:rPr sz="1100" b="1" dirty="0">
                          <a:solidFill>
                            <a:schemeClr val="tx1"/>
                          </a:solidFill>
                          <a:latin typeface="Arial"/>
                          <a:cs typeface="Arial"/>
                        </a:rPr>
                        <a:t>ly</a:t>
                      </a:r>
                      <a:endParaRPr sz="1100" dirty="0">
                        <a:solidFill>
                          <a:schemeClr val="tx1"/>
                        </a:solidFill>
                        <a:latin typeface="Arial"/>
                        <a:cs typeface="Arial"/>
                      </a:endParaRPr>
                    </a:p>
                  </a:txBody>
                  <a:tcPr marL="0" marR="0" marT="0" marB="0">
                    <a:solidFill>
                      <a:srgbClr val="FFFF00"/>
                    </a:solidFill>
                  </a:tcPr>
                </a:tc>
                <a:extLst>
                  <a:ext uri="{0D108BD9-81ED-4DB2-BD59-A6C34878D82A}">
                    <a16:rowId xmlns:a16="http://schemas.microsoft.com/office/drawing/2014/main" val="10010"/>
                  </a:ext>
                </a:extLst>
              </a:tr>
              <a:tr h="259105">
                <a:tc>
                  <a:txBody>
                    <a:bodyPr/>
                    <a:lstStyle/>
                    <a:p>
                      <a:pPr marL="263525" indent="-172085">
                        <a:lnSpc>
                          <a:spcPct val="100000"/>
                        </a:lnSpc>
                        <a:buFont typeface="Arial"/>
                        <a:buChar char="•"/>
                        <a:tabLst>
                          <a:tab pos="264160" algn="l"/>
                        </a:tabLst>
                      </a:pPr>
                      <a:r>
                        <a:rPr sz="1100" b="1" spc="-10" dirty="0">
                          <a:latin typeface="Arial"/>
                          <a:cs typeface="Arial"/>
                        </a:rPr>
                        <a:t>B</a:t>
                      </a:r>
                      <a:r>
                        <a:rPr sz="1100" b="1" dirty="0">
                          <a:latin typeface="Arial"/>
                          <a:cs typeface="Arial"/>
                        </a:rPr>
                        <a:t>rand</a:t>
                      </a:r>
                      <a:endParaRPr sz="1100" dirty="0">
                        <a:latin typeface="Arial"/>
                        <a:cs typeface="Arial"/>
                      </a:endParaRPr>
                    </a:p>
                  </a:txBody>
                  <a:tcPr marL="0" marR="0" marT="0" marB="0"/>
                </a:tc>
                <a:tc>
                  <a:txBody>
                    <a:bodyPr/>
                    <a:lstStyle/>
                    <a:p>
                      <a:pPr marL="774700">
                        <a:lnSpc>
                          <a:spcPct val="100000"/>
                        </a:lnSpc>
                      </a:pPr>
                      <a:r>
                        <a:rPr sz="1100" b="1" dirty="0">
                          <a:solidFill>
                            <a:schemeClr val="tx1"/>
                          </a:solidFill>
                          <a:latin typeface="Arial"/>
                          <a:cs typeface="Arial"/>
                        </a:rPr>
                        <a:t>$</a:t>
                      </a:r>
                      <a:r>
                        <a:rPr sz="1100" b="1" spc="-5" dirty="0">
                          <a:solidFill>
                            <a:schemeClr val="tx1"/>
                          </a:solidFill>
                          <a:latin typeface="Arial"/>
                          <a:cs typeface="Arial"/>
                        </a:rPr>
                        <a:t>2</a:t>
                      </a:r>
                      <a:r>
                        <a:rPr sz="1100" b="1" dirty="0">
                          <a:solidFill>
                            <a:schemeClr val="tx1"/>
                          </a:solidFill>
                          <a:latin typeface="Arial"/>
                          <a:cs typeface="Arial"/>
                        </a:rPr>
                        <a:t>0</a:t>
                      </a:r>
                      <a:r>
                        <a:rPr sz="1100" b="1" spc="-10" dirty="0">
                          <a:solidFill>
                            <a:schemeClr val="tx1"/>
                          </a:solidFill>
                          <a:latin typeface="Arial"/>
                          <a:cs typeface="Arial"/>
                        </a:rPr>
                        <a:t> </a:t>
                      </a:r>
                      <a:r>
                        <a:rPr sz="1100" b="1" dirty="0">
                          <a:solidFill>
                            <a:schemeClr val="tx1"/>
                          </a:solidFill>
                          <a:latin typeface="Arial"/>
                          <a:cs typeface="Arial"/>
                        </a:rPr>
                        <a:t>for</a:t>
                      </a:r>
                      <a:r>
                        <a:rPr sz="1100" b="1" spc="-20" dirty="0">
                          <a:solidFill>
                            <a:schemeClr val="tx1"/>
                          </a:solidFill>
                          <a:latin typeface="Arial"/>
                          <a:cs typeface="Arial"/>
                        </a:rPr>
                        <a:t> </a:t>
                      </a:r>
                      <a:r>
                        <a:rPr sz="1100" b="1" dirty="0">
                          <a:solidFill>
                            <a:schemeClr val="tx1"/>
                          </a:solidFill>
                          <a:latin typeface="Arial"/>
                          <a:cs typeface="Arial"/>
                        </a:rPr>
                        <a:t>up</a:t>
                      </a:r>
                      <a:r>
                        <a:rPr sz="1100" b="1" spc="-15" dirty="0">
                          <a:solidFill>
                            <a:schemeClr val="tx1"/>
                          </a:solidFill>
                          <a:latin typeface="Arial"/>
                          <a:cs typeface="Arial"/>
                        </a:rPr>
                        <a:t> </a:t>
                      </a:r>
                      <a:r>
                        <a:rPr sz="1100" b="1" dirty="0">
                          <a:solidFill>
                            <a:schemeClr val="tx1"/>
                          </a:solidFill>
                          <a:latin typeface="Arial"/>
                          <a:cs typeface="Arial"/>
                        </a:rPr>
                        <a:t>to</a:t>
                      </a:r>
                      <a:r>
                        <a:rPr sz="1100" b="1" spc="-10" dirty="0">
                          <a:solidFill>
                            <a:schemeClr val="tx1"/>
                          </a:solidFill>
                          <a:latin typeface="Arial"/>
                          <a:cs typeface="Arial"/>
                        </a:rPr>
                        <a:t> </a:t>
                      </a:r>
                      <a:r>
                        <a:rPr sz="1100" b="1" dirty="0">
                          <a:solidFill>
                            <a:schemeClr val="tx1"/>
                          </a:solidFill>
                          <a:latin typeface="Arial"/>
                          <a:cs typeface="Arial"/>
                        </a:rPr>
                        <a:t>a</a:t>
                      </a:r>
                      <a:r>
                        <a:rPr sz="1100" b="1" spc="-10" dirty="0">
                          <a:solidFill>
                            <a:schemeClr val="tx1"/>
                          </a:solidFill>
                          <a:latin typeface="Arial"/>
                          <a:cs typeface="Arial"/>
                        </a:rPr>
                        <a:t> </a:t>
                      </a:r>
                      <a:r>
                        <a:rPr sz="1100" b="1" dirty="0">
                          <a:solidFill>
                            <a:schemeClr val="tx1"/>
                          </a:solidFill>
                          <a:latin typeface="Arial"/>
                          <a:cs typeface="Arial"/>
                        </a:rPr>
                        <a:t>1</a:t>
                      </a:r>
                      <a:r>
                        <a:rPr sz="1100" b="1" spc="-5" dirty="0">
                          <a:solidFill>
                            <a:schemeClr val="tx1"/>
                          </a:solidFill>
                          <a:latin typeface="Arial"/>
                          <a:cs typeface="Arial"/>
                        </a:rPr>
                        <a:t>0</a:t>
                      </a:r>
                      <a:r>
                        <a:rPr sz="1100" b="1" dirty="0">
                          <a:solidFill>
                            <a:schemeClr val="tx1"/>
                          </a:solidFill>
                          <a:latin typeface="Arial"/>
                          <a:cs typeface="Arial"/>
                        </a:rPr>
                        <a:t>0-d</a:t>
                      </a:r>
                      <a:r>
                        <a:rPr sz="1100" b="1" spc="-5" dirty="0">
                          <a:solidFill>
                            <a:schemeClr val="tx1"/>
                          </a:solidFill>
                          <a:latin typeface="Arial"/>
                          <a:cs typeface="Arial"/>
                        </a:rPr>
                        <a:t>a</a:t>
                      </a:r>
                      <a:r>
                        <a:rPr sz="1100" b="1" dirty="0">
                          <a:solidFill>
                            <a:schemeClr val="tx1"/>
                          </a:solidFill>
                          <a:latin typeface="Arial"/>
                          <a:cs typeface="Arial"/>
                        </a:rPr>
                        <a:t>y</a:t>
                      </a:r>
                      <a:r>
                        <a:rPr sz="1100" b="1" spc="-10" dirty="0">
                          <a:solidFill>
                            <a:schemeClr val="tx1"/>
                          </a:solidFill>
                          <a:latin typeface="Arial"/>
                          <a:cs typeface="Arial"/>
                        </a:rPr>
                        <a:t> </a:t>
                      </a:r>
                      <a:r>
                        <a:rPr sz="1100" b="1" dirty="0">
                          <a:solidFill>
                            <a:schemeClr val="tx1"/>
                          </a:solidFill>
                          <a:latin typeface="Arial"/>
                          <a:cs typeface="Arial"/>
                        </a:rPr>
                        <a:t>s</a:t>
                      </a:r>
                      <a:r>
                        <a:rPr sz="1100" b="1" spc="-5" dirty="0">
                          <a:solidFill>
                            <a:schemeClr val="tx1"/>
                          </a:solidFill>
                          <a:latin typeface="Arial"/>
                          <a:cs typeface="Arial"/>
                        </a:rPr>
                        <a:t>u</a:t>
                      </a:r>
                      <a:r>
                        <a:rPr sz="1100" b="1" dirty="0">
                          <a:solidFill>
                            <a:schemeClr val="tx1"/>
                          </a:solidFill>
                          <a:latin typeface="Arial"/>
                          <a:cs typeface="Arial"/>
                        </a:rPr>
                        <a:t>p</a:t>
                      </a:r>
                      <a:r>
                        <a:rPr sz="1100" b="1" spc="-10" dirty="0">
                          <a:solidFill>
                            <a:schemeClr val="tx1"/>
                          </a:solidFill>
                          <a:latin typeface="Arial"/>
                          <a:cs typeface="Arial"/>
                        </a:rPr>
                        <a:t>p</a:t>
                      </a:r>
                      <a:r>
                        <a:rPr sz="1100" b="1" dirty="0">
                          <a:solidFill>
                            <a:schemeClr val="tx1"/>
                          </a:solidFill>
                          <a:latin typeface="Arial"/>
                          <a:cs typeface="Arial"/>
                        </a:rPr>
                        <a:t>ly</a:t>
                      </a:r>
                      <a:endParaRPr sz="1100" dirty="0">
                        <a:solidFill>
                          <a:schemeClr val="tx1"/>
                        </a:solidFill>
                        <a:latin typeface="Arial"/>
                        <a:cs typeface="Arial"/>
                      </a:endParaRPr>
                    </a:p>
                  </a:txBody>
                  <a:tcPr marL="0" marR="0" marT="0" marB="0">
                    <a:solidFill>
                      <a:srgbClr val="FFFF00"/>
                    </a:solidFill>
                  </a:tcPr>
                </a:tc>
                <a:tc>
                  <a:txBody>
                    <a:bodyPr/>
                    <a:lstStyle/>
                    <a:p>
                      <a:pPr marL="776605">
                        <a:lnSpc>
                          <a:spcPct val="100000"/>
                        </a:lnSpc>
                      </a:pPr>
                      <a:r>
                        <a:rPr sz="1100" b="1" dirty="0">
                          <a:solidFill>
                            <a:schemeClr val="tx1"/>
                          </a:solidFill>
                          <a:latin typeface="Arial"/>
                          <a:cs typeface="Arial"/>
                        </a:rPr>
                        <a:t>$</a:t>
                      </a:r>
                      <a:r>
                        <a:rPr sz="1100" b="1" spc="-5" dirty="0">
                          <a:solidFill>
                            <a:schemeClr val="tx1"/>
                          </a:solidFill>
                          <a:latin typeface="Arial"/>
                          <a:cs typeface="Arial"/>
                        </a:rPr>
                        <a:t>7</a:t>
                      </a:r>
                      <a:r>
                        <a:rPr sz="1100" b="1" dirty="0">
                          <a:solidFill>
                            <a:schemeClr val="tx1"/>
                          </a:solidFill>
                          <a:latin typeface="Arial"/>
                          <a:cs typeface="Arial"/>
                        </a:rPr>
                        <a:t>5</a:t>
                      </a:r>
                      <a:r>
                        <a:rPr sz="1100" b="1" spc="-10" dirty="0">
                          <a:solidFill>
                            <a:schemeClr val="tx1"/>
                          </a:solidFill>
                          <a:latin typeface="Arial"/>
                          <a:cs typeface="Arial"/>
                        </a:rPr>
                        <a:t> </a:t>
                      </a:r>
                      <a:r>
                        <a:rPr sz="1100" b="1" dirty="0">
                          <a:solidFill>
                            <a:schemeClr val="tx1"/>
                          </a:solidFill>
                          <a:latin typeface="Arial"/>
                          <a:cs typeface="Arial"/>
                        </a:rPr>
                        <a:t>for</a:t>
                      </a:r>
                      <a:r>
                        <a:rPr sz="1100" b="1" spc="-20" dirty="0">
                          <a:solidFill>
                            <a:schemeClr val="tx1"/>
                          </a:solidFill>
                          <a:latin typeface="Arial"/>
                          <a:cs typeface="Arial"/>
                        </a:rPr>
                        <a:t> </a:t>
                      </a:r>
                      <a:r>
                        <a:rPr sz="1100" b="1" dirty="0">
                          <a:solidFill>
                            <a:schemeClr val="tx1"/>
                          </a:solidFill>
                          <a:latin typeface="Arial"/>
                          <a:cs typeface="Arial"/>
                        </a:rPr>
                        <a:t>up</a:t>
                      </a:r>
                      <a:r>
                        <a:rPr sz="1100" b="1" spc="-15" dirty="0">
                          <a:solidFill>
                            <a:schemeClr val="tx1"/>
                          </a:solidFill>
                          <a:latin typeface="Arial"/>
                          <a:cs typeface="Arial"/>
                        </a:rPr>
                        <a:t> </a:t>
                      </a:r>
                      <a:r>
                        <a:rPr sz="1100" b="1" dirty="0">
                          <a:solidFill>
                            <a:schemeClr val="tx1"/>
                          </a:solidFill>
                          <a:latin typeface="Arial"/>
                          <a:cs typeface="Arial"/>
                        </a:rPr>
                        <a:t>to</a:t>
                      </a:r>
                      <a:r>
                        <a:rPr sz="1100" b="1" spc="-10" dirty="0">
                          <a:solidFill>
                            <a:schemeClr val="tx1"/>
                          </a:solidFill>
                          <a:latin typeface="Arial"/>
                          <a:cs typeface="Arial"/>
                        </a:rPr>
                        <a:t> </a:t>
                      </a:r>
                      <a:r>
                        <a:rPr sz="1100" b="1" dirty="0">
                          <a:solidFill>
                            <a:schemeClr val="tx1"/>
                          </a:solidFill>
                          <a:latin typeface="Arial"/>
                          <a:cs typeface="Arial"/>
                        </a:rPr>
                        <a:t>a</a:t>
                      </a:r>
                      <a:r>
                        <a:rPr sz="1100" b="1" spc="-10" dirty="0">
                          <a:solidFill>
                            <a:schemeClr val="tx1"/>
                          </a:solidFill>
                          <a:latin typeface="Arial"/>
                          <a:cs typeface="Arial"/>
                        </a:rPr>
                        <a:t> </a:t>
                      </a:r>
                      <a:r>
                        <a:rPr sz="1100" b="1" dirty="0">
                          <a:solidFill>
                            <a:schemeClr val="tx1"/>
                          </a:solidFill>
                          <a:latin typeface="Arial"/>
                          <a:cs typeface="Arial"/>
                        </a:rPr>
                        <a:t>1</a:t>
                      </a:r>
                      <a:r>
                        <a:rPr sz="1100" b="1" spc="-5" dirty="0">
                          <a:solidFill>
                            <a:schemeClr val="tx1"/>
                          </a:solidFill>
                          <a:latin typeface="Arial"/>
                          <a:cs typeface="Arial"/>
                        </a:rPr>
                        <a:t>0</a:t>
                      </a:r>
                      <a:r>
                        <a:rPr sz="1100" b="1" dirty="0">
                          <a:solidFill>
                            <a:schemeClr val="tx1"/>
                          </a:solidFill>
                          <a:latin typeface="Arial"/>
                          <a:cs typeface="Arial"/>
                        </a:rPr>
                        <a:t>0-d</a:t>
                      </a:r>
                      <a:r>
                        <a:rPr sz="1100" b="1" spc="-5" dirty="0">
                          <a:solidFill>
                            <a:schemeClr val="tx1"/>
                          </a:solidFill>
                          <a:latin typeface="Arial"/>
                          <a:cs typeface="Arial"/>
                        </a:rPr>
                        <a:t>a</a:t>
                      </a:r>
                      <a:r>
                        <a:rPr sz="1100" b="1" dirty="0">
                          <a:solidFill>
                            <a:schemeClr val="tx1"/>
                          </a:solidFill>
                          <a:latin typeface="Arial"/>
                          <a:cs typeface="Arial"/>
                        </a:rPr>
                        <a:t>y</a:t>
                      </a:r>
                      <a:r>
                        <a:rPr sz="1100" b="1" spc="-10" dirty="0">
                          <a:solidFill>
                            <a:schemeClr val="tx1"/>
                          </a:solidFill>
                          <a:latin typeface="Arial"/>
                          <a:cs typeface="Arial"/>
                        </a:rPr>
                        <a:t> </a:t>
                      </a:r>
                      <a:r>
                        <a:rPr sz="1100" b="1" dirty="0">
                          <a:solidFill>
                            <a:schemeClr val="tx1"/>
                          </a:solidFill>
                          <a:latin typeface="Arial"/>
                          <a:cs typeface="Arial"/>
                        </a:rPr>
                        <a:t>s</a:t>
                      </a:r>
                      <a:r>
                        <a:rPr sz="1100" b="1" spc="-5" dirty="0">
                          <a:solidFill>
                            <a:schemeClr val="tx1"/>
                          </a:solidFill>
                          <a:latin typeface="Arial"/>
                          <a:cs typeface="Arial"/>
                        </a:rPr>
                        <a:t>u</a:t>
                      </a:r>
                      <a:r>
                        <a:rPr sz="1100" b="1" dirty="0">
                          <a:solidFill>
                            <a:schemeClr val="tx1"/>
                          </a:solidFill>
                          <a:latin typeface="Arial"/>
                          <a:cs typeface="Arial"/>
                        </a:rPr>
                        <a:t>p</a:t>
                      </a:r>
                      <a:r>
                        <a:rPr sz="1100" b="1" spc="-10" dirty="0">
                          <a:solidFill>
                            <a:schemeClr val="tx1"/>
                          </a:solidFill>
                          <a:latin typeface="Arial"/>
                          <a:cs typeface="Arial"/>
                        </a:rPr>
                        <a:t>p</a:t>
                      </a:r>
                      <a:r>
                        <a:rPr sz="1100" b="1" dirty="0">
                          <a:solidFill>
                            <a:schemeClr val="tx1"/>
                          </a:solidFill>
                          <a:latin typeface="Arial"/>
                          <a:cs typeface="Arial"/>
                        </a:rPr>
                        <a:t>ly</a:t>
                      </a:r>
                      <a:endParaRPr sz="1100" dirty="0">
                        <a:solidFill>
                          <a:schemeClr val="tx1"/>
                        </a:solidFill>
                        <a:latin typeface="Arial"/>
                        <a:cs typeface="Arial"/>
                      </a:endParaRPr>
                    </a:p>
                  </a:txBody>
                  <a:tcPr marL="0" marR="0" marT="0" marB="0">
                    <a:solidFill>
                      <a:srgbClr val="FFFF00"/>
                    </a:solidFill>
                  </a:tcPr>
                </a:tc>
                <a:extLst>
                  <a:ext uri="{0D108BD9-81ED-4DB2-BD59-A6C34878D82A}">
                    <a16:rowId xmlns:a16="http://schemas.microsoft.com/office/drawing/2014/main" val="10011"/>
                  </a:ext>
                </a:extLst>
              </a:tr>
              <a:tr h="259054">
                <a:tc>
                  <a:txBody>
                    <a:bodyPr/>
                    <a:lstStyle/>
                    <a:p>
                      <a:pPr marL="91440">
                        <a:lnSpc>
                          <a:spcPct val="100000"/>
                        </a:lnSpc>
                      </a:pPr>
                      <a:r>
                        <a:rPr sz="1100" b="1" spc="-10" dirty="0">
                          <a:solidFill>
                            <a:srgbClr val="FFFFFF"/>
                          </a:solidFill>
                          <a:latin typeface="Arial"/>
                          <a:cs typeface="Arial"/>
                        </a:rPr>
                        <a:t>D</a:t>
                      </a:r>
                      <a:r>
                        <a:rPr sz="1100" b="1" dirty="0">
                          <a:solidFill>
                            <a:srgbClr val="FFFFFF"/>
                          </a:solidFill>
                          <a:latin typeface="Arial"/>
                          <a:cs typeface="Arial"/>
                        </a:rPr>
                        <a:t>ura</a:t>
                      </a:r>
                      <a:r>
                        <a:rPr sz="1100" b="1" spc="-5" dirty="0">
                          <a:solidFill>
                            <a:srgbClr val="FFFFFF"/>
                          </a:solidFill>
                          <a:latin typeface="Arial"/>
                          <a:cs typeface="Arial"/>
                        </a:rPr>
                        <a:t>b</a:t>
                      </a:r>
                      <a:r>
                        <a:rPr sz="1100" b="1" dirty="0">
                          <a:solidFill>
                            <a:srgbClr val="FFFFFF"/>
                          </a:solidFill>
                          <a:latin typeface="Arial"/>
                          <a:cs typeface="Arial"/>
                        </a:rPr>
                        <a:t>le</a:t>
                      </a:r>
                      <a:r>
                        <a:rPr sz="1100" b="1" spc="-10" dirty="0">
                          <a:solidFill>
                            <a:srgbClr val="FFFFFF"/>
                          </a:solidFill>
                          <a:latin typeface="Arial"/>
                          <a:cs typeface="Arial"/>
                        </a:rPr>
                        <a:t> </a:t>
                      </a:r>
                      <a:r>
                        <a:rPr sz="1100" b="1" dirty="0">
                          <a:solidFill>
                            <a:srgbClr val="FFFFFF"/>
                          </a:solidFill>
                          <a:latin typeface="Arial"/>
                          <a:cs typeface="Arial"/>
                        </a:rPr>
                        <a:t>Me</a:t>
                      </a:r>
                      <a:r>
                        <a:rPr sz="1100" b="1" spc="-5" dirty="0">
                          <a:solidFill>
                            <a:srgbClr val="FFFFFF"/>
                          </a:solidFill>
                          <a:latin typeface="Arial"/>
                          <a:cs typeface="Arial"/>
                        </a:rPr>
                        <a:t>d</a:t>
                      </a:r>
                      <a:r>
                        <a:rPr sz="1100" b="1" dirty="0">
                          <a:solidFill>
                            <a:srgbClr val="FFFFFF"/>
                          </a:solidFill>
                          <a:latin typeface="Arial"/>
                          <a:cs typeface="Arial"/>
                        </a:rPr>
                        <a:t>ic</a:t>
                      </a:r>
                      <a:r>
                        <a:rPr sz="1100" b="1" spc="-5" dirty="0">
                          <a:solidFill>
                            <a:srgbClr val="FFFFFF"/>
                          </a:solidFill>
                          <a:latin typeface="Arial"/>
                          <a:cs typeface="Arial"/>
                        </a:rPr>
                        <a:t>a</a:t>
                      </a:r>
                      <a:r>
                        <a:rPr sz="1100" b="1" dirty="0">
                          <a:solidFill>
                            <a:srgbClr val="FFFFFF"/>
                          </a:solidFill>
                          <a:latin typeface="Arial"/>
                          <a:cs typeface="Arial"/>
                        </a:rPr>
                        <a:t>l</a:t>
                      </a:r>
                      <a:r>
                        <a:rPr sz="1100" b="1" spc="-40" dirty="0">
                          <a:solidFill>
                            <a:srgbClr val="FFFFFF"/>
                          </a:solidFill>
                          <a:latin typeface="Arial"/>
                          <a:cs typeface="Arial"/>
                        </a:rPr>
                        <a:t> </a:t>
                      </a:r>
                      <a:r>
                        <a:rPr sz="1100" b="1" spc="-5" dirty="0">
                          <a:solidFill>
                            <a:srgbClr val="FFFFFF"/>
                          </a:solidFill>
                          <a:latin typeface="Arial"/>
                          <a:cs typeface="Arial"/>
                        </a:rPr>
                        <a:t>E</a:t>
                      </a:r>
                      <a:r>
                        <a:rPr sz="1100" b="1" dirty="0">
                          <a:solidFill>
                            <a:srgbClr val="FFFFFF"/>
                          </a:solidFill>
                          <a:latin typeface="Arial"/>
                          <a:cs typeface="Arial"/>
                        </a:rPr>
                        <a:t>q</a:t>
                      </a:r>
                      <a:r>
                        <a:rPr sz="1100" b="1" spc="-10" dirty="0">
                          <a:solidFill>
                            <a:srgbClr val="FFFFFF"/>
                          </a:solidFill>
                          <a:latin typeface="Arial"/>
                          <a:cs typeface="Arial"/>
                        </a:rPr>
                        <a:t>u</a:t>
                      </a:r>
                      <a:r>
                        <a:rPr sz="1100" b="1" dirty="0">
                          <a:solidFill>
                            <a:srgbClr val="FFFFFF"/>
                          </a:solidFill>
                          <a:latin typeface="Arial"/>
                          <a:cs typeface="Arial"/>
                        </a:rPr>
                        <a:t>ipme</a:t>
                      </a:r>
                      <a:r>
                        <a:rPr sz="1100" b="1" spc="-5" dirty="0">
                          <a:solidFill>
                            <a:srgbClr val="FFFFFF"/>
                          </a:solidFill>
                          <a:latin typeface="Arial"/>
                          <a:cs typeface="Arial"/>
                        </a:rPr>
                        <a:t>n</a:t>
                      </a:r>
                      <a:r>
                        <a:rPr sz="1100" b="1" dirty="0">
                          <a:solidFill>
                            <a:srgbClr val="FFFFFF"/>
                          </a:solidFill>
                          <a:latin typeface="Arial"/>
                          <a:cs typeface="Arial"/>
                        </a:rPr>
                        <a:t>t</a:t>
                      </a:r>
                      <a:endParaRPr sz="1100" dirty="0">
                        <a:latin typeface="Arial"/>
                        <a:cs typeface="Arial"/>
                      </a:endParaRPr>
                    </a:p>
                  </a:txBody>
                  <a:tcPr marL="0" marR="0" marT="0" marB="0">
                    <a:solidFill>
                      <a:srgbClr val="1F487C"/>
                    </a:solidFill>
                  </a:tcPr>
                </a:tc>
                <a:tc>
                  <a:txBody>
                    <a:bodyPr/>
                    <a:lstStyle/>
                    <a:p>
                      <a:pPr marL="635" algn="ctr">
                        <a:lnSpc>
                          <a:spcPct val="100000"/>
                        </a:lnSpc>
                      </a:pPr>
                      <a:r>
                        <a:rPr sz="1100" b="1" spc="-10" dirty="0">
                          <a:solidFill>
                            <a:schemeClr val="tx1"/>
                          </a:solidFill>
                          <a:latin typeface="Arial"/>
                          <a:cs typeface="Arial"/>
                        </a:rPr>
                        <a:t>N</a:t>
                      </a:r>
                      <a:r>
                        <a:rPr sz="1100" b="1" dirty="0">
                          <a:solidFill>
                            <a:schemeClr val="tx1"/>
                          </a:solidFill>
                          <a:latin typeface="Arial"/>
                          <a:cs typeface="Arial"/>
                        </a:rPr>
                        <a:t>o ch</a:t>
                      </a:r>
                      <a:r>
                        <a:rPr sz="1100" b="1" spc="-5" dirty="0">
                          <a:solidFill>
                            <a:schemeClr val="tx1"/>
                          </a:solidFill>
                          <a:latin typeface="Arial"/>
                          <a:cs typeface="Arial"/>
                        </a:rPr>
                        <a:t>a</a:t>
                      </a:r>
                      <a:r>
                        <a:rPr sz="1100" b="1" dirty="0">
                          <a:solidFill>
                            <a:schemeClr val="tx1"/>
                          </a:solidFill>
                          <a:latin typeface="Arial"/>
                          <a:cs typeface="Arial"/>
                        </a:rPr>
                        <a:t>rge</a:t>
                      </a:r>
                      <a:endParaRPr sz="1100" dirty="0">
                        <a:solidFill>
                          <a:schemeClr val="tx1"/>
                        </a:solidFill>
                        <a:latin typeface="Arial"/>
                        <a:cs typeface="Arial"/>
                      </a:endParaRPr>
                    </a:p>
                  </a:txBody>
                  <a:tcPr marL="0" marR="0" marT="0" marB="0">
                    <a:solidFill>
                      <a:srgbClr val="FFFF00"/>
                    </a:solidFill>
                  </a:tcPr>
                </a:tc>
                <a:tc>
                  <a:txBody>
                    <a:bodyPr/>
                    <a:lstStyle/>
                    <a:p>
                      <a:pPr marL="1270" algn="ctr">
                        <a:lnSpc>
                          <a:spcPct val="100000"/>
                        </a:lnSpc>
                      </a:pPr>
                      <a:r>
                        <a:rPr sz="1100" b="1" dirty="0">
                          <a:solidFill>
                            <a:schemeClr val="tx1"/>
                          </a:solidFill>
                          <a:latin typeface="Arial"/>
                          <a:cs typeface="Arial"/>
                        </a:rPr>
                        <a:t>2</a:t>
                      </a:r>
                      <a:r>
                        <a:rPr sz="1100" b="1" spc="-5" dirty="0">
                          <a:solidFill>
                            <a:schemeClr val="tx1"/>
                          </a:solidFill>
                          <a:latin typeface="Arial"/>
                          <a:cs typeface="Arial"/>
                        </a:rPr>
                        <a:t>0</a:t>
                      </a:r>
                      <a:r>
                        <a:rPr sz="1100" b="1" dirty="0">
                          <a:solidFill>
                            <a:schemeClr val="tx1"/>
                          </a:solidFill>
                          <a:latin typeface="Arial"/>
                          <a:cs typeface="Arial"/>
                        </a:rPr>
                        <a:t>%</a:t>
                      </a:r>
                      <a:r>
                        <a:rPr sz="1100" b="1" spc="-20" dirty="0">
                          <a:solidFill>
                            <a:schemeClr val="tx1"/>
                          </a:solidFill>
                          <a:latin typeface="Arial"/>
                          <a:cs typeface="Arial"/>
                        </a:rPr>
                        <a:t> </a:t>
                      </a:r>
                      <a:r>
                        <a:rPr sz="1100" b="1" dirty="0">
                          <a:solidFill>
                            <a:schemeClr val="tx1"/>
                          </a:solidFill>
                          <a:latin typeface="Arial"/>
                          <a:cs typeface="Arial"/>
                        </a:rPr>
                        <a:t>c</a:t>
                      </a:r>
                      <a:r>
                        <a:rPr sz="1100" b="1" spc="-5" dirty="0">
                          <a:solidFill>
                            <a:schemeClr val="tx1"/>
                          </a:solidFill>
                          <a:latin typeface="Arial"/>
                          <a:cs typeface="Arial"/>
                        </a:rPr>
                        <a:t>o</a:t>
                      </a:r>
                      <a:r>
                        <a:rPr sz="1100" b="1" dirty="0">
                          <a:solidFill>
                            <a:schemeClr val="tx1"/>
                          </a:solidFill>
                          <a:latin typeface="Arial"/>
                          <a:cs typeface="Arial"/>
                        </a:rPr>
                        <a:t>in</a:t>
                      </a:r>
                      <a:r>
                        <a:rPr sz="1100" b="1" spc="-5" dirty="0">
                          <a:solidFill>
                            <a:schemeClr val="tx1"/>
                          </a:solidFill>
                          <a:latin typeface="Arial"/>
                          <a:cs typeface="Arial"/>
                        </a:rPr>
                        <a:t>s</a:t>
                      </a:r>
                      <a:r>
                        <a:rPr sz="1100" b="1" dirty="0">
                          <a:solidFill>
                            <a:schemeClr val="tx1"/>
                          </a:solidFill>
                          <a:latin typeface="Arial"/>
                          <a:cs typeface="Arial"/>
                        </a:rPr>
                        <a:t>ura</a:t>
                      </a:r>
                      <a:r>
                        <a:rPr sz="1100" b="1" spc="-5" dirty="0">
                          <a:solidFill>
                            <a:schemeClr val="tx1"/>
                          </a:solidFill>
                          <a:latin typeface="Arial"/>
                          <a:cs typeface="Arial"/>
                        </a:rPr>
                        <a:t>n</a:t>
                      </a:r>
                      <a:r>
                        <a:rPr sz="1100" b="1" dirty="0">
                          <a:solidFill>
                            <a:schemeClr val="tx1"/>
                          </a:solidFill>
                          <a:latin typeface="Arial"/>
                          <a:cs typeface="Arial"/>
                        </a:rPr>
                        <a:t>ce</a:t>
                      </a:r>
                      <a:endParaRPr sz="1100" dirty="0">
                        <a:solidFill>
                          <a:schemeClr val="tx1"/>
                        </a:solidFill>
                        <a:latin typeface="Arial"/>
                        <a:cs typeface="Arial"/>
                      </a:endParaRPr>
                    </a:p>
                  </a:txBody>
                  <a:tcPr marL="0" marR="0" marT="0" marB="0">
                    <a:solidFill>
                      <a:srgbClr val="FFFF00"/>
                    </a:solidFill>
                  </a:tcPr>
                </a:tc>
                <a:extLst>
                  <a:ext uri="{0D108BD9-81ED-4DB2-BD59-A6C34878D82A}">
                    <a16:rowId xmlns:a16="http://schemas.microsoft.com/office/drawing/2014/main" val="10012"/>
                  </a:ext>
                </a:extLst>
              </a:tr>
              <a:tr h="259003">
                <a:tc>
                  <a:txBody>
                    <a:bodyPr/>
                    <a:lstStyle/>
                    <a:p>
                      <a:pPr marL="411480">
                        <a:lnSpc>
                          <a:spcPct val="100000"/>
                        </a:lnSpc>
                      </a:pPr>
                      <a:r>
                        <a:rPr sz="1100" b="1" spc="-5" dirty="0">
                          <a:latin typeface="Arial"/>
                          <a:cs typeface="Arial"/>
                        </a:rPr>
                        <a:t>E</a:t>
                      </a:r>
                      <a:r>
                        <a:rPr sz="1100" b="1" spc="-30" dirty="0">
                          <a:latin typeface="Arial"/>
                          <a:cs typeface="Arial"/>
                        </a:rPr>
                        <a:t>y</a:t>
                      </a:r>
                      <a:r>
                        <a:rPr sz="1100" b="1" dirty="0">
                          <a:latin typeface="Arial"/>
                          <a:cs typeface="Arial"/>
                        </a:rPr>
                        <a:t>e</a:t>
                      </a:r>
                      <a:r>
                        <a:rPr sz="1100" b="1" spc="25" dirty="0">
                          <a:latin typeface="Arial"/>
                          <a:cs typeface="Arial"/>
                        </a:rPr>
                        <a:t>w</a:t>
                      </a:r>
                      <a:r>
                        <a:rPr sz="1100" b="1" dirty="0">
                          <a:latin typeface="Arial"/>
                          <a:cs typeface="Arial"/>
                        </a:rPr>
                        <a:t>e</a:t>
                      </a:r>
                      <a:r>
                        <a:rPr sz="1100" b="1" spc="-5" dirty="0">
                          <a:latin typeface="Arial"/>
                          <a:cs typeface="Arial"/>
                        </a:rPr>
                        <a:t>a</a:t>
                      </a:r>
                      <a:r>
                        <a:rPr sz="1100" b="1" dirty="0">
                          <a:latin typeface="Arial"/>
                          <a:cs typeface="Arial"/>
                        </a:rPr>
                        <a:t>r</a:t>
                      </a:r>
                      <a:r>
                        <a:rPr sz="1100" b="1" spc="-20" dirty="0">
                          <a:latin typeface="Arial"/>
                          <a:cs typeface="Arial"/>
                        </a:rPr>
                        <a:t> </a:t>
                      </a:r>
                      <a:r>
                        <a:rPr sz="1100" b="1" dirty="0">
                          <a:latin typeface="Arial"/>
                          <a:cs typeface="Arial"/>
                        </a:rPr>
                        <a:t>(e</a:t>
                      </a:r>
                      <a:r>
                        <a:rPr sz="1100" b="1" spc="-20" dirty="0">
                          <a:latin typeface="Arial"/>
                          <a:cs typeface="Arial"/>
                        </a:rPr>
                        <a:t>v</a:t>
                      </a:r>
                      <a:r>
                        <a:rPr sz="1100" b="1" dirty="0">
                          <a:latin typeface="Arial"/>
                          <a:cs typeface="Arial"/>
                        </a:rPr>
                        <a:t>ery</a:t>
                      </a:r>
                      <a:r>
                        <a:rPr sz="1100" b="1" spc="-10" dirty="0">
                          <a:latin typeface="Arial"/>
                          <a:cs typeface="Arial"/>
                        </a:rPr>
                        <a:t> </a:t>
                      </a:r>
                      <a:r>
                        <a:rPr sz="1100" b="1" dirty="0">
                          <a:latin typeface="Arial"/>
                          <a:cs typeface="Arial"/>
                        </a:rPr>
                        <a:t>24</a:t>
                      </a:r>
                      <a:r>
                        <a:rPr sz="1100" b="1" spc="-10" dirty="0">
                          <a:latin typeface="Arial"/>
                          <a:cs typeface="Arial"/>
                        </a:rPr>
                        <a:t> </a:t>
                      </a:r>
                      <a:r>
                        <a:rPr sz="1100" b="1" dirty="0">
                          <a:latin typeface="Arial"/>
                          <a:cs typeface="Arial"/>
                        </a:rPr>
                        <a:t>months</a:t>
                      </a:r>
                      <a:r>
                        <a:rPr sz="1100" b="1" spc="-20" dirty="0">
                          <a:latin typeface="Arial"/>
                          <a:cs typeface="Arial"/>
                        </a:rPr>
                        <a:t> </a:t>
                      </a:r>
                      <a:r>
                        <a:rPr sz="1100" b="1" dirty="0">
                          <a:latin typeface="Arial"/>
                          <a:cs typeface="Arial"/>
                        </a:rPr>
                        <a:t>at</a:t>
                      </a:r>
                      <a:r>
                        <a:rPr sz="1100" b="1" spc="-20" dirty="0">
                          <a:latin typeface="Arial"/>
                          <a:cs typeface="Arial"/>
                        </a:rPr>
                        <a:t> </a:t>
                      </a:r>
                      <a:r>
                        <a:rPr sz="1100" b="1" spc="-10" dirty="0">
                          <a:latin typeface="Arial"/>
                          <a:cs typeface="Arial"/>
                        </a:rPr>
                        <a:t>K</a:t>
                      </a:r>
                      <a:r>
                        <a:rPr sz="1100" b="1" spc="-5" dirty="0">
                          <a:latin typeface="Arial"/>
                          <a:cs typeface="Arial"/>
                        </a:rPr>
                        <a:t>P</a:t>
                      </a:r>
                      <a:r>
                        <a:rPr sz="1100" b="1" dirty="0">
                          <a:latin typeface="Arial"/>
                          <a:cs typeface="Arial"/>
                        </a:rPr>
                        <a:t>)</a:t>
                      </a:r>
                      <a:endParaRPr sz="1100" dirty="0">
                        <a:latin typeface="Arial"/>
                        <a:cs typeface="Arial"/>
                      </a:endParaRPr>
                    </a:p>
                  </a:txBody>
                  <a:tcPr marL="0" marR="0" marT="0" marB="0"/>
                </a:tc>
                <a:tc>
                  <a:txBody>
                    <a:bodyPr/>
                    <a:lstStyle/>
                    <a:p>
                      <a:pPr marL="635" algn="ctr">
                        <a:lnSpc>
                          <a:spcPct val="100000"/>
                        </a:lnSpc>
                      </a:pPr>
                      <a:r>
                        <a:rPr sz="1100" b="1" dirty="0">
                          <a:latin typeface="Arial"/>
                          <a:cs typeface="Arial"/>
                        </a:rPr>
                        <a:t>$</a:t>
                      </a:r>
                      <a:r>
                        <a:rPr sz="1100" b="1" spc="-5" dirty="0">
                          <a:latin typeface="Arial"/>
                          <a:cs typeface="Arial"/>
                        </a:rPr>
                        <a:t>1</a:t>
                      </a:r>
                      <a:r>
                        <a:rPr sz="1100" b="1" dirty="0">
                          <a:latin typeface="Arial"/>
                          <a:cs typeface="Arial"/>
                        </a:rPr>
                        <a:t>50</a:t>
                      </a:r>
                      <a:r>
                        <a:rPr sz="1100" b="1" spc="-10" dirty="0">
                          <a:latin typeface="Arial"/>
                          <a:cs typeface="Arial"/>
                        </a:rPr>
                        <a:t> </a:t>
                      </a:r>
                      <a:r>
                        <a:rPr sz="1100" b="1" dirty="0">
                          <a:latin typeface="Arial"/>
                          <a:cs typeface="Arial"/>
                        </a:rPr>
                        <a:t>al</a:t>
                      </a:r>
                      <a:r>
                        <a:rPr sz="1100" b="1" spc="5" dirty="0">
                          <a:latin typeface="Arial"/>
                          <a:cs typeface="Arial"/>
                        </a:rPr>
                        <a:t>l</a:t>
                      </a:r>
                      <a:r>
                        <a:rPr sz="1100" b="1" spc="-15" dirty="0">
                          <a:latin typeface="Arial"/>
                          <a:cs typeface="Arial"/>
                        </a:rPr>
                        <a:t>o</a:t>
                      </a:r>
                      <a:r>
                        <a:rPr sz="1100" b="1" spc="15" dirty="0">
                          <a:latin typeface="Arial"/>
                          <a:cs typeface="Arial"/>
                        </a:rPr>
                        <a:t>w</a:t>
                      </a:r>
                      <a:r>
                        <a:rPr sz="1100" b="1" dirty="0">
                          <a:latin typeface="Arial"/>
                          <a:cs typeface="Arial"/>
                        </a:rPr>
                        <a:t>a</a:t>
                      </a:r>
                      <a:r>
                        <a:rPr sz="1100" b="1" spc="-5" dirty="0">
                          <a:latin typeface="Arial"/>
                          <a:cs typeface="Arial"/>
                        </a:rPr>
                        <a:t>n</a:t>
                      </a:r>
                      <a:r>
                        <a:rPr sz="1100" b="1" dirty="0">
                          <a:latin typeface="Arial"/>
                          <a:cs typeface="Arial"/>
                        </a:rPr>
                        <a:t>ce</a:t>
                      </a:r>
                      <a:endParaRPr sz="1100">
                        <a:latin typeface="Arial"/>
                        <a:cs typeface="Arial"/>
                      </a:endParaRPr>
                    </a:p>
                  </a:txBody>
                  <a:tcPr marL="0" marR="0" marT="0" marB="0"/>
                </a:tc>
                <a:tc>
                  <a:txBody>
                    <a:bodyPr/>
                    <a:lstStyle/>
                    <a:p>
                      <a:pPr marL="1270" algn="ctr">
                        <a:lnSpc>
                          <a:spcPct val="100000"/>
                        </a:lnSpc>
                      </a:pPr>
                      <a:r>
                        <a:rPr sz="1100" b="1" dirty="0">
                          <a:latin typeface="Arial"/>
                          <a:cs typeface="Arial"/>
                        </a:rPr>
                        <a:t>$</a:t>
                      </a:r>
                      <a:r>
                        <a:rPr sz="1100" b="1" spc="-5" dirty="0">
                          <a:latin typeface="Arial"/>
                          <a:cs typeface="Arial"/>
                        </a:rPr>
                        <a:t>1</a:t>
                      </a:r>
                      <a:r>
                        <a:rPr sz="1100" b="1" dirty="0">
                          <a:latin typeface="Arial"/>
                          <a:cs typeface="Arial"/>
                        </a:rPr>
                        <a:t>50</a:t>
                      </a:r>
                      <a:r>
                        <a:rPr sz="1100" b="1" spc="-10" dirty="0">
                          <a:latin typeface="Arial"/>
                          <a:cs typeface="Arial"/>
                        </a:rPr>
                        <a:t> </a:t>
                      </a:r>
                      <a:r>
                        <a:rPr sz="1100" b="1" dirty="0">
                          <a:latin typeface="Arial"/>
                          <a:cs typeface="Arial"/>
                        </a:rPr>
                        <a:t>al</a:t>
                      </a:r>
                      <a:r>
                        <a:rPr sz="1100" b="1" spc="5" dirty="0">
                          <a:latin typeface="Arial"/>
                          <a:cs typeface="Arial"/>
                        </a:rPr>
                        <a:t>l</a:t>
                      </a:r>
                      <a:r>
                        <a:rPr sz="1100" b="1" spc="-15" dirty="0">
                          <a:latin typeface="Arial"/>
                          <a:cs typeface="Arial"/>
                        </a:rPr>
                        <a:t>o</a:t>
                      </a:r>
                      <a:r>
                        <a:rPr sz="1100" b="1" spc="15" dirty="0">
                          <a:latin typeface="Arial"/>
                          <a:cs typeface="Arial"/>
                        </a:rPr>
                        <a:t>w</a:t>
                      </a:r>
                      <a:r>
                        <a:rPr sz="1100" b="1" dirty="0">
                          <a:latin typeface="Arial"/>
                          <a:cs typeface="Arial"/>
                        </a:rPr>
                        <a:t>a</a:t>
                      </a:r>
                      <a:r>
                        <a:rPr sz="1100" b="1" spc="-5" dirty="0">
                          <a:latin typeface="Arial"/>
                          <a:cs typeface="Arial"/>
                        </a:rPr>
                        <a:t>n</a:t>
                      </a:r>
                      <a:r>
                        <a:rPr sz="1100" b="1" dirty="0">
                          <a:latin typeface="Arial"/>
                          <a:cs typeface="Arial"/>
                        </a:rPr>
                        <a:t>ce</a:t>
                      </a:r>
                      <a:endParaRPr sz="1100">
                        <a:latin typeface="Arial"/>
                        <a:cs typeface="Arial"/>
                      </a:endParaRPr>
                    </a:p>
                  </a:txBody>
                  <a:tcPr marL="0" marR="0" marT="0" marB="0"/>
                </a:tc>
                <a:extLst>
                  <a:ext uri="{0D108BD9-81ED-4DB2-BD59-A6C34878D82A}">
                    <a16:rowId xmlns:a16="http://schemas.microsoft.com/office/drawing/2014/main" val="10013"/>
                  </a:ext>
                </a:extLst>
              </a:tr>
              <a:tr h="259054">
                <a:tc>
                  <a:txBody>
                    <a:bodyPr/>
                    <a:lstStyle/>
                    <a:p>
                      <a:pPr marL="91440">
                        <a:lnSpc>
                          <a:spcPct val="100000"/>
                        </a:lnSpc>
                      </a:pPr>
                      <a:r>
                        <a:rPr sz="1100" b="1" spc="-10" dirty="0">
                          <a:solidFill>
                            <a:srgbClr val="FFFFFF"/>
                          </a:solidFill>
                          <a:latin typeface="Arial"/>
                          <a:cs typeface="Arial"/>
                        </a:rPr>
                        <a:t>H</a:t>
                      </a:r>
                      <a:r>
                        <a:rPr sz="1100" b="1" dirty="0">
                          <a:solidFill>
                            <a:srgbClr val="FFFFFF"/>
                          </a:solidFill>
                          <a:latin typeface="Arial"/>
                          <a:cs typeface="Arial"/>
                        </a:rPr>
                        <a:t>e</a:t>
                      </a:r>
                      <a:r>
                        <a:rPr sz="1100" b="1" spc="-5" dirty="0">
                          <a:solidFill>
                            <a:srgbClr val="FFFFFF"/>
                          </a:solidFill>
                          <a:latin typeface="Arial"/>
                          <a:cs typeface="Arial"/>
                        </a:rPr>
                        <a:t>a</a:t>
                      </a:r>
                      <a:r>
                        <a:rPr sz="1100" b="1" dirty="0">
                          <a:solidFill>
                            <a:srgbClr val="FFFFFF"/>
                          </a:solidFill>
                          <a:latin typeface="Arial"/>
                          <a:cs typeface="Arial"/>
                        </a:rPr>
                        <a:t>r</a:t>
                      </a:r>
                      <a:r>
                        <a:rPr sz="1100" b="1" spc="5" dirty="0">
                          <a:solidFill>
                            <a:srgbClr val="FFFFFF"/>
                          </a:solidFill>
                          <a:latin typeface="Arial"/>
                          <a:cs typeface="Arial"/>
                        </a:rPr>
                        <a:t>i</a:t>
                      </a:r>
                      <a:r>
                        <a:rPr sz="1100" b="1" dirty="0">
                          <a:solidFill>
                            <a:srgbClr val="FFFFFF"/>
                          </a:solidFill>
                          <a:latin typeface="Arial"/>
                          <a:cs typeface="Arial"/>
                        </a:rPr>
                        <a:t>ng</a:t>
                      </a:r>
                      <a:r>
                        <a:rPr sz="1100" b="1" spc="-15" dirty="0">
                          <a:solidFill>
                            <a:srgbClr val="FFFFFF"/>
                          </a:solidFill>
                          <a:latin typeface="Arial"/>
                          <a:cs typeface="Arial"/>
                        </a:rPr>
                        <a:t> </a:t>
                      </a:r>
                      <a:r>
                        <a:rPr sz="1100" b="1" spc="-45" dirty="0">
                          <a:solidFill>
                            <a:srgbClr val="FFFFFF"/>
                          </a:solidFill>
                          <a:latin typeface="Arial"/>
                          <a:cs typeface="Arial"/>
                        </a:rPr>
                        <a:t>A</a:t>
                      </a:r>
                      <a:r>
                        <a:rPr sz="1100" b="1" dirty="0">
                          <a:solidFill>
                            <a:srgbClr val="FFFFFF"/>
                          </a:solidFill>
                          <a:latin typeface="Arial"/>
                          <a:cs typeface="Arial"/>
                        </a:rPr>
                        <a:t>ids</a:t>
                      </a:r>
                      <a:r>
                        <a:rPr sz="1100" b="1" spc="20" dirty="0">
                          <a:solidFill>
                            <a:srgbClr val="FFFFFF"/>
                          </a:solidFill>
                          <a:latin typeface="Arial"/>
                          <a:cs typeface="Arial"/>
                        </a:rPr>
                        <a:t> </a:t>
                      </a:r>
                      <a:r>
                        <a:rPr sz="1100" b="1" dirty="0">
                          <a:solidFill>
                            <a:srgbClr val="FFFFFF"/>
                          </a:solidFill>
                          <a:latin typeface="Arial"/>
                          <a:cs typeface="Arial"/>
                        </a:rPr>
                        <a:t>(e</a:t>
                      </a:r>
                      <a:r>
                        <a:rPr sz="1100" b="1" spc="-20" dirty="0">
                          <a:solidFill>
                            <a:srgbClr val="FFFFFF"/>
                          </a:solidFill>
                          <a:latin typeface="Arial"/>
                          <a:cs typeface="Arial"/>
                        </a:rPr>
                        <a:t>v</a:t>
                      </a:r>
                      <a:r>
                        <a:rPr sz="1100" b="1" dirty="0">
                          <a:solidFill>
                            <a:srgbClr val="FFFFFF"/>
                          </a:solidFill>
                          <a:latin typeface="Arial"/>
                          <a:cs typeface="Arial"/>
                        </a:rPr>
                        <a:t>ery</a:t>
                      </a:r>
                      <a:r>
                        <a:rPr sz="1100" b="1" spc="-20" dirty="0">
                          <a:solidFill>
                            <a:srgbClr val="FFFFFF"/>
                          </a:solidFill>
                          <a:latin typeface="Arial"/>
                          <a:cs typeface="Arial"/>
                        </a:rPr>
                        <a:t> </a:t>
                      </a:r>
                      <a:r>
                        <a:rPr sz="1100" b="1" dirty="0">
                          <a:solidFill>
                            <a:srgbClr val="FFFFFF"/>
                          </a:solidFill>
                          <a:latin typeface="Arial"/>
                          <a:cs typeface="Arial"/>
                        </a:rPr>
                        <a:t>36</a:t>
                      </a:r>
                      <a:r>
                        <a:rPr sz="1100" b="1" spc="-10" dirty="0">
                          <a:solidFill>
                            <a:srgbClr val="FFFFFF"/>
                          </a:solidFill>
                          <a:latin typeface="Arial"/>
                          <a:cs typeface="Arial"/>
                        </a:rPr>
                        <a:t> </a:t>
                      </a:r>
                      <a:r>
                        <a:rPr sz="1100" b="1" dirty="0">
                          <a:solidFill>
                            <a:srgbClr val="FFFFFF"/>
                          </a:solidFill>
                          <a:latin typeface="Arial"/>
                          <a:cs typeface="Arial"/>
                        </a:rPr>
                        <a:t>months</a:t>
                      </a:r>
                      <a:r>
                        <a:rPr sz="1100" b="1" spc="-10" dirty="0">
                          <a:solidFill>
                            <a:srgbClr val="FFFFFF"/>
                          </a:solidFill>
                          <a:latin typeface="Arial"/>
                          <a:cs typeface="Arial"/>
                        </a:rPr>
                        <a:t> </a:t>
                      </a:r>
                      <a:r>
                        <a:rPr sz="1100" b="1" dirty="0">
                          <a:solidFill>
                            <a:srgbClr val="FFFFFF"/>
                          </a:solidFill>
                          <a:latin typeface="Arial"/>
                          <a:cs typeface="Arial"/>
                        </a:rPr>
                        <a:t>at</a:t>
                      </a:r>
                      <a:r>
                        <a:rPr sz="1100" b="1" spc="-20" dirty="0">
                          <a:solidFill>
                            <a:srgbClr val="FFFFFF"/>
                          </a:solidFill>
                          <a:latin typeface="Arial"/>
                          <a:cs typeface="Arial"/>
                        </a:rPr>
                        <a:t> </a:t>
                      </a:r>
                      <a:r>
                        <a:rPr sz="1100" b="1" spc="-10" dirty="0">
                          <a:solidFill>
                            <a:srgbClr val="FFFFFF"/>
                          </a:solidFill>
                          <a:latin typeface="Arial"/>
                          <a:cs typeface="Arial"/>
                        </a:rPr>
                        <a:t>K</a:t>
                      </a:r>
                      <a:r>
                        <a:rPr sz="1100" b="1" spc="-5" dirty="0">
                          <a:solidFill>
                            <a:srgbClr val="FFFFFF"/>
                          </a:solidFill>
                          <a:latin typeface="Arial"/>
                          <a:cs typeface="Arial"/>
                        </a:rPr>
                        <a:t>P</a:t>
                      </a:r>
                      <a:r>
                        <a:rPr sz="1100" b="1" dirty="0">
                          <a:solidFill>
                            <a:srgbClr val="FFFFFF"/>
                          </a:solidFill>
                          <a:latin typeface="Arial"/>
                          <a:cs typeface="Arial"/>
                        </a:rPr>
                        <a:t>)</a:t>
                      </a:r>
                      <a:endParaRPr sz="1100" dirty="0">
                        <a:latin typeface="Arial"/>
                        <a:cs typeface="Arial"/>
                      </a:endParaRPr>
                    </a:p>
                  </a:txBody>
                  <a:tcPr marL="0" marR="0" marT="0" marB="0">
                    <a:solidFill>
                      <a:srgbClr val="1F487C"/>
                    </a:solidFill>
                  </a:tcPr>
                </a:tc>
                <a:tc>
                  <a:txBody>
                    <a:bodyPr/>
                    <a:lstStyle/>
                    <a:p>
                      <a:pPr marL="1016635">
                        <a:lnSpc>
                          <a:spcPct val="100000"/>
                        </a:lnSpc>
                      </a:pPr>
                      <a:r>
                        <a:rPr sz="1100" b="1" dirty="0">
                          <a:solidFill>
                            <a:srgbClr val="FFFFFF"/>
                          </a:solidFill>
                          <a:latin typeface="Arial"/>
                          <a:cs typeface="Arial"/>
                        </a:rPr>
                        <a:t>$</a:t>
                      </a:r>
                      <a:r>
                        <a:rPr sz="1100" b="1" spc="-5" dirty="0">
                          <a:solidFill>
                            <a:srgbClr val="FFFFFF"/>
                          </a:solidFill>
                          <a:latin typeface="Arial"/>
                          <a:cs typeface="Arial"/>
                        </a:rPr>
                        <a:t>5</a:t>
                      </a:r>
                      <a:r>
                        <a:rPr sz="1100" b="1" dirty="0">
                          <a:solidFill>
                            <a:srgbClr val="FFFFFF"/>
                          </a:solidFill>
                          <a:latin typeface="Arial"/>
                          <a:cs typeface="Arial"/>
                        </a:rPr>
                        <a:t>00</a:t>
                      </a:r>
                      <a:r>
                        <a:rPr sz="1100" b="1" spc="-10" dirty="0">
                          <a:solidFill>
                            <a:srgbClr val="FFFFFF"/>
                          </a:solidFill>
                          <a:latin typeface="Arial"/>
                          <a:cs typeface="Arial"/>
                        </a:rPr>
                        <a:t> </a:t>
                      </a:r>
                      <a:r>
                        <a:rPr sz="1100" b="1" dirty="0">
                          <a:solidFill>
                            <a:srgbClr val="FFFFFF"/>
                          </a:solidFill>
                          <a:latin typeface="Arial"/>
                          <a:cs typeface="Arial"/>
                        </a:rPr>
                        <a:t>al</a:t>
                      </a:r>
                      <a:r>
                        <a:rPr sz="1100" b="1" spc="5" dirty="0">
                          <a:solidFill>
                            <a:srgbClr val="FFFFFF"/>
                          </a:solidFill>
                          <a:latin typeface="Arial"/>
                          <a:cs typeface="Arial"/>
                        </a:rPr>
                        <a:t>l</a:t>
                      </a:r>
                      <a:r>
                        <a:rPr sz="1100" b="1" spc="-15" dirty="0">
                          <a:solidFill>
                            <a:srgbClr val="FFFFFF"/>
                          </a:solidFill>
                          <a:latin typeface="Arial"/>
                          <a:cs typeface="Arial"/>
                        </a:rPr>
                        <a:t>o</a:t>
                      </a:r>
                      <a:r>
                        <a:rPr sz="1100" b="1" spc="15" dirty="0">
                          <a:solidFill>
                            <a:srgbClr val="FFFFFF"/>
                          </a:solidFill>
                          <a:latin typeface="Arial"/>
                          <a:cs typeface="Arial"/>
                        </a:rPr>
                        <a:t>w</a:t>
                      </a:r>
                      <a:r>
                        <a:rPr sz="1100" b="1" dirty="0">
                          <a:solidFill>
                            <a:srgbClr val="FFFFFF"/>
                          </a:solidFill>
                          <a:latin typeface="Arial"/>
                          <a:cs typeface="Arial"/>
                        </a:rPr>
                        <a:t>a</a:t>
                      </a:r>
                      <a:r>
                        <a:rPr sz="1100" b="1" spc="-5" dirty="0">
                          <a:solidFill>
                            <a:srgbClr val="FFFFFF"/>
                          </a:solidFill>
                          <a:latin typeface="Arial"/>
                          <a:cs typeface="Arial"/>
                        </a:rPr>
                        <a:t>n</a:t>
                      </a:r>
                      <a:r>
                        <a:rPr sz="1100" b="1" dirty="0">
                          <a:solidFill>
                            <a:srgbClr val="FFFFFF"/>
                          </a:solidFill>
                          <a:latin typeface="Arial"/>
                          <a:cs typeface="Arial"/>
                        </a:rPr>
                        <a:t>ce</a:t>
                      </a:r>
                      <a:r>
                        <a:rPr sz="1100" b="1" spc="-35" dirty="0">
                          <a:solidFill>
                            <a:srgbClr val="FFFFFF"/>
                          </a:solidFill>
                          <a:latin typeface="Arial"/>
                          <a:cs typeface="Arial"/>
                        </a:rPr>
                        <a:t> </a:t>
                      </a:r>
                      <a:r>
                        <a:rPr sz="1100" b="1" dirty="0">
                          <a:solidFill>
                            <a:srgbClr val="FFFFFF"/>
                          </a:solidFill>
                          <a:latin typeface="Arial"/>
                          <a:cs typeface="Arial"/>
                        </a:rPr>
                        <a:t>p</a:t>
                      </a:r>
                      <a:r>
                        <a:rPr sz="1100" b="1" spc="-5" dirty="0">
                          <a:solidFill>
                            <a:srgbClr val="FFFFFF"/>
                          </a:solidFill>
                          <a:latin typeface="Arial"/>
                          <a:cs typeface="Arial"/>
                        </a:rPr>
                        <a:t>e</a:t>
                      </a:r>
                      <a:r>
                        <a:rPr sz="1100" b="1" dirty="0">
                          <a:solidFill>
                            <a:srgbClr val="FFFFFF"/>
                          </a:solidFill>
                          <a:latin typeface="Arial"/>
                          <a:cs typeface="Arial"/>
                        </a:rPr>
                        <a:t>r</a:t>
                      </a:r>
                      <a:r>
                        <a:rPr sz="1100" b="1" spc="-20" dirty="0">
                          <a:solidFill>
                            <a:srgbClr val="FFFFFF"/>
                          </a:solidFill>
                          <a:latin typeface="Arial"/>
                          <a:cs typeface="Arial"/>
                        </a:rPr>
                        <a:t> </a:t>
                      </a:r>
                      <a:r>
                        <a:rPr sz="1100" b="1" dirty="0">
                          <a:solidFill>
                            <a:srgbClr val="FFFFFF"/>
                          </a:solidFill>
                          <a:latin typeface="Arial"/>
                          <a:cs typeface="Arial"/>
                        </a:rPr>
                        <a:t>aid</a:t>
                      </a:r>
                      <a:endParaRPr sz="1100">
                        <a:latin typeface="Arial"/>
                        <a:cs typeface="Arial"/>
                      </a:endParaRPr>
                    </a:p>
                  </a:txBody>
                  <a:tcPr marL="0" marR="0" marT="0" marB="0">
                    <a:solidFill>
                      <a:srgbClr val="1F487C"/>
                    </a:solidFill>
                  </a:tcPr>
                </a:tc>
                <a:tc>
                  <a:txBody>
                    <a:bodyPr/>
                    <a:lstStyle/>
                    <a:p>
                      <a:pPr marL="1019175">
                        <a:lnSpc>
                          <a:spcPct val="100000"/>
                        </a:lnSpc>
                      </a:pPr>
                      <a:r>
                        <a:rPr sz="1100" b="1" dirty="0">
                          <a:solidFill>
                            <a:srgbClr val="FFFFFF"/>
                          </a:solidFill>
                          <a:latin typeface="Arial"/>
                          <a:cs typeface="Arial"/>
                        </a:rPr>
                        <a:t>$</a:t>
                      </a:r>
                      <a:r>
                        <a:rPr sz="1100" b="1" spc="-5" dirty="0">
                          <a:solidFill>
                            <a:srgbClr val="FFFFFF"/>
                          </a:solidFill>
                          <a:latin typeface="Arial"/>
                          <a:cs typeface="Arial"/>
                        </a:rPr>
                        <a:t>5</a:t>
                      </a:r>
                      <a:r>
                        <a:rPr sz="1100" b="1" dirty="0">
                          <a:solidFill>
                            <a:srgbClr val="FFFFFF"/>
                          </a:solidFill>
                          <a:latin typeface="Arial"/>
                          <a:cs typeface="Arial"/>
                        </a:rPr>
                        <a:t>00</a:t>
                      </a:r>
                      <a:r>
                        <a:rPr sz="1100" b="1" spc="-10" dirty="0">
                          <a:solidFill>
                            <a:srgbClr val="FFFFFF"/>
                          </a:solidFill>
                          <a:latin typeface="Arial"/>
                          <a:cs typeface="Arial"/>
                        </a:rPr>
                        <a:t> </a:t>
                      </a:r>
                      <a:r>
                        <a:rPr sz="1100" b="1" dirty="0">
                          <a:solidFill>
                            <a:srgbClr val="FFFFFF"/>
                          </a:solidFill>
                          <a:latin typeface="Arial"/>
                          <a:cs typeface="Arial"/>
                        </a:rPr>
                        <a:t>al</a:t>
                      </a:r>
                      <a:r>
                        <a:rPr sz="1100" b="1" spc="5" dirty="0">
                          <a:solidFill>
                            <a:srgbClr val="FFFFFF"/>
                          </a:solidFill>
                          <a:latin typeface="Arial"/>
                          <a:cs typeface="Arial"/>
                        </a:rPr>
                        <a:t>l</a:t>
                      </a:r>
                      <a:r>
                        <a:rPr sz="1100" b="1" spc="-15" dirty="0">
                          <a:solidFill>
                            <a:srgbClr val="FFFFFF"/>
                          </a:solidFill>
                          <a:latin typeface="Arial"/>
                          <a:cs typeface="Arial"/>
                        </a:rPr>
                        <a:t>o</a:t>
                      </a:r>
                      <a:r>
                        <a:rPr sz="1100" b="1" spc="15" dirty="0">
                          <a:solidFill>
                            <a:srgbClr val="FFFFFF"/>
                          </a:solidFill>
                          <a:latin typeface="Arial"/>
                          <a:cs typeface="Arial"/>
                        </a:rPr>
                        <a:t>w</a:t>
                      </a:r>
                      <a:r>
                        <a:rPr sz="1100" b="1" dirty="0">
                          <a:solidFill>
                            <a:srgbClr val="FFFFFF"/>
                          </a:solidFill>
                          <a:latin typeface="Arial"/>
                          <a:cs typeface="Arial"/>
                        </a:rPr>
                        <a:t>a</a:t>
                      </a:r>
                      <a:r>
                        <a:rPr sz="1100" b="1" spc="-5" dirty="0">
                          <a:solidFill>
                            <a:srgbClr val="FFFFFF"/>
                          </a:solidFill>
                          <a:latin typeface="Arial"/>
                          <a:cs typeface="Arial"/>
                        </a:rPr>
                        <a:t>n</a:t>
                      </a:r>
                      <a:r>
                        <a:rPr sz="1100" b="1" dirty="0">
                          <a:solidFill>
                            <a:srgbClr val="FFFFFF"/>
                          </a:solidFill>
                          <a:latin typeface="Arial"/>
                          <a:cs typeface="Arial"/>
                        </a:rPr>
                        <a:t>ce</a:t>
                      </a:r>
                      <a:r>
                        <a:rPr sz="1100" b="1" spc="-35" dirty="0">
                          <a:solidFill>
                            <a:srgbClr val="FFFFFF"/>
                          </a:solidFill>
                          <a:latin typeface="Arial"/>
                          <a:cs typeface="Arial"/>
                        </a:rPr>
                        <a:t> </a:t>
                      </a:r>
                      <a:r>
                        <a:rPr sz="1100" b="1" dirty="0">
                          <a:solidFill>
                            <a:srgbClr val="FFFFFF"/>
                          </a:solidFill>
                          <a:latin typeface="Arial"/>
                          <a:cs typeface="Arial"/>
                        </a:rPr>
                        <a:t>p</a:t>
                      </a:r>
                      <a:r>
                        <a:rPr sz="1100" b="1" spc="-5" dirty="0">
                          <a:solidFill>
                            <a:srgbClr val="FFFFFF"/>
                          </a:solidFill>
                          <a:latin typeface="Arial"/>
                          <a:cs typeface="Arial"/>
                        </a:rPr>
                        <a:t>e</a:t>
                      </a:r>
                      <a:r>
                        <a:rPr sz="1100" b="1" dirty="0">
                          <a:solidFill>
                            <a:srgbClr val="FFFFFF"/>
                          </a:solidFill>
                          <a:latin typeface="Arial"/>
                          <a:cs typeface="Arial"/>
                        </a:rPr>
                        <a:t>r</a:t>
                      </a:r>
                      <a:r>
                        <a:rPr sz="1100" b="1" spc="-20" dirty="0">
                          <a:solidFill>
                            <a:srgbClr val="FFFFFF"/>
                          </a:solidFill>
                          <a:latin typeface="Arial"/>
                          <a:cs typeface="Arial"/>
                        </a:rPr>
                        <a:t> </a:t>
                      </a:r>
                      <a:r>
                        <a:rPr sz="1100" b="1" dirty="0">
                          <a:solidFill>
                            <a:srgbClr val="FFFFFF"/>
                          </a:solidFill>
                          <a:latin typeface="Arial"/>
                          <a:cs typeface="Arial"/>
                        </a:rPr>
                        <a:t>aid</a:t>
                      </a:r>
                      <a:endParaRPr sz="1100">
                        <a:latin typeface="Arial"/>
                        <a:cs typeface="Arial"/>
                      </a:endParaRPr>
                    </a:p>
                  </a:txBody>
                  <a:tcPr marL="0" marR="0" marT="0" marB="0">
                    <a:solidFill>
                      <a:srgbClr val="1F487C"/>
                    </a:solidFill>
                  </a:tcPr>
                </a:tc>
                <a:extLst>
                  <a:ext uri="{0D108BD9-81ED-4DB2-BD59-A6C34878D82A}">
                    <a16:rowId xmlns:a16="http://schemas.microsoft.com/office/drawing/2014/main" val="10014"/>
                  </a:ext>
                </a:extLst>
              </a:tr>
              <a:tr h="259054">
                <a:tc>
                  <a:txBody>
                    <a:bodyPr/>
                    <a:lstStyle/>
                    <a:p>
                      <a:pPr marL="926465">
                        <a:lnSpc>
                          <a:spcPct val="100000"/>
                        </a:lnSpc>
                      </a:pPr>
                      <a:r>
                        <a:rPr sz="1100" b="1" spc="-10" dirty="0">
                          <a:latin typeface="Arial"/>
                          <a:cs typeface="Arial"/>
                        </a:rPr>
                        <a:t>H</a:t>
                      </a:r>
                      <a:r>
                        <a:rPr sz="1100" b="1" dirty="0">
                          <a:latin typeface="Arial"/>
                          <a:cs typeface="Arial"/>
                        </a:rPr>
                        <a:t>ome</a:t>
                      </a:r>
                      <a:r>
                        <a:rPr sz="1100" b="1" spc="-10" dirty="0">
                          <a:latin typeface="Arial"/>
                          <a:cs typeface="Arial"/>
                        </a:rPr>
                        <a:t> </a:t>
                      </a:r>
                      <a:r>
                        <a:rPr sz="1100" b="1" dirty="0">
                          <a:latin typeface="Arial"/>
                          <a:cs typeface="Arial"/>
                        </a:rPr>
                        <a:t>h</a:t>
                      </a:r>
                      <a:r>
                        <a:rPr sz="1100" b="1" spc="-5" dirty="0">
                          <a:latin typeface="Arial"/>
                          <a:cs typeface="Arial"/>
                        </a:rPr>
                        <a:t>e</a:t>
                      </a:r>
                      <a:r>
                        <a:rPr sz="1100" b="1" dirty="0">
                          <a:latin typeface="Arial"/>
                          <a:cs typeface="Arial"/>
                        </a:rPr>
                        <a:t>al</a:t>
                      </a:r>
                      <a:r>
                        <a:rPr sz="1100" b="1" spc="5" dirty="0">
                          <a:latin typeface="Arial"/>
                          <a:cs typeface="Arial"/>
                        </a:rPr>
                        <a:t>t</a:t>
                      </a:r>
                      <a:r>
                        <a:rPr sz="1100" b="1" dirty="0">
                          <a:latin typeface="Arial"/>
                          <a:cs typeface="Arial"/>
                        </a:rPr>
                        <a:t>h</a:t>
                      </a:r>
                      <a:r>
                        <a:rPr sz="1100" b="1" spc="-20" dirty="0">
                          <a:latin typeface="Arial"/>
                          <a:cs typeface="Arial"/>
                        </a:rPr>
                        <a:t> </a:t>
                      </a:r>
                      <a:r>
                        <a:rPr sz="1100" b="1" dirty="0">
                          <a:latin typeface="Arial"/>
                          <a:cs typeface="Arial"/>
                        </a:rPr>
                        <a:t>c</a:t>
                      </a:r>
                      <a:r>
                        <a:rPr sz="1100" b="1" spc="-5" dirty="0">
                          <a:latin typeface="Arial"/>
                          <a:cs typeface="Arial"/>
                        </a:rPr>
                        <a:t>a</a:t>
                      </a:r>
                      <a:r>
                        <a:rPr sz="1100" b="1" dirty="0">
                          <a:latin typeface="Arial"/>
                          <a:cs typeface="Arial"/>
                        </a:rPr>
                        <a:t>re</a:t>
                      </a:r>
                      <a:endParaRPr sz="1100" dirty="0">
                        <a:latin typeface="Arial"/>
                        <a:cs typeface="Arial"/>
                      </a:endParaRPr>
                    </a:p>
                  </a:txBody>
                  <a:tcPr marL="0" marR="0" marT="0" marB="0"/>
                </a:tc>
                <a:tc>
                  <a:txBody>
                    <a:bodyPr/>
                    <a:lstStyle/>
                    <a:p>
                      <a:pPr marL="635" algn="ctr">
                        <a:lnSpc>
                          <a:spcPct val="100000"/>
                        </a:lnSpc>
                      </a:pPr>
                      <a:r>
                        <a:rPr sz="1100" b="1" spc="-10" dirty="0">
                          <a:latin typeface="Arial"/>
                          <a:cs typeface="Arial"/>
                        </a:rPr>
                        <a:t>N</a:t>
                      </a:r>
                      <a:r>
                        <a:rPr sz="1100" b="1" dirty="0">
                          <a:latin typeface="Arial"/>
                          <a:cs typeface="Arial"/>
                        </a:rPr>
                        <a:t>o ch</a:t>
                      </a:r>
                      <a:r>
                        <a:rPr sz="1100" b="1" spc="-5" dirty="0">
                          <a:latin typeface="Arial"/>
                          <a:cs typeface="Arial"/>
                        </a:rPr>
                        <a:t>a</a:t>
                      </a:r>
                      <a:r>
                        <a:rPr sz="1100" b="1" dirty="0">
                          <a:latin typeface="Arial"/>
                          <a:cs typeface="Arial"/>
                        </a:rPr>
                        <a:t>rge</a:t>
                      </a:r>
                      <a:endParaRPr sz="1100">
                        <a:latin typeface="Arial"/>
                        <a:cs typeface="Arial"/>
                      </a:endParaRPr>
                    </a:p>
                  </a:txBody>
                  <a:tcPr marL="0" marR="0" marT="0" marB="0"/>
                </a:tc>
                <a:tc>
                  <a:txBody>
                    <a:bodyPr/>
                    <a:lstStyle/>
                    <a:p>
                      <a:pPr marL="1270" algn="ctr">
                        <a:lnSpc>
                          <a:spcPct val="100000"/>
                        </a:lnSpc>
                      </a:pPr>
                      <a:r>
                        <a:rPr sz="1100" b="1" spc="-10" dirty="0">
                          <a:latin typeface="Arial"/>
                          <a:cs typeface="Arial"/>
                        </a:rPr>
                        <a:t>N</a:t>
                      </a:r>
                      <a:r>
                        <a:rPr sz="1100" b="1" dirty="0">
                          <a:latin typeface="Arial"/>
                          <a:cs typeface="Arial"/>
                        </a:rPr>
                        <a:t>o ch</a:t>
                      </a:r>
                      <a:r>
                        <a:rPr sz="1100" b="1" spc="-5" dirty="0">
                          <a:latin typeface="Arial"/>
                          <a:cs typeface="Arial"/>
                        </a:rPr>
                        <a:t>a</a:t>
                      </a:r>
                      <a:r>
                        <a:rPr sz="1100" b="1" dirty="0">
                          <a:latin typeface="Arial"/>
                          <a:cs typeface="Arial"/>
                        </a:rPr>
                        <a:t>rge</a:t>
                      </a:r>
                      <a:endParaRPr sz="1100">
                        <a:latin typeface="Arial"/>
                        <a:cs typeface="Arial"/>
                      </a:endParaRPr>
                    </a:p>
                  </a:txBody>
                  <a:tcPr marL="0" marR="0" marT="0" marB="0"/>
                </a:tc>
                <a:extLst>
                  <a:ext uri="{0D108BD9-81ED-4DB2-BD59-A6C34878D82A}">
                    <a16:rowId xmlns:a16="http://schemas.microsoft.com/office/drawing/2014/main" val="10015"/>
                  </a:ext>
                </a:extLst>
              </a:tr>
              <a:tr h="259054">
                <a:tc>
                  <a:txBody>
                    <a:bodyPr/>
                    <a:lstStyle/>
                    <a:p>
                      <a:pPr marL="91440">
                        <a:lnSpc>
                          <a:spcPct val="100000"/>
                        </a:lnSpc>
                      </a:pPr>
                      <a:r>
                        <a:rPr sz="1100" b="1" spc="-10" dirty="0">
                          <a:solidFill>
                            <a:srgbClr val="FFFFFF"/>
                          </a:solidFill>
                          <a:latin typeface="Arial"/>
                          <a:cs typeface="Arial"/>
                        </a:rPr>
                        <a:t>S</a:t>
                      </a:r>
                      <a:r>
                        <a:rPr sz="1100" b="1" dirty="0">
                          <a:solidFill>
                            <a:srgbClr val="FFFFFF"/>
                          </a:solidFill>
                          <a:latin typeface="Arial"/>
                          <a:cs typeface="Arial"/>
                        </a:rPr>
                        <a:t>killed</a:t>
                      </a:r>
                      <a:r>
                        <a:rPr sz="1100" b="1" spc="-40" dirty="0">
                          <a:solidFill>
                            <a:srgbClr val="FFFFFF"/>
                          </a:solidFill>
                          <a:latin typeface="Arial"/>
                          <a:cs typeface="Arial"/>
                        </a:rPr>
                        <a:t> </a:t>
                      </a:r>
                      <a:r>
                        <a:rPr sz="1100" b="1" spc="-10" dirty="0">
                          <a:solidFill>
                            <a:srgbClr val="FFFFFF"/>
                          </a:solidFill>
                          <a:latin typeface="Arial"/>
                          <a:cs typeface="Arial"/>
                        </a:rPr>
                        <a:t>N</a:t>
                      </a:r>
                      <a:r>
                        <a:rPr sz="1100" b="1" spc="-5" dirty="0">
                          <a:solidFill>
                            <a:srgbClr val="FFFFFF"/>
                          </a:solidFill>
                          <a:latin typeface="Arial"/>
                          <a:cs typeface="Arial"/>
                        </a:rPr>
                        <a:t>u</a:t>
                      </a:r>
                      <a:r>
                        <a:rPr sz="1100" b="1" dirty="0">
                          <a:solidFill>
                            <a:srgbClr val="FFFFFF"/>
                          </a:solidFill>
                          <a:latin typeface="Arial"/>
                          <a:cs typeface="Arial"/>
                        </a:rPr>
                        <a:t>rsing</a:t>
                      </a:r>
                      <a:r>
                        <a:rPr sz="1100" b="1" spc="-15" dirty="0">
                          <a:solidFill>
                            <a:srgbClr val="FFFFFF"/>
                          </a:solidFill>
                          <a:latin typeface="Arial"/>
                          <a:cs typeface="Arial"/>
                        </a:rPr>
                        <a:t> </a:t>
                      </a:r>
                      <a:r>
                        <a:rPr sz="1100" b="1" spc="-5" dirty="0">
                          <a:solidFill>
                            <a:srgbClr val="FFFFFF"/>
                          </a:solidFill>
                          <a:latin typeface="Arial"/>
                          <a:cs typeface="Arial"/>
                        </a:rPr>
                        <a:t>F</a:t>
                      </a:r>
                      <a:r>
                        <a:rPr sz="1100" b="1" dirty="0">
                          <a:solidFill>
                            <a:srgbClr val="FFFFFF"/>
                          </a:solidFill>
                          <a:latin typeface="Arial"/>
                          <a:cs typeface="Arial"/>
                        </a:rPr>
                        <a:t>a</a:t>
                      </a:r>
                      <a:r>
                        <a:rPr sz="1100" b="1" spc="-10" dirty="0">
                          <a:solidFill>
                            <a:srgbClr val="FFFFFF"/>
                          </a:solidFill>
                          <a:latin typeface="Arial"/>
                          <a:cs typeface="Arial"/>
                        </a:rPr>
                        <a:t>c</a:t>
                      </a:r>
                      <a:r>
                        <a:rPr sz="1100" b="1" dirty="0">
                          <a:solidFill>
                            <a:srgbClr val="FFFFFF"/>
                          </a:solidFill>
                          <a:latin typeface="Arial"/>
                          <a:cs typeface="Arial"/>
                        </a:rPr>
                        <a:t>ili</a:t>
                      </a:r>
                      <a:r>
                        <a:rPr sz="1100" b="1" spc="-10" dirty="0">
                          <a:solidFill>
                            <a:srgbClr val="FFFFFF"/>
                          </a:solidFill>
                          <a:latin typeface="Arial"/>
                          <a:cs typeface="Arial"/>
                        </a:rPr>
                        <a:t>t</a:t>
                      </a:r>
                      <a:r>
                        <a:rPr sz="1100" b="1" dirty="0">
                          <a:solidFill>
                            <a:srgbClr val="FFFFFF"/>
                          </a:solidFill>
                          <a:latin typeface="Arial"/>
                          <a:cs typeface="Arial"/>
                        </a:rPr>
                        <a:t>y</a:t>
                      </a:r>
                      <a:r>
                        <a:rPr sz="1100" b="1" spc="-50" dirty="0">
                          <a:solidFill>
                            <a:srgbClr val="FFFFFF"/>
                          </a:solidFill>
                          <a:latin typeface="Arial"/>
                          <a:cs typeface="Arial"/>
                        </a:rPr>
                        <a:t> </a:t>
                      </a:r>
                      <a:r>
                        <a:rPr sz="1100" b="1" spc="-10" dirty="0">
                          <a:solidFill>
                            <a:srgbClr val="FFFFFF"/>
                          </a:solidFill>
                          <a:latin typeface="Arial"/>
                          <a:cs typeface="Arial"/>
                        </a:rPr>
                        <a:t>C</a:t>
                      </a:r>
                      <a:r>
                        <a:rPr sz="1100" b="1" dirty="0">
                          <a:solidFill>
                            <a:srgbClr val="FFFFFF"/>
                          </a:solidFill>
                          <a:latin typeface="Arial"/>
                          <a:cs typeface="Arial"/>
                        </a:rPr>
                        <a:t>are</a:t>
                      </a:r>
                      <a:endParaRPr sz="1100" dirty="0">
                        <a:latin typeface="Arial"/>
                        <a:cs typeface="Arial"/>
                      </a:endParaRPr>
                    </a:p>
                  </a:txBody>
                  <a:tcPr marL="0" marR="0" marT="0" marB="0">
                    <a:solidFill>
                      <a:srgbClr val="1F487C"/>
                    </a:solidFill>
                  </a:tcPr>
                </a:tc>
                <a:tc>
                  <a:txBody>
                    <a:bodyPr/>
                    <a:lstStyle/>
                    <a:p>
                      <a:pPr marL="205740">
                        <a:lnSpc>
                          <a:spcPct val="100000"/>
                        </a:lnSpc>
                      </a:pPr>
                      <a:r>
                        <a:rPr sz="1100" b="1" spc="-10" dirty="0">
                          <a:solidFill>
                            <a:srgbClr val="FFFFFF"/>
                          </a:solidFill>
                          <a:latin typeface="Arial"/>
                          <a:cs typeface="Arial"/>
                        </a:rPr>
                        <a:t>N</a:t>
                      </a:r>
                      <a:r>
                        <a:rPr sz="1100" b="1" dirty="0">
                          <a:solidFill>
                            <a:srgbClr val="FFFFFF"/>
                          </a:solidFill>
                          <a:latin typeface="Arial"/>
                          <a:cs typeface="Arial"/>
                        </a:rPr>
                        <a:t>o c</a:t>
                      </a:r>
                      <a:r>
                        <a:rPr sz="1100" b="1" spc="-10" dirty="0">
                          <a:solidFill>
                            <a:srgbClr val="FFFFFF"/>
                          </a:solidFill>
                          <a:latin typeface="Arial"/>
                          <a:cs typeface="Arial"/>
                        </a:rPr>
                        <a:t>h</a:t>
                      </a:r>
                      <a:r>
                        <a:rPr sz="1100" b="1" dirty="0">
                          <a:solidFill>
                            <a:srgbClr val="FFFFFF"/>
                          </a:solidFill>
                          <a:latin typeface="Arial"/>
                          <a:cs typeface="Arial"/>
                        </a:rPr>
                        <a:t>ar</a:t>
                      </a:r>
                      <a:r>
                        <a:rPr sz="1100" b="1" spc="-10" dirty="0">
                          <a:solidFill>
                            <a:srgbClr val="FFFFFF"/>
                          </a:solidFill>
                          <a:latin typeface="Arial"/>
                          <a:cs typeface="Arial"/>
                        </a:rPr>
                        <a:t>g</a:t>
                      </a:r>
                      <a:r>
                        <a:rPr sz="1100" b="1" dirty="0">
                          <a:solidFill>
                            <a:srgbClr val="FFFFFF"/>
                          </a:solidFill>
                          <a:latin typeface="Arial"/>
                          <a:cs typeface="Arial"/>
                        </a:rPr>
                        <a:t>e</a:t>
                      </a:r>
                      <a:r>
                        <a:rPr sz="1100" b="1" spc="-10" dirty="0">
                          <a:solidFill>
                            <a:srgbClr val="FFFFFF"/>
                          </a:solidFill>
                          <a:latin typeface="Arial"/>
                          <a:cs typeface="Arial"/>
                        </a:rPr>
                        <a:t> </a:t>
                      </a:r>
                      <a:r>
                        <a:rPr sz="1100" b="1" dirty="0">
                          <a:solidFill>
                            <a:srgbClr val="FFFFFF"/>
                          </a:solidFill>
                          <a:latin typeface="Arial"/>
                          <a:cs typeface="Arial"/>
                        </a:rPr>
                        <a:t>f</a:t>
                      </a:r>
                      <a:r>
                        <a:rPr sz="1100" b="1" spc="-5" dirty="0">
                          <a:solidFill>
                            <a:srgbClr val="FFFFFF"/>
                          </a:solidFill>
                          <a:latin typeface="Arial"/>
                          <a:cs typeface="Arial"/>
                        </a:rPr>
                        <a:t>o</a:t>
                      </a:r>
                      <a:r>
                        <a:rPr sz="1100" b="1" dirty="0">
                          <a:solidFill>
                            <a:srgbClr val="FFFFFF"/>
                          </a:solidFill>
                          <a:latin typeface="Arial"/>
                          <a:cs typeface="Arial"/>
                        </a:rPr>
                        <a:t>r</a:t>
                      </a:r>
                      <a:r>
                        <a:rPr sz="1100" b="1" spc="-20" dirty="0">
                          <a:solidFill>
                            <a:srgbClr val="FFFFFF"/>
                          </a:solidFill>
                          <a:latin typeface="Arial"/>
                          <a:cs typeface="Arial"/>
                        </a:rPr>
                        <a:t> </a:t>
                      </a:r>
                      <a:r>
                        <a:rPr sz="1100" b="1" spc="-5" dirty="0">
                          <a:solidFill>
                            <a:srgbClr val="FFFFFF"/>
                          </a:solidFill>
                          <a:latin typeface="Arial"/>
                          <a:cs typeface="Arial"/>
                        </a:rPr>
                        <a:t>u</a:t>
                      </a:r>
                      <a:r>
                        <a:rPr sz="1100" b="1" dirty="0">
                          <a:solidFill>
                            <a:srgbClr val="FFFFFF"/>
                          </a:solidFill>
                          <a:latin typeface="Arial"/>
                          <a:cs typeface="Arial"/>
                        </a:rPr>
                        <a:t>p</a:t>
                      </a:r>
                      <a:r>
                        <a:rPr sz="1100" b="1" spc="-15" dirty="0">
                          <a:solidFill>
                            <a:srgbClr val="FFFFFF"/>
                          </a:solidFill>
                          <a:latin typeface="Arial"/>
                          <a:cs typeface="Arial"/>
                        </a:rPr>
                        <a:t> </a:t>
                      </a:r>
                      <a:r>
                        <a:rPr sz="1100" b="1" dirty="0">
                          <a:solidFill>
                            <a:srgbClr val="FFFFFF"/>
                          </a:solidFill>
                          <a:latin typeface="Arial"/>
                          <a:cs typeface="Arial"/>
                        </a:rPr>
                        <a:t>to</a:t>
                      </a:r>
                      <a:r>
                        <a:rPr sz="1100" b="1" spc="-15" dirty="0">
                          <a:solidFill>
                            <a:srgbClr val="FFFFFF"/>
                          </a:solidFill>
                          <a:latin typeface="Arial"/>
                          <a:cs typeface="Arial"/>
                        </a:rPr>
                        <a:t> </a:t>
                      </a:r>
                      <a:r>
                        <a:rPr sz="1100" b="1" dirty="0">
                          <a:solidFill>
                            <a:srgbClr val="FFFFFF"/>
                          </a:solidFill>
                          <a:latin typeface="Arial"/>
                          <a:cs typeface="Arial"/>
                        </a:rPr>
                        <a:t>1</a:t>
                      </a:r>
                      <a:r>
                        <a:rPr sz="1100" b="1" spc="-10" dirty="0">
                          <a:solidFill>
                            <a:srgbClr val="FFFFFF"/>
                          </a:solidFill>
                          <a:latin typeface="Arial"/>
                          <a:cs typeface="Arial"/>
                        </a:rPr>
                        <a:t>0</a:t>
                      </a:r>
                      <a:r>
                        <a:rPr sz="1100" b="1" dirty="0">
                          <a:solidFill>
                            <a:srgbClr val="FFFFFF"/>
                          </a:solidFill>
                          <a:latin typeface="Arial"/>
                          <a:cs typeface="Arial"/>
                        </a:rPr>
                        <a:t>0</a:t>
                      </a:r>
                      <a:r>
                        <a:rPr sz="1100" b="1" spc="-10" dirty="0">
                          <a:solidFill>
                            <a:srgbClr val="FFFFFF"/>
                          </a:solidFill>
                          <a:latin typeface="Arial"/>
                          <a:cs typeface="Arial"/>
                        </a:rPr>
                        <a:t> </a:t>
                      </a:r>
                      <a:r>
                        <a:rPr sz="1100" b="1" spc="-5" dirty="0">
                          <a:solidFill>
                            <a:srgbClr val="FFFFFF"/>
                          </a:solidFill>
                          <a:latin typeface="Arial"/>
                          <a:cs typeface="Arial"/>
                        </a:rPr>
                        <a:t>d</a:t>
                      </a:r>
                      <a:r>
                        <a:rPr sz="1100" b="1" dirty="0">
                          <a:solidFill>
                            <a:srgbClr val="FFFFFF"/>
                          </a:solidFill>
                          <a:latin typeface="Arial"/>
                          <a:cs typeface="Arial"/>
                        </a:rPr>
                        <a:t>a</a:t>
                      </a:r>
                      <a:r>
                        <a:rPr sz="1100" b="1" spc="-30" dirty="0">
                          <a:solidFill>
                            <a:srgbClr val="FFFFFF"/>
                          </a:solidFill>
                          <a:latin typeface="Arial"/>
                          <a:cs typeface="Arial"/>
                        </a:rPr>
                        <a:t>y</a:t>
                      </a:r>
                      <a:r>
                        <a:rPr sz="1100" b="1" dirty="0">
                          <a:solidFill>
                            <a:srgbClr val="FFFFFF"/>
                          </a:solidFill>
                          <a:latin typeface="Arial"/>
                          <a:cs typeface="Arial"/>
                        </a:rPr>
                        <a:t>s</a:t>
                      </a:r>
                      <a:r>
                        <a:rPr sz="1100" b="1" spc="10" dirty="0">
                          <a:solidFill>
                            <a:srgbClr val="FFFFFF"/>
                          </a:solidFill>
                          <a:latin typeface="Arial"/>
                          <a:cs typeface="Arial"/>
                        </a:rPr>
                        <a:t> </a:t>
                      </a:r>
                      <a:r>
                        <a:rPr sz="1100" b="1" spc="-5" dirty="0">
                          <a:solidFill>
                            <a:srgbClr val="FFFFFF"/>
                          </a:solidFill>
                          <a:latin typeface="Arial"/>
                          <a:cs typeface="Arial"/>
                        </a:rPr>
                        <a:t>p</a:t>
                      </a:r>
                      <a:r>
                        <a:rPr sz="1100" b="1" dirty="0">
                          <a:solidFill>
                            <a:srgbClr val="FFFFFF"/>
                          </a:solidFill>
                          <a:latin typeface="Arial"/>
                          <a:cs typeface="Arial"/>
                        </a:rPr>
                        <a:t>er</a:t>
                      </a:r>
                      <a:r>
                        <a:rPr sz="1100" b="1" spc="-10" dirty="0">
                          <a:solidFill>
                            <a:srgbClr val="FFFFFF"/>
                          </a:solidFill>
                          <a:latin typeface="Arial"/>
                          <a:cs typeface="Arial"/>
                        </a:rPr>
                        <a:t> </a:t>
                      </a:r>
                      <a:r>
                        <a:rPr sz="1100" b="1" spc="-5" dirty="0">
                          <a:solidFill>
                            <a:srgbClr val="FFFFFF"/>
                          </a:solidFill>
                          <a:latin typeface="Arial"/>
                          <a:cs typeface="Arial"/>
                        </a:rPr>
                        <a:t>b</a:t>
                      </a:r>
                      <a:r>
                        <a:rPr sz="1100" b="1" dirty="0">
                          <a:solidFill>
                            <a:srgbClr val="FFFFFF"/>
                          </a:solidFill>
                          <a:latin typeface="Arial"/>
                          <a:cs typeface="Arial"/>
                        </a:rPr>
                        <a:t>e</a:t>
                      </a:r>
                      <a:r>
                        <a:rPr sz="1100" b="1" spc="-10" dirty="0">
                          <a:solidFill>
                            <a:srgbClr val="FFFFFF"/>
                          </a:solidFill>
                          <a:latin typeface="Arial"/>
                          <a:cs typeface="Arial"/>
                        </a:rPr>
                        <a:t>n</a:t>
                      </a:r>
                      <a:r>
                        <a:rPr sz="1100" b="1" dirty="0">
                          <a:solidFill>
                            <a:srgbClr val="FFFFFF"/>
                          </a:solidFill>
                          <a:latin typeface="Arial"/>
                          <a:cs typeface="Arial"/>
                        </a:rPr>
                        <a:t>efit</a:t>
                      </a:r>
                      <a:r>
                        <a:rPr sz="1100" b="1" spc="-30" dirty="0">
                          <a:solidFill>
                            <a:srgbClr val="FFFFFF"/>
                          </a:solidFill>
                          <a:latin typeface="Arial"/>
                          <a:cs typeface="Arial"/>
                        </a:rPr>
                        <a:t> </a:t>
                      </a:r>
                      <a:r>
                        <a:rPr sz="1100" b="1" spc="-5" dirty="0">
                          <a:solidFill>
                            <a:srgbClr val="FFFFFF"/>
                          </a:solidFill>
                          <a:latin typeface="Arial"/>
                          <a:cs typeface="Arial"/>
                        </a:rPr>
                        <a:t>p</a:t>
                      </a:r>
                      <a:r>
                        <a:rPr sz="1100" b="1" dirty="0">
                          <a:solidFill>
                            <a:srgbClr val="FFFFFF"/>
                          </a:solidFill>
                          <a:latin typeface="Arial"/>
                          <a:cs typeface="Arial"/>
                        </a:rPr>
                        <a:t>eriod</a:t>
                      </a:r>
                      <a:endParaRPr sz="1100" dirty="0">
                        <a:latin typeface="Arial"/>
                        <a:cs typeface="Arial"/>
                      </a:endParaRPr>
                    </a:p>
                  </a:txBody>
                  <a:tcPr marL="0" marR="0" marT="0" marB="0">
                    <a:solidFill>
                      <a:srgbClr val="1F487C"/>
                    </a:solidFill>
                  </a:tcPr>
                </a:tc>
                <a:tc>
                  <a:txBody>
                    <a:bodyPr/>
                    <a:lstStyle/>
                    <a:p>
                      <a:pPr marL="208279">
                        <a:lnSpc>
                          <a:spcPct val="100000"/>
                        </a:lnSpc>
                      </a:pPr>
                      <a:r>
                        <a:rPr sz="1100" b="1" spc="-10" dirty="0">
                          <a:solidFill>
                            <a:srgbClr val="FFFFFF"/>
                          </a:solidFill>
                          <a:latin typeface="Arial"/>
                          <a:cs typeface="Arial"/>
                        </a:rPr>
                        <a:t>N</a:t>
                      </a:r>
                      <a:r>
                        <a:rPr sz="1100" b="1" dirty="0">
                          <a:solidFill>
                            <a:srgbClr val="FFFFFF"/>
                          </a:solidFill>
                          <a:latin typeface="Arial"/>
                          <a:cs typeface="Arial"/>
                        </a:rPr>
                        <a:t>o c</a:t>
                      </a:r>
                      <a:r>
                        <a:rPr sz="1100" b="1" spc="-10" dirty="0">
                          <a:solidFill>
                            <a:srgbClr val="FFFFFF"/>
                          </a:solidFill>
                          <a:latin typeface="Arial"/>
                          <a:cs typeface="Arial"/>
                        </a:rPr>
                        <a:t>h</a:t>
                      </a:r>
                      <a:r>
                        <a:rPr sz="1100" b="1" dirty="0">
                          <a:solidFill>
                            <a:srgbClr val="FFFFFF"/>
                          </a:solidFill>
                          <a:latin typeface="Arial"/>
                          <a:cs typeface="Arial"/>
                        </a:rPr>
                        <a:t>ar</a:t>
                      </a:r>
                      <a:r>
                        <a:rPr sz="1100" b="1" spc="-10" dirty="0">
                          <a:solidFill>
                            <a:srgbClr val="FFFFFF"/>
                          </a:solidFill>
                          <a:latin typeface="Arial"/>
                          <a:cs typeface="Arial"/>
                        </a:rPr>
                        <a:t>g</a:t>
                      </a:r>
                      <a:r>
                        <a:rPr sz="1100" b="1" dirty="0">
                          <a:solidFill>
                            <a:srgbClr val="FFFFFF"/>
                          </a:solidFill>
                          <a:latin typeface="Arial"/>
                          <a:cs typeface="Arial"/>
                        </a:rPr>
                        <a:t>e</a:t>
                      </a:r>
                      <a:r>
                        <a:rPr sz="1100" b="1" spc="-10" dirty="0">
                          <a:solidFill>
                            <a:srgbClr val="FFFFFF"/>
                          </a:solidFill>
                          <a:latin typeface="Arial"/>
                          <a:cs typeface="Arial"/>
                        </a:rPr>
                        <a:t> </a:t>
                      </a:r>
                      <a:r>
                        <a:rPr sz="1100" b="1" dirty="0">
                          <a:solidFill>
                            <a:srgbClr val="FFFFFF"/>
                          </a:solidFill>
                          <a:latin typeface="Arial"/>
                          <a:cs typeface="Arial"/>
                        </a:rPr>
                        <a:t>f</a:t>
                      </a:r>
                      <a:r>
                        <a:rPr sz="1100" b="1" spc="-5" dirty="0">
                          <a:solidFill>
                            <a:srgbClr val="FFFFFF"/>
                          </a:solidFill>
                          <a:latin typeface="Arial"/>
                          <a:cs typeface="Arial"/>
                        </a:rPr>
                        <a:t>o</a:t>
                      </a:r>
                      <a:r>
                        <a:rPr sz="1100" b="1" dirty="0">
                          <a:solidFill>
                            <a:srgbClr val="FFFFFF"/>
                          </a:solidFill>
                          <a:latin typeface="Arial"/>
                          <a:cs typeface="Arial"/>
                        </a:rPr>
                        <a:t>r</a:t>
                      </a:r>
                      <a:r>
                        <a:rPr sz="1100" b="1" spc="-20" dirty="0">
                          <a:solidFill>
                            <a:srgbClr val="FFFFFF"/>
                          </a:solidFill>
                          <a:latin typeface="Arial"/>
                          <a:cs typeface="Arial"/>
                        </a:rPr>
                        <a:t> </a:t>
                      </a:r>
                      <a:r>
                        <a:rPr sz="1100" b="1" spc="-5" dirty="0">
                          <a:solidFill>
                            <a:srgbClr val="FFFFFF"/>
                          </a:solidFill>
                          <a:latin typeface="Arial"/>
                          <a:cs typeface="Arial"/>
                        </a:rPr>
                        <a:t>u</a:t>
                      </a:r>
                      <a:r>
                        <a:rPr sz="1100" b="1" dirty="0">
                          <a:solidFill>
                            <a:srgbClr val="FFFFFF"/>
                          </a:solidFill>
                          <a:latin typeface="Arial"/>
                          <a:cs typeface="Arial"/>
                        </a:rPr>
                        <a:t>p</a:t>
                      </a:r>
                      <a:r>
                        <a:rPr sz="1100" b="1" spc="-15" dirty="0">
                          <a:solidFill>
                            <a:srgbClr val="FFFFFF"/>
                          </a:solidFill>
                          <a:latin typeface="Arial"/>
                          <a:cs typeface="Arial"/>
                        </a:rPr>
                        <a:t> </a:t>
                      </a:r>
                      <a:r>
                        <a:rPr sz="1100" b="1" dirty="0">
                          <a:solidFill>
                            <a:srgbClr val="FFFFFF"/>
                          </a:solidFill>
                          <a:latin typeface="Arial"/>
                          <a:cs typeface="Arial"/>
                        </a:rPr>
                        <a:t>to</a:t>
                      </a:r>
                      <a:r>
                        <a:rPr sz="1100" b="1" spc="-15" dirty="0">
                          <a:solidFill>
                            <a:srgbClr val="FFFFFF"/>
                          </a:solidFill>
                          <a:latin typeface="Arial"/>
                          <a:cs typeface="Arial"/>
                        </a:rPr>
                        <a:t> </a:t>
                      </a:r>
                      <a:r>
                        <a:rPr sz="1100" b="1" dirty="0">
                          <a:solidFill>
                            <a:srgbClr val="FFFFFF"/>
                          </a:solidFill>
                          <a:latin typeface="Arial"/>
                          <a:cs typeface="Arial"/>
                        </a:rPr>
                        <a:t>1</a:t>
                      </a:r>
                      <a:r>
                        <a:rPr sz="1100" b="1" spc="-10" dirty="0">
                          <a:solidFill>
                            <a:srgbClr val="FFFFFF"/>
                          </a:solidFill>
                          <a:latin typeface="Arial"/>
                          <a:cs typeface="Arial"/>
                        </a:rPr>
                        <a:t>0</a:t>
                      </a:r>
                      <a:r>
                        <a:rPr sz="1100" b="1" dirty="0">
                          <a:solidFill>
                            <a:srgbClr val="FFFFFF"/>
                          </a:solidFill>
                          <a:latin typeface="Arial"/>
                          <a:cs typeface="Arial"/>
                        </a:rPr>
                        <a:t>0</a:t>
                      </a:r>
                      <a:r>
                        <a:rPr sz="1100" b="1" spc="-10" dirty="0">
                          <a:solidFill>
                            <a:srgbClr val="FFFFFF"/>
                          </a:solidFill>
                          <a:latin typeface="Arial"/>
                          <a:cs typeface="Arial"/>
                        </a:rPr>
                        <a:t> </a:t>
                      </a:r>
                      <a:r>
                        <a:rPr sz="1100" b="1" spc="-5" dirty="0">
                          <a:solidFill>
                            <a:srgbClr val="FFFFFF"/>
                          </a:solidFill>
                          <a:latin typeface="Arial"/>
                          <a:cs typeface="Arial"/>
                        </a:rPr>
                        <a:t>d</a:t>
                      </a:r>
                      <a:r>
                        <a:rPr sz="1100" b="1" dirty="0">
                          <a:solidFill>
                            <a:srgbClr val="FFFFFF"/>
                          </a:solidFill>
                          <a:latin typeface="Arial"/>
                          <a:cs typeface="Arial"/>
                        </a:rPr>
                        <a:t>a</a:t>
                      </a:r>
                      <a:r>
                        <a:rPr sz="1100" b="1" spc="-30" dirty="0">
                          <a:solidFill>
                            <a:srgbClr val="FFFFFF"/>
                          </a:solidFill>
                          <a:latin typeface="Arial"/>
                          <a:cs typeface="Arial"/>
                        </a:rPr>
                        <a:t>y</a:t>
                      </a:r>
                      <a:r>
                        <a:rPr sz="1100" b="1" dirty="0">
                          <a:solidFill>
                            <a:srgbClr val="FFFFFF"/>
                          </a:solidFill>
                          <a:latin typeface="Arial"/>
                          <a:cs typeface="Arial"/>
                        </a:rPr>
                        <a:t>s</a:t>
                      </a:r>
                      <a:r>
                        <a:rPr sz="1100" b="1" spc="10" dirty="0">
                          <a:solidFill>
                            <a:srgbClr val="FFFFFF"/>
                          </a:solidFill>
                          <a:latin typeface="Arial"/>
                          <a:cs typeface="Arial"/>
                        </a:rPr>
                        <a:t> </a:t>
                      </a:r>
                      <a:r>
                        <a:rPr sz="1100" b="1" spc="-5" dirty="0">
                          <a:solidFill>
                            <a:srgbClr val="FFFFFF"/>
                          </a:solidFill>
                          <a:latin typeface="Arial"/>
                          <a:cs typeface="Arial"/>
                        </a:rPr>
                        <a:t>p</a:t>
                      </a:r>
                      <a:r>
                        <a:rPr sz="1100" b="1" dirty="0">
                          <a:solidFill>
                            <a:srgbClr val="FFFFFF"/>
                          </a:solidFill>
                          <a:latin typeface="Arial"/>
                          <a:cs typeface="Arial"/>
                        </a:rPr>
                        <a:t>er</a:t>
                      </a:r>
                      <a:r>
                        <a:rPr sz="1100" b="1" spc="-10" dirty="0">
                          <a:solidFill>
                            <a:srgbClr val="FFFFFF"/>
                          </a:solidFill>
                          <a:latin typeface="Arial"/>
                          <a:cs typeface="Arial"/>
                        </a:rPr>
                        <a:t> </a:t>
                      </a:r>
                      <a:r>
                        <a:rPr sz="1100" b="1" spc="-5" dirty="0">
                          <a:solidFill>
                            <a:srgbClr val="FFFFFF"/>
                          </a:solidFill>
                          <a:latin typeface="Arial"/>
                          <a:cs typeface="Arial"/>
                        </a:rPr>
                        <a:t>b</a:t>
                      </a:r>
                      <a:r>
                        <a:rPr sz="1100" b="1" dirty="0">
                          <a:solidFill>
                            <a:srgbClr val="FFFFFF"/>
                          </a:solidFill>
                          <a:latin typeface="Arial"/>
                          <a:cs typeface="Arial"/>
                        </a:rPr>
                        <a:t>e</a:t>
                      </a:r>
                      <a:r>
                        <a:rPr sz="1100" b="1" spc="-10" dirty="0">
                          <a:solidFill>
                            <a:srgbClr val="FFFFFF"/>
                          </a:solidFill>
                          <a:latin typeface="Arial"/>
                          <a:cs typeface="Arial"/>
                        </a:rPr>
                        <a:t>n</a:t>
                      </a:r>
                      <a:r>
                        <a:rPr sz="1100" b="1" dirty="0">
                          <a:solidFill>
                            <a:srgbClr val="FFFFFF"/>
                          </a:solidFill>
                          <a:latin typeface="Arial"/>
                          <a:cs typeface="Arial"/>
                        </a:rPr>
                        <a:t>efit</a:t>
                      </a:r>
                      <a:r>
                        <a:rPr sz="1100" b="1" spc="-30" dirty="0">
                          <a:solidFill>
                            <a:srgbClr val="FFFFFF"/>
                          </a:solidFill>
                          <a:latin typeface="Arial"/>
                          <a:cs typeface="Arial"/>
                        </a:rPr>
                        <a:t> </a:t>
                      </a:r>
                      <a:r>
                        <a:rPr sz="1100" b="1" spc="-5" dirty="0">
                          <a:solidFill>
                            <a:srgbClr val="FFFFFF"/>
                          </a:solidFill>
                          <a:latin typeface="Arial"/>
                          <a:cs typeface="Arial"/>
                        </a:rPr>
                        <a:t>p</a:t>
                      </a:r>
                      <a:r>
                        <a:rPr sz="1100" b="1" dirty="0">
                          <a:solidFill>
                            <a:srgbClr val="FFFFFF"/>
                          </a:solidFill>
                          <a:latin typeface="Arial"/>
                          <a:cs typeface="Arial"/>
                        </a:rPr>
                        <a:t>eriod</a:t>
                      </a:r>
                      <a:endParaRPr sz="1100">
                        <a:latin typeface="Arial"/>
                        <a:cs typeface="Arial"/>
                      </a:endParaRPr>
                    </a:p>
                  </a:txBody>
                  <a:tcPr marL="0" marR="0" marT="0" marB="0">
                    <a:solidFill>
                      <a:srgbClr val="1F487C"/>
                    </a:solidFill>
                  </a:tcPr>
                </a:tc>
                <a:extLst>
                  <a:ext uri="{0D108BD9-81ED-4DB2-BD59-A6C34878D82A}">
                    <a16:rowId xmlns:a16="http://schemas.microsoft.com/office/drawing/2014/main" val="10016"/>
                  </a:ext>
                </a:extLst>
              </a:tr>
              <a:tr h="247727">
                <a:tc>
                  <a:txBody>
                    <a:bodyPr/>
                    <a:lstStyle/>
                    <a:p>
                      <a:pPr marL="91440">
                        <a:lnSpc>
                          <a:spcPct val="100000"/>
                        </a:lnSpc>
                      </a:pPr>
                      <a:r>
                        <a:rPr sz="1100" b="1" dirty="0">
                          <a:latin typeface="Arial"/>
                          <a:cs typeface="Arial"/>
                        </a:rPr>
                        <a:t>G</a:t>
                      </a:r>
                      <a:r>
                        <a:rPr sz="1100" b="1" spc="-30" dirty="0">
                          <a:latin typeface="Arial"/>
                          <a:cs typeface="Arial"/>
                        </a:rPr>
                        <a:t>y</a:t>
                      </a:r>
                      <a:r>
                        <a:rPr sz="1100" b="1" dirty="0">
                          <a:latin typeface="Arial"/>
                          <a:cs typeface="Arial"/>
                        </a:rPr>
                        <a:t>m</a:t>
                      </a:r>
                      <a:r>
                        <a:rPr sz="1100" b="1" spc="-5" dirty="0">
                          <a:latin typeface="Arial"/>
                          <a:cs typeface="Arial"/>
                        </a:rPr>
                        <a:t> </a:t>
                      </a:r>
                      <a:r>
                        <a:rPr sz="1100" b="1" dirty="0">
                          <a:latin typeface="Arial"/>
                          <a:cs typeface="Arial"/>
                        </a:rPr>
                        <a:t>Memb</a:t>
                      </a:r>
                      <a:r>
                        <a:rPr sz="1100" b="1" spc="-5" dirty="0">
                          <a:latin typeface="Arial"/>
                          <a:cs typeface="Arial"/>
                        </a:rPr>
                        <a:t>e</a:t>
                      </a:r>
                      <a:r>
                        <a:rPr sz="1100" b="1" dirty="0">
                          <a:latin typeface="Arial"/>
                          <a:cs typeface="Arial"/>
                        </a:rPr>
                        <a:t>rship/</a:t>
                      </a:r>
                      <a:r>
                        <a:rPr sz="1100" b="1" spc="-10" dirty="0">
                          <a:latin typeface="Arial"/>
                          <a:cs typeface="Arial"/>
                        </a:rPr>
                        <a:t>Di</a:t>
                      </a:r>
                      <a:r>
                        <a:rPr sz="1100" b="1" dirty="0">
                          <a:latin typeface="Arial"/>
                          <a:cs typeface="Arial"/>
                        </a:rPr>
                        <a:t>s</a:t>
                      </a:r>
                      <a:r>
                        <a:rPr sz="1100" b="1" spc="-5" dirty="0">
                          <a:latin typeface="Arial"/>
                          <a:cs typeface="Arial"/>
                        </a:rPr>
                        <a:t>c</a:t>
                      </a:r>
                      <a:r>
                        <a:rPr sz="1100" b="1" dirty="0">
                          <a:latin typeface="Arial"/>
                          <a:cs typeface="Arial"/>
                        </a:rPr>
                        <a:t>o</a:t>
                      </a:r>
                      <a:r>
                        <a:rPr sz="1100" b="1" spc="-10" dirty="0">
                          <a:latin typeface="Arial"/>
                          <a:cs typeface="Arial"/>
                        </a:rPr>
                        <a:t>u</a:t>
                      </a:r>
                      <a:r>
                        <a:rPr sz="1100" b="1" dirty="0">
                          <a:latin typeface="Arial"/>
                          <a:cs typeface="Arial"/>
                        </a:rPr>
                        <a:t>nt</a:t>
                      </a:r>
                      <a:r>
                        <a:rPr sz="1100" b="1" spc="-40" dirty="0">
                          <a:latin typeface="Arial"/>
                          <a:cs typeface="Arial"/>
                        </a:rPr>
                        <a:t> </a:t>
                      </a:r>
                      <a:r>
                        <a:rPr sz="1100" b="1" spc="-5" dirty="0">
                          <a:latin typeface="Arial"/>
                          <a:cs typeface="Arial"/>
                        </a:rPr>
                        <a:t>P</a:t>
                      </a:r>
                      <a:r>
                        <a:rPr sz="1100" b="1" dirty="0">
                          <a:latin typeface="Arial"/>
                          <a:cs typeface="Arial"/>
                        </a:rPr>
                        <a:t>rogram</a:t>
                      </a:r>
                      <a:endParaRPr sz="1100" dirty="0">
                        <a:latin typeface="Arial"/>
                        <a:cs typeface="Arial"/>
                      </a:endParaRPr>
                    </a:p>
                  </a:txBody>
                  <a:tcPr marL="0" marR="0" marT="0" marB="0"/>
                </a:tc>
                <a:tc>
                  <a:txBody>
                    <a:bodyPr/>
                    <a:lstStyle/>
                    <a:p>
                      <a:pPr marL="635" algn="ctr">
                        <a:lnSpc>
                          <a:spcPct val="100000"/>
                        </a:lnSpc>
                      </a:pPr>
                      <a:r>
                        <a:rPr sz="1100" b="1" spc="-10" dirty="0">
                          <a:latin typeface="Arial"/>
                          <a:cs typeface="Arial"/>
                        </a:rPr>
                        <a:t>N</a:t>
                      </a:r>
                      <a:r>
                        <a:rPr sz="1100" b="1" dirty="0">
                          <a:latin typeface="Arial"/>
                          <a:cs typeface="Arial"/>
                        </a:rPr>
                        <a:t>o ch</a:t>
                      </a:r>
                      <a:r>
                        <a:rPr sz="1100" b="1" spc="-5" dirty="0">
                          <a:latin typeface="Arial"/>
                          <a:cs typeface="Arial"/>
                        </a:rPr>
                        <a:t>a</a:t>
                      </a:r>
                      <a:r>
                        <a:rPr sz="1100" b="1" dirty="0">
                          <a:latin typeface="Arial"/>
                          <a:cs typeface="Arial"/>
                        </a:rPr>
                        <a:t>rge</a:t>
                      </a:r>
                      <a:endParaRPr sz="1100">
                        <a:latin typeface="Arial"/>
                        <a:cs typeface="Arial"/>
                      </a:endParaRPr>
                    </a:p>
                  </a:txBody>
                  <a:tcPr marL="0" marR="0" marT="0" marB="0"/>
                </a:tc>
                <a:tc>
                  <a:txBody>
                    <a:bodyPr/>
                    <a:lstStyle/>
                    <a:p>
                      <a:pPr marL="1270" algn="ctr">
                        <a:lnSpc>
                          <a:spcPct val="100000"/>
                        </a:lnSpc>
                      </a:pPr>
                      <a:r>
                        <a:rPr sz="1100" b="1" spc="-10" dirty="0">
                          <a:latin typeface="Arial"/>
                          <a:cs typeface="Arial"/>
                        </a:rPr>
                        <a:t>N</a:t>
                      </a:r>
                      <a:r>
                        <a:rPr sz="1100" b="1" dirty="0">
                          <a:latin typeface="Arial"/>
                          <a:cs typeface="Arial"/>
                        </a:rPr>
                        <a:t>o ch</a:t>
                      </a:r>
                      <a:r>
                        <a:rPr sz="1100" b="1" spc="-5" dirty="0">
                          <a:latin typeface="Arial"/>
                          <a:cs typeface="Arial"/>
                        </a:rPr>
                        <a:t>a</a:t>
                      </a:r>
                      <a:r>
                        <a:rPr sz="1100" b="1" dirty="0">
                          <a:latin typeface="Arial"/>
                          <a:cs typeface="Arial"/>
                        </a:rPr>
                        <a:t>rge</a:t>
                      </a:r>
                      <a:endParaRPr sz="1100" dirty="0">
                        <a:latin typeface="Arial"/>
                        <a:cs typeface="Arial"/>
                      </a:endParaRPr>
                    </a:p>
                  </a:txBody>
                  <a:tcPr marL="0" marR="0" marT="0" marB="0"/>
                </a:tc>
                <a:extLst>
                  <a:ext uri="{0D108BD9-81ED-4DB2-BD59-A6C34878D82A}">
                    <a16:rowId xmlns:a16="http://schemas.microsoft.com/office/drawing/2014/main" val="10017"/>
                  </a:ext>
                </a:extLst>
              </a:tr>
            </a:tbl>
          </a:graphicData>
        </a:graphic>
      </p:graphicFrame>
      <p:sp>
        <p:nvSpPr>
          <p:cNvPr id="5" name="object 5"/>
          <p:cNvSpPr txBox="1"/>
          <p:nvPr/>
        </p:nvSpPr>
        <p:spPr>
          <a:xfrm>
            <a:off x="951077" y="6421246"/>
            <a:ext cx="7691120" cy="3048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5" normalizeH="0" baseline="0" noProof="0" dirty="0">
                <a:ln>
                  <a:noFill/>
                </a:ln>
                <a:solidFill>
                  <a:srgbClr val="C00000"/>
                </a:solidFill>
                <a:effectLst/>
                <a:uLnTx/>
                <a:uFillTx/>
                <a:latin typeface="Calibri"/>
                <a:ea typeface="+mn-ea"/>
                <a:cs typeface="Calibri"/>
              </a:rPr>
              <a:t>Important</a:t>
            </a:r>
            <a:r>
              <a:rPr kumimoji="0" sz="1000" b="1" i="0" u="none" strike="noStrike" kern="1200" cap="none" spc="-20" normalizeH="0" baseline="0" noProof="0" dirty="0">
                <a:ln>
                  <a:noFill/>
                </a:ln>
                <a:solidFill>
                  <a:srgbClr val="C00000"/>
                </a:solidFill>
                <a:effectLst/>
                <a:uLnTx/>
                <a:uFillTx/>
                <a:latin typeface="Calibri"/>
                <a:ea typeface="+mn-ea"/>
                <a:cs typeface="Calibri"/>
              </a:rPr>
              <a:t> </a:t>
            </a:r>
            <a:r>
              <a:rPr kumimoji="0" sz="1000" b="1" i="0" u="none" strike="noStrike" kern="1200" cap="none" spc="-5" normalizeH="0" baseline="0" noProof="0" dirty="0">
                <a:ln>
                  <a:noFill/>
                </a:ln>
                <a:solidFill>
                  <a:srgbClr val="C00000"/>
                </a:solidFill>
                <a:effectLst/>
                <a:uLnTx/>
                <a:uFillTx/>
                <a:latin typeface="Calibri"/>
                <a:ea typeface="+mn-ea"/>
                <a:cs typeface="Calibri"/>
              </a:rPr>
              <a:t>note:</a:t>
            </a:r>
            <a:r>
              <a:rPr kumimoji="0" sz="1000" b="1" i="0" u="none" strike="noStrike" kern="1200" cap="none" spc="0" normalizeH="0" baseline="0" noProof="0" dirty="0">
                <a:ln>
                  <a:noFill/>
                </a:ln>
                <a:solidFill>
                  <a:srgbClr val="C00000"/>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this</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is</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benef</a:t>
            </a:r>
            <a:r>
              <a:rPr kumimoji="0" sz="1000" b="0" i="0" u="none" strike="noStrike" kern="1200" cap="none" spc="-5" normalizeH="0" baseline="0" noProof="0" dirty="0">
                <a:ln>
                  <a:noFill/>
                </a:ln>
                <a:solidFill>
                  <a:prstClr val="black"/>
                </a:solidFill>
                <a:effectLst/>
                <a:uLnTx/>
                <a:uFillTx/>
                <a:latin typeface="Calibri"/>
                <a:ea typeface="+mn-ea"/>
                <a:cs typeface="Calibri"/>
              </a:rPr>
              <a:t>it</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o</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i</a:t>
            </a:r>
            <a:r>
              <a:rPr kumimoji="0" sz="1000" b="0" i="0" u="none" strike="noStrike" kern="1200" cap="none" spc="-10" normalizeH="0" baseline="0" noProof="0" dirty="0">
                <a:ln>
                  <a:noFill/>
                </a:ln>
                <a:solidFill>
                  <a:prstClr val="black"/>
                </a:solidFill>
                <a:effectLst/>
                <a:uLnTx/>
                <a:uFillTx/>
                <a:latin typeface="Calibri"/>
                <a:ea typeface="+mn-ea"/>
                <a:cs typeface="Calibri"/>
              </a:rPr>
              <a:t>ew</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of SISC’s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Kai</a:t>
            </a:r>
            <a:r>
              <a:rPr kumimoji="0" sz="1000" b="0" i="0" u="none" strike="noStrike" kern="1200" cap="none" spc="-15" normalizeH="0" baseline="0" noProof="0" dirty="0">
                <a:ln>
                  <a:noFill/>
                </a:ln>
                <a:solidFill>
                  <a:prstClr val="black"/>
                </a:solidFill>
                <a:effectLst/>
                <a:uLnTx/>
                <a:uFillTx/>
                <a:latin typeface="Calibri"/>
                <a:ea typeface="+mn-ea"/>
                <a:cs typeface="Calibri"/>
              </a:rPr>
              <a:t>s</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Per</a:t>
            </a:r>
            <a:r>
              <a:rPr kumimoji="0" sz="1000" b="0" i="0" u="none" strike="noStrike" kern="1200" cap="none" spc="-20" normalizeH="0" baseline="0" noProof="0" dirty="0">
                <a:ln>
                  <a:noFill/>
                </a:ln>
                <a:solidFill>
                  <a:prstClr val="black"/>
                </a:solidFill>
                <a:effectLst/>
                <a:uLnTx/>
                <a:uFillTx/>
                <a:latin typeface="Calibri"/>
                <a:ea typeface="+mn-ea"/>
                <a:cs typeface="Calibri"/>
              </a:rPr>
              <a:t>m</a:t>
            </a:r>
            <a:r>
              <a:rPr kumimoji="0" sz="1000" b="0" i="0" u="none" strike="noStrike" kern="1200" cap="none" spc="-5" normalizeH="0" baseline="0" noProof="0" dirty="0">
                <a:ln>
                  <a:noFill/>
                </a:ln>
                <a:solidFill>
                  <a:prstClr val="black"/>
                </a:solidFill>
                <a:effectLst/>
                <a:uLnTx/>
                <a:uFillTx/>
                <a:latin typeface="Calibri"/>
                <a:ea typeface="+mn-ea"/>
                <a:cs typeface="Calibri"/>
              </a:rPr>
              <a:t>an</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nte</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S</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nior</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Ad</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antage</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group</a:t>
            </a:r>
            <a:r>
              <a:rPr kumimoji="0" sz="1000" b="0" i="0" u="none" strike="noStrike" kern="1200" cap="none" spc="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plan </a:t>
            </a:r>
            <a:r>
              <a:rPr kumimoji="0" sz="1000" b="0" i="0" u="none" strike="noStrike" kern="1200" cap="none" spc="-10" normalizeH="0" baseline="0" noProof="0" dirty="0">
                <a:ln>
                  <a:noFill/>
                </a:ln>
                <a:solidFill>
                  <a:prstClr val="black"/>
                </a:solidFill>
                <a:effectLst/>
                <a:uLnTx/>
                <a:uFillTx/>
                <a:latin typeface="Calibri"/>
                <a:ea typeface="+mn-ea"/>
                <a:cs typeface="Calibri"/>
              </a:rPr>
              <a:t>f</a:t>
            </a:r>
            <a:r>
              <a:rPr kumimoji="0" sz="1000" b="0" i="0" u="none" strike="noStrike" kern="1200" cap="none" spc="-5" normalizeH="0" baseline="0" noProof="0" dirty="0">
                <a:ln>
                  <a:noFill/>
                </a:ln>
                <a:solidFill>
                  <a:prstClr val="black"/>
                </a:solidFill>
                <a:effectLst/>
                <a:uLnTx/>
                <a:uFillTx/>
                <a:latin typeface="Calibri"/>
                <a:ea typeface="+mn-ea"/>
                <a:cs typeface="Calibri"/>
              </a:rPr>
              <a:t>or</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1" i="0" u="none" strike="noStrike" kern="1200" cap="none" spc="-10" normalizeH="0" baseline="0" noProof="0" dirty="0">
                <a:ln>
                  <a:noFill/>
                </a:ln>
                <a:solidFill>
                  <a:srgbClr val="C00000"/>
                </a:solidFill>
                <a:effectLst/>
                <a:uLnTx/>
                <a:uFillTx/>
                <a:latin typeface="Calibri"/>
                <a:ea typeface="+mn-ea"/>
                <a:cs typeface="Calibri"/>
              </a:rPr>
              <a:t>i</a:t>
            </a:r>
            <a:r>
              <a:rPr kumimoji="0" sz="1000" b="1" i="0" u="none" strike="noStrike" kern="1200" cap="none" spc="-5" normalizeH="0" baseline="0" noProof="0" dirty="0">
                <a:ln>
                  <a:noFill/>
                </a:ln>
                <a:solidFill>
                  <a:srgbClr val="C00000"/>
                </a:solidFill>
                <a:effectLst/>
                <a:uLnTx/>
                <a:uFillTx/>
                <a:latin typeface="Calibri"/>
                <a:ea typeface="+mn-ea"/>
                <a:cs typeface="Calibri"/>
              </a:rPr>
              <a:t>n</a:t>
            </a:r>
            <a:r>
              <a:rPr kumimoji="0" sz="1000" b="1" i="0" u="none" strike="noStrike" kern="1200" cap="none" spc="-10" normalizeH="0" baseline="0" noProof="0" dirty="0">
                <a:ln>
                  <a:noFill/>
                </a:ln>
                <a:solidFill>
                  <a:srgbClr val="C00000"/>
                </a:solidFill>
                <a:effectLst/>
                <a:uLnTx/>
                <a:uFillTx/>
                <a:latin typeface="Calibri"/>
                <a:ea typeface="+mn-ea"/>
                <a:cs typeface="Calibri"/>
              </a:rPr>
              <a:t>-</a:t>
            </a:r>
            <a:r>
              <a:rPr kumimoji="0" sz="1000" b="1" i="0" u="none" strike="noStrike" kern="1200" cap="none" spc="-5" normalizeH="0" baseline="0" noProof="0" dirty="0">
                <a:ln>
                  <a:noFill/>
                </a:ln>
                <a:solidFill>
                  <a:srgbClr val="C00000"/>
                </a:solidFill>
                <a:effectLst/>
                <a:uLnTx/>
                <a:uFillTx/>
                <a:latin typeface="Calibri"/>
                <a:ea typeface="+mn-ea"/>
                <a:cs typeface="Calibri"/>
              </a:rPr>
              <a:t>network</a:t>
            </a:r>
            <a:r>
              <a:rPr kumimoji="0" sz="1000" b="1" i="0" u="none" strike="noStrike" kern="1200" cap="none" spc="-10" normalizeH="0" baseline="0" noProof="0" dirty="0">
                <a:ln>
                  <a:noFill/>
                </a:ln>
                <a:solidFill>
                  <a:srgbClr val="C00000"/>
                </a:solidFill>
                <a:effectLst/>
                <a:uLnTx/>
                <a:uFillTx/>
                <a:latin typeface="Calibri"/>
                <a:ea typeface="+mn-ea"/>
                <a:cs typeface="Calibri"/>
              </a:rPr>
              <a:t> </a:t>
            </a:r>
            <a:r>
              <a:rPr kumimoji="0" sz="1000" b="1" i="0" u="none" strike="noStrike" kern="1200" cap="none" spc="-5" normalizeH="0" baseline="0" noProof="0" dirty="0">
                <a:ln>
                  <a:noFill/>
                </a:ln>
                <a:solidFill>
                  <a:srgbClr val="C00000"/>
                </a:solidFill>
                <a:effectLst/>
                <a:uLnTx/>
                <a:uFillTx/>
                <a:latin typeface="Calibri"/>
                <a:ea typeface="+mn-ea"/>
                <a:cs typeface="Calibri"/>
              </a:rPr>
              <a:t>se</a:t>
            </a:r>
            <a:r>
              <a:rPr kumimoji="0" sz="1000" b="1" i="0" u="none" strike="noStrike" kern="1200" cap="none" spc="0" normalizeH="0" baseline="0" noProof="0" dirty="0">
                <a:ln>
                  <a:noFill/>
                </a:ln>
                <a:solidFill>
                  <a:srgbClr val="C00000"/>
                </a:solidFill>
                <a:effectLst/>
                <a:uLnTx/>
                <a:uFillTx/>
                <a:latin typeface="Calibri"/>
                <a:ea typeface="+mn-ea"/>
                <a:cs typeface="Calibri"/>
              </a:rPr>
              <a:t>r</a:t>
            </a:r>
            <a:r>
              <a:rPr kumimoji="0" sz="1000" b="1" i="0" u="none" strike="noStrike" kern="1200" cap="none" spc="-10" normalizeH="0" baseline="0" noProof="0" dirty="0">
                <a:ln>
                  <a:noFill/>
                </a:ln>
                <a:solidFill>
                  <a:srgbClr val="C00000"/>
                </a:solidFill>
                <a:effectLst/>
                <a:uLnTx/>
                <a:uFillTx/>
                <a:latin typeface="Calibri"/>
                <a:ea typeface="+mn-ea"/>
                <a:cs typeface="Calibri"/>
              </a:rPr>
              <a:t>vi</a:t>
            </a:r>
            <a:r>
              <a:rPr kumimoji="0" sz="1000" b="1" i="0" u="none" strike="noStrike" kern="1200" cap="none" spc="-5" normalizeH="0" baseline="0" noProof="0" dirty="0">
                <a:ln>
                  <a:noFill/>
                </a:ln>
                <a:solidFill>
                  <a:srgbClr val="C00000"/>
                </a:solidFill>
                <a:effectLst/>
                <a:uLnTx/>
                <a:uFillTx/>
                <a:latin typeface="Calibri"/>
                <a:ea typeface="+mn-ea"/>
                <a:cs typeface="Calibri"/>
              </a:rPr>
              <a:t>ces.</a:t>
            </a:r>
            <a:endParaRPr kumimoji="0" sz="1000" b="0" i="0" u="none" strike="noStrike" kern="1200" cap="none" spc="0" normalizeH="0" baseline="0" noProof="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Calibri"/>
                <a:ea typeface="+mn-ea"/>
                <a:cs typeface="Calibri"/>
              </a:rPr>
              <a:t>All</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benef</a:t>
            </a:r>
            <a:r>
              <a:rPr kumimoji="0" sz="1000" b="0" i="0" u="none" strike="noStrike" kern="1200" cap="none" spc="-5" normalizeH="0" baseline="0" noProof="0" dirty="0">
                <a:ln>
                  <a:noFill/>
                </a:ln>
                <a:solidFill>
                  <a:prstClr val="black"/>
                </a:solidFill>
                <a:effectLst/>
                <a:uLnTx/>
                <a:uFillTx/>
                <a:latin typeface="Calibri"/>
                <a:ea typeface="+mn-ea"/>
                <a:cs typeface="Calibri"/>
              </a:rPr>
              <a:t>its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are </a:t>
            </a:r>
            <a:r>
              <a:rPr kumimoji="0" sz="1000" b="0" i="0" u="none" strike="noStrike" kern="1200" cap="none" spc="-10" normalizeH="0" baseline="0" noProof="0" dirty="0">
                <a:ln>
                  <a:noFill/>
                </a:ln>
                <a:solidFill>
                  <a:prstClr val="black"/>
                </a:solidFill>
                <a:effectLst/>
                <a:uLnTx/>
                <a:uFillTx/>
                <a:latin typeface="Calibri"/>
                <a:ea typeface="+mn-ea"/>
                <a:cs typeface="Calibri"/>
              </a:rPr>
              <a:t>su</a:t>
            </a:r>
            <a:r>
              <a:rPr kumimoji="0" sz="1000" b="0" i="0" u="none" strike="noStrike" kern="1200" cap="none" spc="-5" normalizeH="0" baseline="0" noProof="0" dirty="0">
                <a:ln>
                  <a:noFill/>
                </a:ln>
                <a:solidFill>
                  <a:prstClr val="black"/>
                </a:solidFill>
                <a:effectLst/>
                <a:uLnTx/>
                <a:uFillTx/>
                <a:latin typeface="Calibri"/>
                <a:ea typeface="+mn-ea"/>
                <a:cs typeface="Calibri"/>
              </a:rPr>
              <a:t>b</a:t>
            </a:r>
            <a:r>
              <a:rPr kumimoji="0" sz="1000" b="0" i="0" u="none" strike="noStrike" kern="1200" cap="none" spc="-10" normalizeH="0" baseline="0" noProof="0" dirty="0">
                <a:ln>
                  <a:noFill/>
                </a:ln>
                <a:solidFill>
                  <a:prstClr val="black"/>
                </a:solidFill>
                <a:effectLst/>
                <a:uLnTx/>
                <a:uFillTx/>
                <a:latin typeface="Calibri"/>
                <a:ea typeface="+mn-ea"/>
                <a:cs typeface="Calibri"/>
              </a:rPr>
              <a:t>jec</a:t>
            </a:r>
            <a:r>
              <a:rPr kumimoji="0" sz="1000" b="0" i="0" u="none" strike="noStrike" kern="1200" cap="none" spc="-5" normalizeH="0" baseline="0" noProof="0" dirty="0">
                <a:ln>
                  <a:noFill/>
                </a:ln>
                <a:solidFill>
                  <a:prstClr val="black"/>
                </a:solidFill>
                <a:effectLst/>
                <a:uLnTx/>
                <a:uFillTx/>
                <a:latin typeface="Calibri"/>
                <a:ea typeface="+mn-ea"/>
                <a:cs typeface="Calibri"/>
              </a:rPr>
              <a:t>t</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to</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def</a:t>
            </a:r>
            <a:r>
              <a:rPr kumimoji="0" sz="1000" b="0" i="0" u="none" strike="noStrike" kern="1200" cap="none" spc="-5" normalizeH="0" baseline="0" noProof="0" dirty="0">
                <a:ln>
                  <a:noFill/>
                </a:ln>
                <a:solidFill>
                  <a:prstClr val="black"/>
                </a:solidFill>
                <a:effectLst/>
                <a:uLnTx/>
                <a:uFillTx/>
                <a:latin typeface="Calibri"/>
                <a:ea typeface="+mn-ea"/>
                <a:cs typeface="Calibri"/>
              </a:rPr>
              <a:t>inition</a:t>
            </a:r>
            <a:r>
              <a:rPr kumimoji="0" sz="1000" b="0" i="0" u="none" strike="noStrike" kern="1200" cap="none" spc="-10" normalizeH="0" baseline="0" noProof="0" dirty="0">
                <a:ln>
                  <a:noFill/>
                </a:ln>
                <a:solidFill>
                  <a:prstClr val="black"/>
                </a:solidFill>
                <a:effectLst/>
                <a:uLnTx/>
                <a:uFillTx/>
                <a:latin typeface="Calibri"/>
                <a:ea typeface="+mn-ea"/>
                <a:cs typeface="Calibri"/>
              </a:rPr>
              <a:t>s</a:t>
            </a:r>
            <a:r>
              <a:rPr kumimoji="0" sz="1000" b="0" i="0" u="none" strike="noStrike" kern="1200" cap="none" spc="-5" normalizeH="0" baseline="0" noProof="0" dirty="0">
                <a:ln>
                  <a:noFill/>
                </a:ln>
                <a:solidFill>
                  <a:prstClr val="black"/>
                </a:solidFill>
                <a:effectLst/>
                <a:uLnTx/>
                <a:uFillTx/>
                <a:latin typeface="Calibri"/>
                <a:ea typeface="+mn-ea"/>
                <a:cs typeface="Calibri"/>
              </a:rPr>
              <a:t>,</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li</a:t>
            </a:r>
            <a:r>
              <a:rPr kumimoji="0" sz="1000" b="0" i="0" u="none" strike="noStrike" kern="1200" cap="none" spc="-20" normalizeH="0" baseline="0" noProof="0" dirty="0">
                <a:ln>
                  <a:noFill/>
                </a:ln>
                <a:solidFill>
                  <a:prstClr val="black"/>
                </a:solidFill>
                <a:effectLst/>
                <a:uLnTx/>
                <a:uFillTx/>
                <a:latin typeface="Calibri"/>
                <a:ea typeface="+mn-ea"/>
                <a:cs typeface="Calibri"/>
              </a:rPr>
              <a:t>m</a:t>
            </a:r>
            <a:r>
              <a:rPr kumimoji="0" sz="1000" b="0" i="0" u="none" strike="noStrike" kern="1200" cap="none" spc="-5" normalizeH="0" baseline="0" noProof="0" dirty="0">
                <a:ln>
                  <a:noFill/>
                </a:ln>
                <a:solidFill>
                  <a:prstClr val="black"/>
                </a:solidFill>
                <a:effectLst/>
                <a:uLnTx/>
                <a:uFillTx/>
                <a:latin typeface="Calibri"/>
                <a:ea typeface="+mn-ea"/>
                <a:cs typeface="Calibri"/>
              </a:rPr>
              <a:t>itation</a:t>
            </a:r>
            <a:r>
              <a:rPr kumimoji="0" sz="1000" b="0" i="0" u="none" strike="noStrike" kern="1200" cap="none" spc="-10" normalizeH="0" baseline="0" noProof="0" dirty="0">
                <a:ln>
                  <a:noFill/>
                </a:ln>
                <a:solidFill>
                  <a:prstClr val="black"/>
                </a:solidFill>
                <a:effectLst/>
                <a:uLnTx/>
                <a:uFillTx/>
                <a:latin typeface="Calibri"/>
                <a:ea typeface="+mn-ea"/>
                <a:cs typeface="Calibri"/>
              </a:rPr>
              <a:t>s</a:t>
            </a:r>
            <a:r>
              <a:rPr kumimoji="0" sz="1000" b="0" i="0" u="none" strike="noStrike" kern="1200" cap="none" spc="-5" normalizeH="0" baseline="0" noProof="0" dirty="0">
                <a:ln>
                  <a:noFill/>
                </a:ln>
                <a:solidFill>
                  <a:prstClr val="black"/>
                </a:solidFill>
                <a:effectLst/>
                <a:uLnTx/>
                <a:uFillTx/>
                <a:latin typeface="Calibri"/>
                <a:ea typeface="+mn-ea"/>
                <a:cs typeface="Calibri"/>
              </a:rPr>
              <a:t>,</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an</a:t>
            </a:r>
            <a:r>
              <a:rPr kumimoji="0" sz="1000" b="0" i="0" u="none" strike="noStrike" kern="1200" cap="none" spc="-10" normalizeH="0" baseline="0" noProof="0" dirty="0">
                <a:ln>
                  <a:noFill/>
                </a:ln>
                <a:solidFill>
                  <a:prstClr val="black"/>
                </a:solidFill>
                <a:effectLst/>
                <a:uLnTx/>
                <a:uFillTx/>
                <a:latin typeface="Calibri"/>
                <a:ea typeface="+mn-ea"/>
                <a:cs typeface="Calibri"/>
              </a:rPr>
              <a:t>d exclus</a:t>
            </a:r>
            <a:r>
              <a:rPr kumimoji="0" sz="1000" b="0" i="0" u="none" strike="noStrike" kern="1200" cap="none" spc="-5" normalizeH="0" baseline="0" noProof="0" dirty="0">
                <a:ln>
                  <a:noFill/>
                </a:ln>
                <a:solidFill>
                  <a:prstClr val="black"/>
                </a:solidFill>
                <a:effectLst/>
                <a:uLnTx/>
                <a:uFillTx/>
                <a:latin typeface="Calibri"/>
                <a:ea typeface="+mn-ea"/>
                <a:cs typeface="Calibri"/>
              </a:rPr>
              <a:t>ions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se</a:t>
            </a:r>
            <a:r>
              <a:rPr kumimoji="0" sz="1000" b="0" i="0" u="none" strike="noStrike" kern="1200" cap="none" spc="-5" normalizeH="0" baseline="0" noProof="0" dirty="0">
                <a:ln>
                  <a:noFill/>
                </a:ln>
                <a:solidFill>
                  <a:prstClr val="black"/>
                </a:solidFill>
                <a:effectLst/>
                <a:uLnTx/>
                <a:uFillTx/>
                <a:latin typeface="Calibri"/>
                <a:ea typeface="+mn-ea"/>
                <a:cs typeface="Calibri"/>
              </a:rPr>
              <a:t>t</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f</a:t>
            </a:r>
            <a:r>
              <a:rPr kumimoji="0" sz="1000" b="0" i="0" u="none" strike="noStrike" kern="1200" cap="none" spc="-5" normalizeH="0" baseline="0" noProof="0" dirty="0">
                <a:ln>
                  <a:noFill/>
                </a:ln>
                <a:solidFill>
                  <a:prstClr val="black"/>
                </a:solidFill>
                <a:effectLst/>
                <a:uLnTx/>
                <a:uFillTx/>
                <a:latin typeface="Calibri"/>
                <a:ea typeface="+mn-ea"/>
                <a:cs typeface="Calibri"/>
              </a:rPr>
              <a:t>orth in</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Kai</a:t>
            </a:r>
            <a:r>
              <a:rPr kumimoji="0" sz="1000" b="0" i="0" u="none" strike="noStrike" kern="1200" cap="none" spc="-15" normalizeH="0" baseline="0" noProof="0" dirty="0">
                <a:ln>
                  <a:noFill/>
                </a:ln>
                <a:solidFill>
                  <a:prstClr val="black"/>
                </a:solidFill>
                <a:effectLst/>
                <a:uLnTx/>
                <a:uFillTx/>
                <a:latin typeface="Calibri"/>
                <a:ea typeface="+mn-ea"/>
                <a:cs typeface="Calibri"/>
              </a:rPr>
              <a:t>s</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Per</a:t>
            </a:r>
            <a:r>
              <a:rPr kumimoji="0" sz="1000" b="0" i="0" u="none" strike="noStrike" kern="1200" cap="none" spc="-20" normalizeH="0" baseline="0" noProof="0" dirty="0">
                <a:ln>
                  <a:noFill/>
                </a:ln>
                <a:solidFill>
                  <a:prstClr val="black"/>
                </a:solidFill>
                <a:effectLst/>
                <a:uLnTx/>
                <a:uFillTx/>
                <a:latin typeface="Calibri"/>
                <a:ea typeface="+mn-ea"/>
                <a:cs typeface="Calibri"/>
              </a:rPr>
              <a:t>m</a:t>
            </a:r>
            <a:r>
              <a:rPr kumimoji="0" sz="1000" b="0" i="0" u="none" strike="noStrike" kern="1200" cap="none" spc="-5" normalizeH="0" baseline="0" noProof="0" dirty="0">
                <a:ln>
                  <a:noFill/>
                </a:ln>
                <a:solidFill>
                  <a:prstClr val="black"/>
                </a:solidFill>
                <a:effectLst/>
                <a:uLnTx/>
                <a:uFillTx/>
                <a:latin typeface="Calibri"/>
                <a:ea typeface="+mn-ea"/>
                <a:cs typeface="Calibri"/>
              </a:rPr>
              <a:t>an</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nte</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Se</a:t>
            </a:r>
            <a:r>
              <a:rPr kumimoji="0" sz="1000" b="0" i="0" u="none" strike="noStrike" kern="1200" cap="none" spc="-5" normalizeH="0" baseline="0" noProof="0" dirty="0">
                <a:ln>
                  <a:noFill/>
                </a:ln>
                <a:solidFill>
                  <a:prstClr val="black"/>
                </a:solidFill>
                <a:effectLst/>
                <a:uLnTx/>
                <a:uFillTx/>
                <a:latin typeface="Calibri"/>
                <a:ea typeface="+mn-ea"/>
                <a:cs typeface="Calibri"/>
              </a:rPr>
              <a:t>nior</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Ad</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antage</a:t>
            </a:r>
            <a:r>
              <a:rPr kumimoji="0" sz="1000" b="0" i="0" u="none" strike="noStrike" kern="1200" cap="none" spc="4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Plan</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E</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id</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nce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of </a:t>
            </a:r>
            <a:r>
              <a:rPr kumimoji="0" sz="1000" b="0" i="0" u="none" strike="noStrike" kern="1200" cap="none" spc="-15" normalizeH="0" baseline="0" noProof="0" dirty="0">
                <a:ln>
                  <a:noFill/>
                </a:ln>
                <a:solidFill>
                  <a:prstClr val="black"/>
                </a:solidFill>
                <a:effectLst/>
                <a:uLnTx/>
                <a:uFillTx/>
                <a:latin typeface="Calibri"/>
                <a:ea typeface="+mn-ea"/>
                <a:cs typeface="Calibri"/>
              </a:rPr>
              <a:t>C</a:t>
            </a:r>
            <a:r>
              <a:rPr kumimoji="0" sz="1000" b="0" i="0" u="none" strike="noStrike" kern="1200" cap="none" spc="-10" normalizeH="0" baseline="0" noProof="0" dirty="0">
                <a:ln>
                  <a:noFill/>
                </a:ln>
                <a:solidFill>
                  <a:prstClr val="black"/>
                </a:solidFill>
                <a:effectLst/>
                <a:uLnTx/>
                <a:uFillTx/>
                <a:latin typeface="Calibri"/>
                <a:ea typeface="+mn-ea"/>
                <a:cs typeface="Calibri"/>
              </a:rPr>
              <a:t>o</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rage</a:t>
            </a:r>
            <a:r>
              <a:rPr kumimoji="0" sz="1000" b="1" i="0" u="none" strike="noStrike" kern="1200" cap="none" spc="-5" normalizeH="0" baseline="0" noProof="0" dirty="0">
                <a:ln>
                  <a:noFill/>
                </a:ln>
                <a:solidFill>
                  <a:prstClr val="black"/>
                </a:solidFill>
                <a:effectLst/>
                <a:uLnTx/>
                <a:uFillTx/>
                <a:latin typeface="Calibri"/>
                <a:ea typeface="+mn-ea"/>
                <a:cs typeface="Calibri"/>
              </a:rPr>
              <a:t>.</a:t>
            </a:r>
            <a:endParaRPr kumimoji="0" sz="1000" b="0" i="0" u="none" strike="noStrike" kern="1200" cap="none" spc="0" normalizeH="0" baseline="0" noProof="0">
              <a:ln>
                <a:noFill/>
              </a:ln>
              <a:solidFill>
                <a:prstClr val="black"/>
              </a:solidFill>
              <a:effectLst/>
              <a:uLnTx/>
              <a:uFillTx/>
              <a:latin typeface="Calibri"/>
              <a:ea typeface="+mn-ea"/>
              <a:cs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E250006-F7FD-F2A1-FA39-2250D0822616}"/>
              </a:ext>
            </a:extLst>
          </p:cNvPr>
          <p:cNvSpPr>
            <a:spLocks noGrp="1"/>
          </p:cNvSpPr>
          <p:nvPr>
            <p:ph type="sldNum" sz="quarter" idx="12"/>
          </p:nvPr>
        </p:nvSpPr>
        <p:spPr>
          <a:xfrm>
            <a:off x="8610600" y="6250492"/>
            <a:ext cx="2743200" cy="365125"/>
          </a:xfrm>
        </p:spPr>
        <p:txBody>
          <a:bodyPr/>
          <a:lstStyle/>
          <a:p>
            <a:fld id="{1B559DBB-C45F-461D-8AEE-61FFC6EFADA2}" type="slidenum">
              <a:rPr lang="en-US" smtClean="0"/>
              <a:t>24</a:t>
            </a:fld>
            <a:endParaRPr lang="en-US" dirty="0"/>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ts val="5015"/>
              </a:lnSpc>
            </a:pPr>
            <a:r>
              <a:rPr spc="-5" dirty="0"/>
              <a:t>Anthe</a:t>
            </a:r>
            <a:r>
              <a:rPr dirty="0"/>
              <a:t>m</a:t>
            </a:r>
            <a:r>
              <a:rPr spc="5" dirty="0"/>
              <a:t> </a:t>
            </a:r>
            <a:r>
              <a:rPr spc="-5" dirty="0"/>
              <a:t>Blu</a:t>
            </a:r>
            <a:r>
              <a:rPr dirty="0"/>
              <a:t>e</a:t>
            </a:r>
            <a:r>
              <a:rPr spc="5" dirty="0"/>
              <a:t> </a:t>
            </a:r>
            <a:r>
              <a:rPr spc="-5" dirty="0"/>
              <a:t>Cros</a:t>
            </a:r>
            <a:r>
              <a:rPr dirty="0"/>
              <a:t>s</a:t>
            </a:r>
            <a:r>
              <a:rPr spc="-10" dirty="0"/>
              <a:t> </a:t>
            </a:r>
            <a:r>
              <a:rPr spc="-5" dirty="0"/>
              <a:t>CompanionCare</a:t>
            </a:r>
          </a:p>
          <a:p>
            <a:pPr marL="12700">
              <a:lnSpc>
                <a:spcPts val="5015"/>
              </a:lnSpc>
            </a:pPr>
            <a:r>
              <a:rPr dirty="0"/>
              <a:t>Summary</a:t>
            </a:r>
            <a:r>
              <a:rPr spc="-55" dirty="0"/>
              <a:t> </a:t>
            </a:r>
            <a:r>
              <a:rPr spc="-5" dirty="0"/>
              <a:t>o</a:t>
            </a:r>
            <a:r>
              <a:rPr dirty="0"/>
              <a:t>f </a:t>
            </a:r>
            <a:r>
              <a:rPr spc="-5" dirty="0"/>
              <a:t>Benefit</a:t>
            </a:r>
            <a:r>
              <a:rPr dirty="0"/>
              <a:t>s</a:t>
            </a:r>
            <a:r>
              <a:rPr spc="15" dirty="0"/>
              <a:t> </a:t>
            </a:r>
            <a:r>
              <a:rPr dirty="0"/>
              <a:t>(10/1/</a:t>
            </a:r>
            <a:r>
              <a:rPr spc="-10" dirty="0"/>
              <a:t>2</a:t>
            </a:r>
            <a:r>
              <a:rPr lang="en-US" spc="-10" dirty="0">
                <a:latin typeface="Calibri Light"/>
                <a:cs typeface="Calibri Light"/>
              </a:rPr>
              <a:t>3</a:t>
            </a:r>
            <a:r>
              <a:rPr spc="-10" dirty="0">
                <a:latin typeface="Calibri Light"/>
                <a:cs typeface="Calibri Light"/>
              </a:rPr>
              <a:t> </a:t>
            </a:r>
            <a:r>
              <a:rPr dirty="0">
                <a:latin typeface="Calibri Light"/>
                <a:cs typeface="Calibri Light"/>
              </a:rPr>
              <a:t>–</a:t>
            </a:r>
            <a:r>
              <a:rPr spc="-10" dirty="0">
                <a:latin typeface="Calibri Light"/>
                <a:cs typeface="Calibri Light"/>
              </a:rPr>
              <a:t> </a:t>
            </a:r>
            <a:r>
              <a:rPr dirty="0"/>
              <a:t>09/30/</a:t>
            </a:r>
            <a:r>
              <a:rPr spc="-5" dirty="0"/>
              <a:t>2</a:t>
            </a:r>
            <a:r>
              <a:rPr lang="en-US" spc="-5" dirty="0">
                <a:latin typeface="Calibri Light"/>
                <a:cs typeface="Calibri Light"/>
              </a:rPr>
              <a:t>4</a:t>
            </a:r>
            <a:r>
              <a:rPr dirty="0"/>
              <a:t>)</a:t>
            </a:r>
          </a:p>
        </p:txBody>
      </p:sp>
      <p:graphicFrame>
        <p:nvGraphicFramePr>
          <p:cNvPr id="4" name="object 4" descr="Anthem Blue Cross Companion Care Summary of Benefits Table October 1, 2023 to September 30, 2024."/>
          <p:cNvGraphicFramePr>
            <a:graphicFrameLocks noGrp="1"/>
          </p:cNvGraphicFramePr>
          <p:nvPr>
            <p:extLst>
              <p:ext uri="{D42A27DB-BD31-4B8C-83A1-F6EECF244321}">
                <p14:modId xmlns:p14="http://schemas.microsoft.com/office/powerpoint/2010/main" val="2659869227"/>
              </p:ext>
            </p:extLst>
          </p:nvPr>
        </p:nvGraphicFramePr>
        <p:xfrm>
          <a:off x="985875" y="1591055"/>
          <a:ext cx="9815220" cy="4763675"/>
        </p:xfrm>
        <a:graphic>
          <a:graphicData uri="http://schemas.openxmlformats.org/drawingml/2006/table">
            <a:tbl>
              <a:tblPr firstRow="1" bandRow="1">
                <a:tableStyleId>{2D5ABB26-0587-4C30-8999-92F81FD0307C}</a:tableStyleId>
              </a:tblPr>
              <a:tblGrid>
                <a:gridCol w="5083708">
                  <a:extLst>
                    <a:ext uri="{9D8B030D-6E8A-4147-A177-3AD203B41FA5}">
                      <a16:colId xmlns:a16="http://schemas.microsoft.com/office/drawing/2014/main" val="20000"/>
                    </a:ext>
                  </a:extLst>
                </a:gridCol>
                <a:gridCol w="4731512">
                  <a:extLst>
                    <a:ext uri="{9D8B030D-6E8A-4147-A177-3AD203B41FA5}">
                      <a16:colId xmlns:a16="http://schemas.microsoft.com/office/drawing/2014/main" val="20001"/>
                    </a:ext>
                  </a:extLst>
                </a:gridCol>
              </a:tblGrid>
              <a:tr h="277876">
                <a:tc>
                  <a:txBody>
                    <a:bodyPr/>
                    <a:lstStyle/>
                    <a:p>
                      <a:pPr algn="ctr">
                        <a:lnSpc>
                          <a:spcPct val="100000"/>
                        </a:lnSpc>
                      </a:pPr>
                      <a:r>
                        <a:rPr sz="1200" b="1" dirty="0">
                          <a:solidFill>
                            <a:srgbClr val="FFFFFF"/>
                          </a:solidFill>
                          <a:latin typeface="Arial"/>
                          <a:cs typeface="Arial"/>
                        </a:rPr>
                        <a:t>Ser</a:t>
                      </a:r>
                      <a:r>
                        <a:rPr sz="1200" b="1" spc="-25" dirty="0">
                          <a:solidFill>
                            <a:srgbClr val="FFFFFF"/>
                          </a:solidFill>
                          <a:latin typeface="Arial"/>
                          <a:cs typeface="Arial"/>
                        </a:rPr>
                        <a:t>v</a:t>
                      </a:r>
                      <a:r>
                        <a:rPr sz="1200" b="1" dirty="0">
                          <a:solidFill>
                            <a:srgbClr val="FFFFFF"/>
                          </a:solidFill>
                          <a:latin typeface="Arial"/>
                          <a:cs typeface="Arial"/>
                        </a:rPr>
                        <a:t>ices</a:t>
                      </a:r>
                      <a:endParaRPr sz="1200">
                        <a:latin typeface="Arial"/>
                        <a:cs typeface="Arial"/>
                      </a:endParaRPr>
                    </a:p>
                  </a:txBody>
                  <a:tcPr marL="0" marR="0" marT="0" marB="0">
                    <a:lnL w="12700">
                      <a:solidFill>
                        <a:srgbClr val="002854"/>
                      </a:solidFill>
                      <a:prstDash val="solid"/>
                    </a:lnL>
                    <a:lnR w="12700">
                      <a:solidFill>
                        <a:srgbClr val="FFFFFF"/>
                      </a:solidFill>
                      <a:prstDash val="solid"/>
                    </a:lnR>
                    <a:lnT w="12700">
                      <a:solidFill>
                        <a:srgbClr val="002854"/>
                      </a:solidFill>
                      <a:prstDash val="solid"/>
                    </a:lnT>
                    <a:solidFill>
                      <a:srgbClr val="003A70"/>
                    </a:solidFill>
                  </a:tcPr>
                </a:tc>
                <a:tc>
                  <a:txBody>
                    <a:bodyPr/>
                    <a:lstStyle/>
                    <a:p>
                      <a:pPr marL="1334135">
                        <a:lnSpc>
                          <a:spcPct val="100000"/>
                        </a:lnSpc>
                      </a:pPr>
                      <a:r>
                        <a:rPr sz="1200" b="1" spc="-40" dirty="0">
                          <a:solidFill>
                            <a:srgbClr val="FFFFFF"/>
                          </a:solidFill>
                          <a:latin typeface="Arial"/>
                          <a:cs typeface="Arial"/>
                        </a:rPr>
                        <a:t>A</a:t>
                      </a:r>
                      <a:r>
                        <a:rPr sz="1200" b="1" dirty="0">
                          <a:solidFill>
                            <a:srgbClr val="FFFFFF"/>
                          </a:solidFill>
                          <a:latin typeface="Arial"/>
                          <a:cs typeface="Arial"/>
                        </a:rPr>
                        <a:t>n</a:t>
                      </a:r>
                      <a:r>
                        <a:rPr sz="1200" b="1" spc="-10" dirty="0">
                          <a:solidFill>
                            <a:srgbClr val="FFFFFF"/>
                          </a:solidFill>
                          <a:latin typeface="Arial"/>
                          <a:cs typeface="Arial"/>
                        </a:rPr>
                        <a:t>t</a:t>
                      </a:r>
                      <a:r>
                        <a:rPr sz="1200" b="1" dirty="0">
                          <a:solidFill>
                            <a:srgbClr val="FFFFFF"/>
                          </a:solidFill>
                          <a:latin typeface="Arial"/>
                          <a:cs typeface="Arial"/>
                        </a:rPr>
                        <a:t>hem</a:t>
                      </a:r>
                      <a:r>
                        <a:rPr sz="1200" b="1" spc="35" dirty="0">
                          <a:solidFill>
                            <a:srgbClr val="FFFFFF"/>
                          </a:solidFill>
                          <a:latin typeface="Arial"/>
                          <a:cs typeface="Arial"/>
                        </a:rPr>
                        <a:t> </a:t>
                      </a:r>
                      <a:r>
                        <a:rPr sz="1200" b="1" spc="-5" dirty="0">
                          <a:solidFill>
                            <a:srgbClr val="FFFFFF"/>
                          </a:solidFill>
                          <a:latin typeface="Arial"/>
                          <a:cs typeface="Arial"/>
                        </a:rPr>
                        <a:t>B</a:t>
                      </a:r>
                      <a:r>
                        <a:rPr sz="1200" b="1" dirty="0">
                          <a:solidFill>
                            <a:srgbClr val="FFFFFF"/>
                          </a:solidFill>
                          <a:latin typeface="Arial"/>
                          <a:cs typeface="Arial"/>
                        </a:rPr>
                        <a:t>C</a:t>
                      </a:r>
                      <a:r>
                        <a:rPr sz="1200" b="1" spc="-5" dirty="0">
                          <a:solidFill>
                            <a:srgbClr val="FFFFFF"/>
                          </a:solidFill>
                          <a:latin typeface="Arial"/>
                          <a:cs typeface="Arial"/>
                        </a:rPr>
                        <a:t> C</a:t>
                      </a:r>
                      <a:r>
                        <a:rPr sz="1200" b="1" dirty="0">
                          <a:solidFill>
                            <a:srgbClr val="FFFFFF"/>
                          </a:solidFill>
                          <a:latin typeface="Arial"/>
                          <a:cs typeface="Arial"/>
                        </a:rPr>
                        <a:t>om</a:t>
                      </a:r>
                      <a:r>
                        <a:rPr sz="1200" b="1" spc="-10" dirty="0">
                          <a:solidFill>
                            <a:srgbClr val="FFFFFF"/>
                          </a:solidFill>
                          <a:latin typeface="Arial"/>
                          <a:cs typeface="Arial"/>
                        </a:rPr>
                        <a:t>p</a:t>
                      </a:r>
                      <a:r>
                        <a:rPr sz="1200" b="1" dirty="0">
                          <a:solidFill>
                            <a:srgbClr val="FFFFFF"/>
                          </a:solidFill>
                          <a:latin typeface="Arial"/>
                          <a:cs typeface="Arial"/>
                        </a:rPr>
                        <a:t>anion</a:t>
                      </a:r>
                      <a:r>
                        <a:rPr sz="1200" b="1" spc="-10" dirty="0">
                          <a:solidFill>
                            <a:srgbClr val="FFFFFF"/>
                          </a:solidFill>
                          <a:latin typeface="Arial"/>
                          <a:cs typeface="Arial"/>
                        </a:rPr>
                        <a:t>C</a:t>
                      </a:r>
                      <a:r>
                        <a:rPr sz="1200" b="1" dirty="0">
                          <a:solidFill>
                            <a:srgbClr val="FFFFFF"/>
                          </a:solidFill>
                          <a:latin typeface="Arial"/>
                          <a:cs typeface="Arial"/>
                        </a:rPr>
                        <a:t>are</a:t>
                      </a:r>
                      <a:endParaRPr sz="1200">
                        <a:latin typeface="Arial"/>
                        <a:cs typeface="Arial"/>
                      </a:endParaRPr>
                    </a:p>
                  </a:txBody>
                  <a:tcPr marL="0" marR="0" marT="0" marB="0">
                    <a:lnL w="12700">
                      <a:solidFill>
                        <a:srgbClr val="FFFFFF"/>
                      </a:solidFill>
                      <a:prstDash val="solid"/>
                    </a:lnL>
                    <a:lnR w="12700">
                      <a:solidFill>
                        <a:srgbClr val="002854"/>
                      </a:solidFill>
                      <a:prstDash val="solid"/>
                    </a:lnR>
                    <a:lnT w="12700">
                      <a:solidFill>
                        <a:srgbClr val="002854"/>
                      </a:solidFill>
                      <a:prstDash val="solid"/>
                    </a:lnT>
                    <a:solidFill>
                      <a:srgbClr val="003A70"/>
                    </a:solidFill>
                  </a:tcPr>
                </a:tc>
                <a:extLst>
                  <a:ext uri="{0D108BD9-81ED-4DB2-BD59-A6C34878D82A}">
                    <a16:rowId xmlns:a16="http://schemas.microsoft.com/office/drawing/2014/main" val="10000"/>
                  </a:ext>
                </a:extLst>
              </a:tr>
              <a:tr h="299313">
                <a:tc>
                  <a:txBody>
                    <a:bodyPr/>
                    <a:lstStyle/>
                    <a:p>
                      <a:pPr marL="91440">
                        <a:lnSpc>
                          <a:spcPct val="100000"/>
                        </a:lnSpc>
                      </a:pPr>
                      <a:r>
                        <a:rPr sz="1200" b="1" dirty="0">
                          <a:latin typeface="Arial"/>
                          <a:cs typeface="Arial"/>
                        </a:rPr>
                        <a:t>Lifetime</a:t>
                      </a:r>
                      <a:r>
                        <a:rPr sz="1200" b="1" spc="-5" dirty="0">
                          <a:latin typeface="Arial"/>
                          <a:cs typeface="Arial"/>
                        </a:rPr>
                        <a:t> M</a:t>
                      </a:r>
                      <a:r>
                        <a:rPr sz="1200" b="1" dirty="0">
                          <a:latin typeface="Arial"/>
                          <a:cs typeface="Arial"/>
                        </a:rPr>
                        <a:t>aximum</a:t>
                      </a:r>
                      <a:endParaRPr sz="1200">
                        <a:latin typeface="Arial"/>
                        <a:cs typeface="Arial"/>
                      </a:endParaRPr>
                    </a:p>
                  </a:txBody>
                  <a:tcPr marL="0" marR="0" marT="0" marB="0"/>
                </a:tc>
                <a:tc>
                  <a:txBody>
                    <a:bodyPr/>
                    <a:lstStyle/>
                    <a:p>
                      <a:pPr marL="635" algn="ctr">
                        <a:lnSpc>
                          <a:spcPct val="100000"/>
                        </a:lnSpc>
                      </a:pPr>
                      <a:r>
                        <a:rPr sz="1200" b="1" dirty="0">
                          <a:latin typeface="Arial"/>
                          <a:cs typeface="Arial"/>
                        </a:rPr>
                        <a:t>N</a:t>
                      </a:r>
                      <a:r>
                        <a:rPr sz="1200" b="1" spc="-5" dirty="0">
                          <a:latin typeface="Arial"/>
                          <a:cs typeface="Arial"/>
                        </a:rPr>
                        <a:t>o</a:t>
                      </a:r>
                      <a:r>
                        <a:rPr sz="1200" b="1" dirty="0">
                          <a:latin typeface="Arial"/>
                          <a:cs typeface="Arial"/>
                        </a:rPr>
                        <a:t>ne</a:t>
                      </a:r>
                      <a:endParaRPr sz="1200">
                        <a:latin typeface="Arial"/>
                        <a:cs typeface="Arial"/>
                      </a:endParaRPr>
                    </a:p>
                  </a:txBody>
                  <a:tcPr marL="0" marR="0" marT="0" marB="0"/>
                </a:tc>
                <a:extLst>
                  <a:ext uri="{0D108BD9-81ED-4DB2-BD59-A6C34878D82A}">
                    <a16:rowId xmlns:a16="http://schemas.microsoft.com/office/drawing/2014/main" val="10001"/>
                  </a:ext>
                </a:extLst>
              </a:tr>
              <a:tr h="304063">
                <a:tc>
                  <a:txBody>
                    <a:bodyPr/>
                    <a:lstStyle/>
                    <a:p>
                      <a:pPr marL="91440">
                        <a:lnSpc>
                          <a:spcPct val="100000"/>
                        </a:lnSpc>
                      </a:pPr>
                      <a:r>
                        <a:rPr sz="1200" b="1" spc="-40" dirty="0">
                          <a:solidFill>
                            <a:srgbClr val="FFFFFF"/>
                          </a:solidFill>
                          <a:latin typeface="Arial"/>
                          <a:cs typeface="Arial"/>
                        </a:rPr>
                        <a:t>A</a:t>
                      </a:r>
                      <a:r>
                        <a:rPr sz="1200" b="1" dirty="0">
                          <a:solidFill>
                            <a:srgbClr val="FFFFFF"/>
                          </a:solidFill>
                          <a:latin typeface="Arial"/>
                          <a:cs typeface="Arial"/>
                        </a:rPr>
                        <a:t>nnual</a:t>
                      </a:r>
                      <a:r>
                        <a:rPr sz="1200" b="1" spc="50" dirty="0">
                          <a:solidFill>
                            <a:srgbClr val="FFFFFF"/>
                          </a:solidFill>
                          <a:latin typeface="Arial"/>
                          <a:cs typeface="Arial"/>
                        </a:rPr>
                        <a:t> </a:t>
                      </a:r>
                      <a:r>
                        <a:rPr sz="1200" b="1" dirty="0">
                          <a:solidFill>
                            <a:srgbClr val="FFFFFF"/>
                          </a:solidFill>
                          <a:latin typeface="Arial"/>
                          <a:cs typeface="Arial"/>
                        </a:rPr>
                        <a:t>Ou</a:t>
                      </a:r>
                      <a:r>
                        <a:rPr sz="1200" b="1" spc="-5" dirty="0">
                          <a:solidFill>
                            <a:srgbClr val="FFFFFF"/>
                          </a:solidFill>
                          <a:latin typeface="Arial"/>
                          <a:cs typeface="Arial"/>
                        </a:rPr>
                        <a:t>t-of-</a:t>
                      </a:r>
                      <a:r>
                        <a:rPr sz="1200" b="1" dirty="0">
                          <a:solidFill>
                            <a:srgbClr val="FFFFFF"/>
                          </a:solidFill>
                          <a:latin typeface="Arial"/>
                          <a:cs typeface="Arial"/>
                        </a:rPr>
                        <a:t>Pocket  Ma</a:t>
                      </a:r>
                      <a:r>
                        <a:rPr sz="1200" b="1" spc="5" dirty="0">
                          <a:solidFill>
                            <a:srgbClr val="FFFFFF"/>
                          </a:solidFill>
                          <a:latin typeface="Arial"/>
                          <a:cs typeface="Arial"/>
                        </a:rPr>
                        <a:t>x</a:t>
                      </a:r>
                      <a:r>
                        <a:rPr sz="1200" b="1" dirty="0">
                          <a:solidFill>
                            <a:srgbClr val="FFFFFF"/>
                          </a:solidFill>
                          <a:latin typeface="Arial"/>
                          <a:cs typeface="Arial"/>
                        </a:rPr>
                        <a:t>imum</a:t>
                      </a:r>
                      <a:endParaRPr sz="1200">
                        <a:latin typeface="Arial"/>
                        <a:cs typeface="Arial"/>
                      </a:endParaRPr>
                    </a:p>
                  </a:txBody>
                  <a:tcPr marL="0" marR="0" marT="0" marB="0">
                    <a:solidFill>
                      <a:srgbClr val="003A70"/>
                    </a:solidFill>
                  </a:tcPr>
                </a:tc>
                <a:tc>
                  <a:txBody>
                    <a:bodyPr/>
                    <a:lstStyle/>
                    <a:p>
                      <a:pPr marL="635" algn="ctr">
                        <a:lnSpc>
                          <a:spcPct val="100000"/>
                        </a:lnSpc>
                      </a:pPr>
                      <a:r>
                        <a:rPr sz="1200" b="1" dirty="0">
                          <a:solidFill>
                            <a:srgbClr val="FFFFFF"/>
                          </a:solidFill>
                          <a:latin typeface="Arial"/>
                          <a:cs typeface="Arial"/>
                        </a:rPr>
                        <a:t>N</a:t>
                      </a:r>
                      <a:r>
                        <a:rPr sz="1200" b="1" spc="-5" dirty="0">
                          <a:solidFill>
                            <a:srgbClr val="FFFFFF"/>
                          </a:solidFill>
                          <a:latin typeface="Arial"/>
                          <a:cs typeface="Arial"/>
                        </a:rPr>
                        <a:t>o</a:t>
                      </a:r>
                      <a:r>
                        <a:rPr sz="1200" b="1" dirty="0">
                          <a:solidFill>
                            <a:srgbClr val="FFFFFF"/>
                          </a:solidFill>
                          <a:latin typeface="Arial"/>
                          <a:cs typeface="Arial"/>
                        </a:rPr>
                        <a:t>ne</a:t>
                      </a:r>
                      <a:endParaRPr sz="1200" dirty="0">
                        <a:latin typeface="Arial"/>
                        <a:cs typeface="Arial"/>
                      </a:endParaRPr>
                    </a:p>
                  </a:txBody>
                  <a:tcPr marL="0" marR="0" marT="0" marB="0">
                    <a:solidFill>
                      <a:srgbClr val="003A70"/>
                    </a:solidFill>
                  </a:tcPr>
                </a:tc>
                <a:extLst>
                  <a:ext uri="{0D108BD9-81ED-4DB2-BD59-A6C34878D82A}">
                    <a16:rowId xmlns:a16="http://schemas.microsoft.com/office/drawing/2014/main" val="10002"/>
                  </a:ext>
                </a:extLst>
              </a:tr>
              <a:tr h="303961">
                <a:tc>
                  <a:txBody>
                    <a:bodyPr/>
                    <a:lstStyle/>
                    <a:p>
                      <a:pPr marL="91440">
                        <a:lnSpc>
                          <a:spcPct val="100000"/>
                        </a:lnSpc>
                      </a:pPr>
                      <a:r>
                        <a:rPr sz="1200" b="1" dirty="0">
                          <a:latin typeface="Arial"/>
                          <a:cs typeface="Arial"/>
                        </a:rPr>
                        <a:t>Deductible</a:t>
                      </a:r>
                      <a:endParaRPr sz="1200">
                        <a:latin typeface="Arial"/>
                        <a:cs typeface="Arial"/>
                      </a:endParaRPr>
                    </a:p>
                  </a:txBody>
                  <a:tcPr marL="0" marR="0" marT="0" marB="0"/>
                </a:tc>
                <a:tc>
                  <a:txBody>
                    <a:bodyPr/>
                    <a:lstStyle/>
                    <a:p>
                      <a:pPr marL="635" algn="ctr">
                        <a:lnSpc>
                          <a:spcPct val="100000"/>
                        </a:lnSpc>
                      </a:pPr>
                      <a:r>
                        <a:rPr sz="1200" b="1" dirty="0">
                          <a:latin typeface="Arial"/>
                          <a:cs typeface="Arial"/>
                        </a:rPr>
                        <a:t>N</a:t>
                      </a:r>
                      <a:r>
                        <a:rPr sz="1200" b="1" spc="-5" dirty="0">
                          <a:latin typeface="Arial"/>
                          <a:cs typeface="Arial"/>
                        </a:rPr>
                        <a:t>o</a:t>
                      </a:r>
                      <a:r>
                        <a:rPr sz="1200" b="1" dirty="0">
                          <a:latin typeface="Arial"/>
                          <a:cs typeface="Arial"/>
                        </a:rPr>
                        <a:t>ne</a:t>
                      </a:r>
                      <a:endParaRPr sz="1200">
                        <a:latin typeface="Arial"/>
                        <a:cs typeface="Arial"/>
                      </a:endParaRPr>
                    </a:p>
                  </a:txBody>
                  <a:tcPr marL="0" marR="0" marT="0" marB="0"/>
                </a:tc>
                <a:extLst>
                  <a:ext uri="{0D108BD9-81ED-4DB2-BD59-A6C34878D82A}">
                    <a16:rowId xmlns:a16="http://schemas.microsoft.com/office/drawing/2014/main" val="10003"/>
                  </a:ext>
                </a:extLst>
              </a:tr>
              <a:tr h="290144">
                <a:tc>
                  <a:txBody>
                    <a:bodyPr/>
                    <a:lstStyle/>
                    <a:p>
                      <a:pPr marL="91440">
                        <a:lnSpc>
                          <a:spcPct val="100000"/>
                        </a:lnSpc>
                      </a:pPr>
                      <a:r>
                        <a:rPr sz="1200" b="1" dirty="0">
                          <a:solidFill>
                            <a:srgbClr val="FFFFFF"/>
                          </a:solidFill>
                          <a:latin typeface="Arial"/>
                          <a:cs typeface="Arial"/>
                        </a:rPr>
                        <a:t>Of</a:t>
                      </a:r>
                      <a:r>
                        <a:rPr sz="1200" b="1" spc="-5" dirty="0">
                          <a:solidFill>
                            <a:srgbClr val="FFFFFF"/>
                          </a:solidFill>
                          <a:latin typeface="Arial"/>
                          <a:cs typeface="Arial"/>
                        </a:rPr>
                        <a:t>f</a:t>
                      </a:r>
                      <a:r>
                        <a:rPr sz="1200" b="1" dirty="0">
                          <a:solidFill>
                            <a:srgbClr val="FFFFFF"/>
                          </a:solidFill>
                          <a:latin typeface="Arial"/>
                          <a:cs typeface="Arial"/>
                        </a:rPr>
                        <a:t>i</a:t>
                      </a:r>
                      <a:r>
                        <a:rPr sz="1200" b="1" spc="5" dirty="0">
                          <a:solidFill>
                            <a:srgbClr val="FFFFFF"/>
                          </a:solidFill>
                          <a:latin typeface="Arial"/>
                          <a:cs typeface="Arial"/>
                        </a:rPr>
                        <a:t>c</a:t>
                      </a:r>
                      <a:r>
                        <a:rPr sz="1200" b="1" dirty="0">
                          <a:solidFill>
                            <a:srgbClr val="FFFFFF"/>
                          </a:solidFill>
                          <a:latin typeface="Arial"/>
                          <a:cs typeface="Arial"/>
                        </a:rPr>
                        <a:t>e</a:t>
                      </a:r>
                      <a:r>
                        <a:rPr sz="1200" b="1" spc="-10" dirty="0">
                          <a:solidFill>
                            <a:srgbClr val="FFFFFF"/>
                          </a:solidFill>
                          <a:latin typeface="Arial"/>
                          <a:cs typeface="Arial"/>
                        </a:rPr>
                        <a:t> </a:t>
                      </a:r>
                      <a:r>
                        <a:rPr sz="1200" b="1" spc="-25" dirty="0">
                          <a:solidFill>
                            <a:srgbClr val="FFFFFF"/>
                          </a:solidFill>
                          <a:latin typeface="Arial"/>
                          <a:cs typeface="Arial"/>
                        </a:rPr>
                        <a:t>V</a:t>
                      </a:r>
                      <a:r>
                        <a:rPr sz="1200" b="1" dirty="0">
                          <a:solidFill>
                            <a:srgbClr val="FFFFFF"/>
                          </a:solidFill>
                          <a:latin typeface="Arial"/>
                          <a:cs typeface="Arial"/>
                        </a:rPr>
                        <a:t>i</a:t>
                      </a:r>
                      <a:r>
                        <a:rPr sz="1200" b="1" spc="5" dirty="0">
                          <a:solidFill>
                            <a:srgbClr val="FFFFFF"/>
                          </a:solidFill>
                          <a:latin typeface="Arial"/>
                          <a:cs typeface="Arial"/>
                        </a:rPr>
                        <a:t>s</a:t>
                      </a:r>
                      <a:r>
                        <a:rPr sz="1200" b="1" dirty="0">
                          <a:solidFill>
                            <a:srgbClr val="FFFFFF"/>
                          </a:solidFill>
                          <a:latin typeface="Arial"/>
                          <a:cs typeface="Arial"/>
                        </a:rPr>
                        <a:t>its</a:t>
                      </a:r>
                      <a:endParaRPr sz="1200">
                        <a:latin typeface="Arial"/>
                        <a:cs typeface="Arial"/>
                      </a:endParaRPr>
                    </a:p>
                  </a:txBody>
                  <a:tcPr marL="0" marR="0" marT="0" marB="0">
                    <a:solidFill>
                      <a:srgbClr val="003A70"/>
                    </a:solidFill>
                  </a:tcPr>
                </a:tc>
                <a:tc>
                  <a:txBody>
                    <a:bodyPr/>
                    <a:lstStyle/>
                    <a:p>
                      <a:pPr algn="ctr">
                        <a:lnSpc>
                          <a:spcPct val="100000"/>
                        </a:lnSpc>
                      </a:pPr>
                      <a:r>
                        <a:rPr sz="1200" b="1" dirty="0">
                          <a:solidFill>
                            <a:srgbClr val="FFFFFF"/>
                          </a:solidFill>
                          <a:latin typeface="Arial"/>
                          <a:cs typeface="Arial"/>
                        </a:rPr>
                        <a:t>No</a:t>
                      </a:r>
                      <a:r>
                        <a:rPr sz="1200" b="1" spc="-5" dirty="0">
                          <a:solidFill>
                            <a:srgbClr val="FFFFFF"/>
                          </a:solidFill>
                          <a:latin typeface="Arial"/>
                          <a:cs typeface="Arial"/>
                        </a:rPr>
                        <a:t> </a:t>
                      </a:r>
                      <a:r>
                        <a:rPr sz="1200" b="1" spc="5" dirty="0">
                          <a:solidFill>
                            <a:srgbClr val="FFFFFF"/>
                          </a:solidFill>
                          <a:latin typeface="Arial"/>
                          <a:cs typeface="Arial"/>
                        </a:rPr>
                        <a:t>c</a:t>
                      </a:r>
                      <a:r>
                        <a:rPr sz="1200" b="1" dirty="0">
                          <a:solidFill>
                            <a:srgbClr val="FFFFFF"/>
                          </a:solidFill>
                          <a:latin typeface="Arial"/>
                          <a:cs typeface="Arial"/>
                        </a:rPr>
                        <a:t>harge</a:t>
                      </a:r>
                      <a:endParaRPr sz="1200">
                        <a:latin typeface="Arial"/>
                        <a:cs typeface="Arial"/>
                      </a:endParaRPr>
                    </a:p>
                  </a:txBody>
                  <a:tcPr marL="0" marR="0" marT="0" marB="0">
                    <a:solidFill>
                      <a:srgbClr val="003A70"/>
                    </a:solidFill>
                  </a:tcPr>
                </a:tc>
                <a:extLst>
                  <a:ext uri="{0D108BD9-81ED-4DB2-BD59-A6C34878D82A}">
                    <a16:rowId xmlns:a16="http://schemas.microsoft.com/office/drawing/2014/main" val="10004"/>
                  </a:ext>
                </a:extLst>
              </a:tr>
              <a:tr h="290118">
                <a:tc>
                  <a:txBody>
                    <a:bodyPr/>
                    <a:lstStyle/>
                    <a:p>
                      <a:pPr marL="91440">
                        <a:lnSpc>
                          <a:spcPct val="100000"/>
                        </a:lnSpc>
                      </a:pPr>
                      <a:r>
                        <a:rPr sz="1200" b="1" dirty="0">
                          <a:latin typeface="Arial"/>
                          <a:cs typeface="Arial"/>
                        </a:rPr>
                        <a:t>Lab/</a:t>
                      </a:r>
                      <a:r>
                        <a:rPr sz="1200" b="1" spc="5" dirty="0">
                          <a:latin typeface="Arial"/>
                          <a:cs typeface="Arial"/>
                        </a:rPr>
                        <a:t>X</a:t>
                      </a:r>
                      <a:r>
                        <a:rPr sz="1200" b="1" spc="-5" dirty="0">
                          <a:latin typeface="Arial"/>
                          <a:cs typeface="Arial"/>
                        </a:rPr>
                        <a:t>-</a:t>
                      </a:r>
                      <a:r>
                        <a:rPr sz="1200" b="1" dirty="0">
                          <a:latin typeface="Arial"/>
                          <a:cs typeface="Arial"/>
                        </a:rPr>
                        <a:t>ra</a:t>
                      </a:r>
                      <a:r>
                        <a:rPr sz="1200" b="1" spc="-35" dirty="0">
                          <a:latin typeface="Arial"/>
                          <a:cs typeface="Arial"/>
                        </a:rPr>
                        <a:t>y</a:t>
                      </a:r>
                      <a:r>
                        <a:rPr sz="1200" b="1" dirty="0">
                          <a:latin typeface="Arial"/>
                          <a:cs typeface="Arial"/>
                        </a:rPr>
                        <a:t>s</a:t>
                      </a:r>
                      <a:endParaRPr sz="1200">
                        <a:latin typeface="Arial"/>
                        <a:cs typeface="Arial"/>
                      </a:endParaRPr>
                    </a:p>
                  </a:txBody>
                  <a:tcPr marL="0" marR="0" marT="0" marB="0"/>
                </a:tc>
                <a:tc>
                  <a:txBody>
                    <a:bodyPr/>
                    <a:lstStyle/>
                    <a:p>
                      <a:pPr algn="ctr">
                        <a:lnSpc>
                          <a:spcPct val="100000"/>
                        </a:lnSpc>
                      </a:pPr>
                      <a:r>
                        <a:rPr sz="1200" b="1" dirty="0">
                          <a:latin typeface="Arial"/>
                          <a:cs typeface="Arial"/>
                        </a:rPr>
                        <a:t>No</a:t>
                      </a:r>
                      <a:r>
                        <a:rPr sz="1200" b="1" spc="-5" dirty="0">
                          <a:latin typeface="Arial"/>
                          <a:cs typeface="Arial"/>
                        </a:rPr>
                        <a:t> </a:t>
                      </a:r>
                      <a:r>
                        <a:rPr sz="1200" b="1" spc="5" dirty="0">
                          <a:latin typeface="Arial"/>
                          <a:cs typeface="Arial"/>
                        </a:rPr>
                        <a:t>c</a:t>
                      </a:r>
                      <a:r>
                        <a:rPr sz="1200" b="1" dirty="0">
                          <a:latin typeface="Arial"/>
                          <a:cs typeface="Arial"/>
                        </a:rPr>
                        <a:t>harge</a:t>
                      </a:r>
                      <a:endParaRPr sz="1200">
                        <a:latin typeface="Arial"/>
                        <a:cs typeface="Arial"/>
                      </a:endParaRPr>
                    </a:p>
                  </a:txBody>
                  <a:tcPr marL="0" marR="0" marT="0" marB="0"/>
                </a:tc>
                <a:extLst>
                  <a:ext uri="{0D108BD9-81ED-4DB2-BD59-A6C34878D82A}">
                    <a16:rowId xmlns:a16="http://schemas.microsoft.com/office/drawing/2014/main" val="10005"/>
                  </a:ext>
                </a:extLst>
              </a:tr>
              <a:tr h="290144">
                <a:tc>
                  <a:txBody>
                    <a:bodyPr/>
                    <a:lstStyle/>
                    <a:p>
                      <a:pPr marL="91440">
                        <a:lnSpc>
                          <a:spcPct val="100000"/>
                        </a:lnSpc>
                      </a:pPr>
                      <a:r>
                        <a:rPr sz="1200" b="1" dirty="0">
                          <a:solidFill>
                            <a:srgbClr val="FFFFFF"/>
                          </a:solidFill>
                          <a:latin typeface="Arial"/>
                          <a:cs typeface="Arial"/>
                        </a:rPr>
                        <a:t>Out</a:t>
                      </a:r>
                      <a:r>
                        <a:rPr sz="1200" b="1" spc="-5" dirty="0">
                          <a:solidFill>
                            <a:srgbClr val="FFFFFF"/>
                          </a:solidFill>
                          <a:latin typeface="Arial"/>
                          <a:cs typeface="Arial"/>
                        </a:rPr>
                        <a:t>p</a:t>
                      </a:r>
                      <a:r>
                        <a:rPr sz="1200" b="1" dirty="0">
                          <a:solidFill>
                            <a:srgbClr val="FFFFFF"/>
                          </a:solidFill>
                          <a:latin typeface="Arial"/>
                          <a:cs typeface="Arial"/>
                        </a:rPr>
                        <a:t>atient</a:t>
                      </a:r>
                      <a:r>
                        <a:rPr sz="1200" b="1" spc="5" dirty="0">
                          <a:solidFill>
                            <a:srgbClr val="FFFFFF"/>
                          </a:solidFill>
                          <a:latin typeface="Arial"/>
                          <a:cs typeface="Arial"/>
                        </a:rPr>
                        <a:t> </a:t>
                      </a:r>
                      <a:r>
                        <a:rPr sz="1200" b="1" dirty="0">
                          <a:solidFill>
                            <a:srgbClr val="FFFFFF"/>
                          </a:solidFill>
                          <a:latin typeface="Arial"/>
                          <a:cs typeface="Arial"/>
                        </a:rPr>
                        <a:t>Surgery</a:t>
                      </a:r>
                      <a:endParaRPr sz="1200">
                        <a:latin typeface="Arial"/>
                        <a:cs typeface="Arial"/>
                      </a:endParaRPr>
                    </a:p>
                  </a:txBody>
                  <a:tcPr marL="0" marR="0" marT="0" marB="0">
                    <a:solidFill>
                      <a:srgbClr val="003A70"/>
                    </a:solidFill>
                  </a:tcPr>
                </a:tc>
                <a:tc>
                  <a:txBody>
                    <a:bodyPr/>
                    <a:lstStyle/>
                    <a:p>
                      <a:pPr algn="ctr">
                        <a:lnSpc>
                          <a:spcPct val="100000"/>
                        </a:lnSpc>
                      </a:pPr>
                      <a:r>
                        <a:rPr sz="1200" b="1" dirty="0">
                          <a:solidFill>
                            <a:srgbClr val="FFFFFF"/>
                          </a:solidFill>
                          <a:latin typeface="Arial"/>
                          <a:cs typeface="Arial"/>
                        </a:rPr>
                        <a:t>No</a:t>
                      </a:r>
                      <a:r>
                        <a:rPr sz="1200" b="1" spc="-5" dirty="0">
                          <a:solidFill>
                            <a:srgbClr val="FFFFFF"/>
                          </a:solidFill>
                          <a:latin typeface="Arial"/>
                          <a:cs typeface="Arial"/>
                        </a:rPr>
                        <a:t> </a:t>
                      </a:r>
                      <a:r>
                        <a:rPr sz="1200" b="1" spc="5" dirty="0">
                          <a:solidFill>
                            <a:srgbClr val="FFFFFF"/>
                          </a:solidFill>
                          <a:latin typeface="Arial"/>
                          <a:cs typeface="Arial"/>
                        </a:rPr>
                        <a:t>c</a:t>
                      </a:r>
                      <a:r>
                        <a:rPr sz="1200" b="1" dirty="0">
                          <a:solidFill>
                            <a:srgbClr val="FFFFFF"/>
                          </a:solidFill>
                          <a:latin typeface="Arial"/>
                          <a:cs typeface="Arial"/>
                        </a:rPr>
                        <a:t>harge</a:t>
                      </a:r>
                      <a:endParaRPr sz="1200">
                        <a:latin typeface="Arial"/>
                        <a:cs typeface="Arial"/>
                      </a:endParaRPr>
                    </a:p>
                  </a:txBody>
                  <a:tcPr marL="0" marR="0" marT="0" marB="0">
                    <a:solidFill>
                      <a:srgbClr val="003A70"/>
                    </a:solidFill>
                  </a:tcPr>
                </a:tc>
                <a:extLst>
                  <a:ext uri="{0D108BD9-81ED-4DB2-BD59-A6C34878D82A}">
                    <a16:rowId xmlns:a16="http://schemas.microsoft.com/office/drawing/2014/main" val="10006"/>
                  </a:ext>
                </a:extLst>
              </a:tr>
              <a:tr h="290245">
                <a:tc>
                  <a:txBody>
                    <a:bodyPr/>
                    <a:lstStyle/>
                    <a:p>
                      <a:pPr marL="91440">
                        <a:lnSpc>
                          <a:spcPct val="100000"/>
                        </a:lnSpc>
                      </a:pPr>
                      <a:r>
                        <a:rPr sz="1200" b="1" dirty="0">
                          <a:latin typeface="Arial"/>
                          <a:cs typeface="Arial"/>
                        </a:rPr>
                        <a:t>H</a:t>
                      </a:r>
                      <a:r>
                        <a:rPr sz="1200" b="1" spc="-5" dirty="0">
                          <a:latin typeface="Arial"/>
                          <a:cs typeface="Arial"/>
                        </a:rPr>
                        <a:t>o</a:t>
                      </a:r>
                      <a:r>
                        <a:rPr sz="1200" b="1" dirty="0">
                          <a:latin typeface="Arial"/>
                          <a:cs typeface="Arial"/>
                        </a:rPr>
                        <a:t>spitaliz</a:t>
                      </a:r>
                      <a:r>
                        <a:rPr sz="1200" b="1" spc="5" dirty="0">
                          <a:latin typeface="Arial"/>
                          <a:cs typeface="Arial"/>
                        </a:rPr>
                        <a:t>a</a:t>
                      </a:r>
                      <a:r>
                        <a:rPr sz="1200" b="1" dirty="0">
                          <a:latin typeface="Arial"/>
                          <a:cs typeface="Arial"/>
                        </a:rPr>
                        <a:t>tion</a:t>
                      </a:r>
                      <a:r>
                        <a:rPr sz="1200" b="1" spc="5" dirty="0">
                          <a:latin typeface="Arial"/>
                          <a:cs typeface="Arial"/>
                        </a:rPr>
                        <a:t> </a:t>
                      </a:r>
                      <a:r>
                        <a:rPr sz="1200" b="1" dirty="0">
                          <a:latin typeface="Arial"/>
                          <a:cs typeface="Arial"/>
                        </a:rPr>
                        <a:t>Ser</a:t>
                      </a:r>
                      <a:r>
                        <a:rPr sz="1200" b="1" spc="-20" dirty="0">
                          <a:latin typeface="Arial"/>
                          <a:cs typeface="Arial"/>
                        </a:rPr>
                        <a:t>v</a:t>
                      </a:r>
                      <a:r>
                        <a:rPr sz="1200" b="1" dirty="0">
                          <a:latin typeface="Arial"/>
                          <a:cs typeface="Arial"/>
                        </a:rPr>
                        <a:t>i</a:t>
                      </a:r>
                      <a:r>
                        <a:rPr sz="1200" b="1" spc="5" dirty="0">
                          <a:latin typeface="Arial"/>
                          <a:cs typeface="Arial"/>
                        </a:rPr>
                        <a:t>c</a:t>
                      </a:r>
                      <a:r>
                        <a:rPr sz="1200" b="1" dirty="0">
                          <a:latin typeface="Arial"/>
                          <a:cs typeface="Arial"/>
                        </a:rPr>
                        <a:t>es</a:t>
                      </a:r>
                      <a:endParaRPr sz="1200">
                        <a:latin typeface="Arial"/>
                        <a:cs typeface="Arial"/>
                      </a:endParaRPr>
                    </a:p>
                  </a:txBody>
                  <a:tcPr marL="0" marR="0" marT="0" marB="0"/>
                </a:tc>
                <a:tc>
                  <a:txBody>
                    <a:bodyPr/>
                    <a:lstStyle/>
                    <a:p>
                      <a:pPr algn="ctr">
                        <a:lnSpc>
                          <a:spcPct val="100000"/>
                        </a:lnSpc>
                      </a:pPr>
                      <a:r>
                        <a:rPr sz="1200" b="1" dirty="0">
                          <a:latin typeface="Arial"/>
                          <a:cs typeface="Arial"/>
                        </a:rPr>
                        <a:t>No</a:t>
                      </a:r>
                      <a:r>
                        <a:rPr sz="1200" b="1" spc="-5" dirty="0">
                          <a:latin typeface="Arial"/>
                          <a:cs typeface="Arial"/>
                        </a:rPr>
                        <a:t> </a:t>
                      </a:r>
                      <a:r>
                        <a:rPr sz="1200" b="1" spc="5" dirty="0">
                          <a:latin typeface="Arial"/>
                          <a:cs typeface="Arial"/>
                        </a:rPr>
                        <a:t>c</a:t>
                      </a:r>
                      <a:r>
                        <a:rPr sz="1200" b="1" dirty="0">
                          <a:latin typeface="Arial"/>
                          <a:cs typeface="Arial"/>
                        </a:rPr>
                        <a:t>harge</a:t>
                      </a:r>
                      <a:endParaRPr sz="1200" dirty="0">
                        <a:latin typeface="Arial"/>
                        <a:cs typeface="Arial"/>
                      </a:endParaRPr>
                    </a:p>
                  </a:txBody>
                  <a:tcPr marL="0" marR="0" marT="0" marB="0"/>
                </a:tc>
                <a:extLst>
                  <a:ext uri="{0D108BD9-81ED-4DB2-BD59-A6C34878D82A}">
                    <a16:rowId xmlns:a16="http://schemas.microsoft.com/office/drawing/2014/main" val="10007"/>
                  </a:ext>
                </a:extLst>
              </a:tr>
              <a:tr h="290144">
                <a:tc>
                  <a:txBody>
                    <a:bodyPr/>
                    <a:lstStyle/>
                    <a:p>
                      <a:pPr marL="91440">
                        <a:lnSpc>
                          <a:spcPct val="100000"/>
                        </a:lnSpc>
                      </a:pPr>
                      <a:r>
                        <a:rPr sz="1200" b="1" dirty="0">
                          <a:solidFill>
                            <a:srgbClr val="FFFFFF"/>
                          </a:solidFill>
                          <a:latin typeface="Arial"/>
                          <a:cs typeface="Arial"/>
                        </a:rPr>
                        <a:t>Emergency</a:t>
                      </a:r>
                      <a:r>
                        <a:rPr sz="1200" b="1" spc="-35" dirty="0">
                          <a:solidFill>
                            <a:srgbClr val="FFFFFF"/>
                          </a:solidFill>
                          <a:latin typeface="Arial"/>
                          <a:cs typeface="Arial"/>
                        </a:rPr>
                        <a:t> </a:t>
                      </a:r>
                      <a:r>
                        <a:rPr sz="1200" b="1" dirty="0">
                          <a:solidFill>
                            <a:srgbClr val="FFFFFF"/>
                          </a:solidFill>
                          <a:latin typeface="Arial"/>
                          <a:cs typeface="Arial"/>
                        </a:rPr>
                        <a:t>Ser</a:t>
                      </a:r>
                      <a:r>
                        <a:rPr sz="1200" b="1" spc="-25" dirty="0">
                          <a:solidFill>
                            <a:srgbClr val="FFFFFF"/>
                          </a:solidFill>
                          <a:latin typeface="Arial"/>
                          <a:cs typeface="Arial"/>
                        </a:rPr>
                        <a:t>v</a:t>
                      </a:r>
                      <a:r>
                        <a:rPr sz="1200" b="1" dirty="0">
                          <a:solidFill>
                            <a:srgbClr val="FFFFFF"/>
                          </a:solidFill>
                          <a:latin typeface="Arial"/>
                          <a:cs typeface="Arial"/>
                        </a:rPr>
                        <a:t>ices</a:t>
                      </a:r>
                      <a:endParaRPr sz="1200">
                        <a:latin typeface="Arial"/>
                        <a:cs typeface="Arial"/>
                      </a:endParaRPr>
                    </a:p>
                  </a:txBody>
                  <a:tcPr marL="0" marR="0" marT="0" marB="0">
                    <a:solidFill>
                      <a:srgbClr val="003A70"/>
                    </a:solidFill>
                  </a:tcPr>
                </a:tc>
                <a:tc>
                  <a:txBody>
                    <a:bodyPr/>
                    <a:lstStyle/>
                    <a:p>
                      <a:pPr marL="635" algn="ctr">
                        <a:lnSpc>
                          <a:spcPct val="100000"/>
                        </a:lnSpc>
                      </a:pPr>
                      <a:r>
                        <a:rPr sz="1200" b="1" spc="-5" dirty="0">
                          <a:solidFill>
                            <a:srgbClr val="FFFFFF"/>
                          </a:solidFill>
                          <a:latin typeface="Arial"/>
                          <a:cs typeface="Arial"/>
                        </a:rPr>
                        <a:t>N</a:t>
                      </a:r>
                      <a:r>
                        <a:rPr sz="1200" b="1" dirty="0">
                          <a:solidFill>
                            <a:srgbClr val="FFFFFF"/>
                          </a:solidFill>
                          <a:latin typeface="Arial"/>
                          <a:cs typeface="Arial"/>
                        </a:rPr>
                        <a:t>o charge</a:t>
                      </a:r>
                      <a:endParaRPr sz="1200">
                        <a:latin typeface="Arial"/>
                        <a:cs typeface="Arial"/>
                      </a:endParaRPr>
                    </a:p>
                  </a:txBody>
                  <a:tcPr marL="0" marR="0" marT="0" marB="0">
                    <a:solidFill>
                      <a:srgbClr val="003A70"/>
                    </a:solidFill>
                  </a:tcPr>
                </a:tc>
                <a:extLst>
                  <a:ext uri="{0D108BD9-81ED-4DB2-BD59-A6C34878D82A}">
                    <a16:rowId xmlns:a16="http://schemas.microsoft.com/office/drawing/2014/main" val="10008"/>
                  </a:ext>
                </a:extLst>
              </a:tr>
              <a:tr h="290080">
                <a:tc>
                  <a:txBody>
                    <a:bodyPr/>
                    <a:lstStyle/>
                    <a:p>
                      <a:pPr marL="91440">
                        <a:lnSpc>
                          <a:spcPct val="100000"/>
                        </a:lnSpc>
                      </a:pPr>
                      <a:r>
                        <a:rPr sz="1200" b="1" spc="-40" dirty="0">
                          <a:latin typeface="Arial"/>
                          <a:cs typeface="Arial"/>
                        </a:rPr>
                        <a:t>A</a:t>
                      </a:r>
                      <a:r>
                        <a:rPr sz="1200" b="1" dirty="0">
                          <a:latin typeface="Arial"/>
                          <a:cs typeface="Arial"/>
                        </a:rPr>
                        <a:t>mbulance</a:t>
                      </a:r>
                      <a:r>
                        <a:rPr sz="1200" b="1" spc="25" dirty="0">
                          <a:latin typeface="Arial"/>
                          <a:cs typeface="Arial"/>
                        </a:rPr>
                        <a:t> </a:t>
                      </a:r>
                      <a:r>
                        <a:rPr sz="1200" b="1" dirty="0">
                          <a:latin typeface="Arial"/>
                          <a:cs typeface="Arial"/>
                        </a:rPr>
                        <a:t>Ser</a:t>
                      </a:r>
                      <a:r>
                        <a:rPr sz="1200" b="1" spc="-20" dirty="0">
                          <a:latin typeface="Arial"/>
                          <a:cs typeface="Arial"/>
                        </a:rPr>
                        <a:t>v</a:t>
                      </a:r>
                      <a:r>
                        <a:rPr sz="1200" b="1" dirty="0">
                          <a:latin typeface="Arial"/>
                          <a:cs typeface="Arial"/>
                        </a:rPr>
                        <a:t>i</a:t>
                      </a:r>
                      <a:r>
                        <a:rPr sz="1200" b="1" spc="5" dirty="0">
                          <a:latin typeface="Arial"/>
                          <a:cs typeface="Arial"/>
                        </a:rPr>
                        <a:t>c</a:t>
                      </a:r>
                      <a:r>
                        <a:rPr sz="1200" b="1" dirty="0">
                          <a:latin typeface="Arial"/>
                          <a:cs typeface="Arial"/>
                        </a:rPr>
                        <a:t>es</a:t>
                      </a:r>
                      <a:endParaRPr sz="1200">
                        <a:latin typeface="Arial"/>
                        <a:cs typeface="Arial"/>
                      </a:endParaRPr>
                    </a:p>
                  </a:txBody>
                  <a:tcPr marL="0" marR="0" marT="0" marB="0"/>
                </a:tc>
                <a:tc>
                  <a:txBody>
                    <a:bodyPr/>
                    <a:lstStyle/>
                    <a:p>
                      <a:pPr marL="1497330">
                        <a:lnSpc>
                          <a:spcPct val="100000"/>
                        </a:lnSpc>
                      </a:pPr>
                      <a:r>
                        <a:rPr sz="1200" b="1" dirty="0">
                          <a:latin typeface="Arial"/>
                          <a:cs typeface="Arial"/>
                        </a:rPr>
                        <a:t>No</a:t>
                      </a:r>
                      <a:r>
                        <a:rPr sz="1200" b="1" spc="-5" dirty="0">
                          <a:latin typeface="Arial"/>
                          <a:cs typeface="Arial"/>
                        </a:rPr>
                        <a:t> </a:t>
                      </a:r>
                      <a:r>
                        <a:rPr sz="1200" b="1" spc="5" dirty="0">
                          <a:latin typeface="Arial"/>
                          <a:cs typeface="Arial"/>
                        </a:rPr>
                        <a:t>c</a:t>
                      </a:r>
                      <a:r>
                        <a:rPr sz="1200" b="1" dirty="0">
                          <a:latin typeface="Arial"/>
                          <a:cs typeface="Arial"/>
                        </a:rPr>
                        <a:t>harge</a:t>
                      </a:r>
                      <a:r>
                        <a:rPr sz="1200" b="1" spc="-10" dirty="0">
                          <a:latin typeface="Arial"/>
                          <a:cs typeface="Arial"/>
                        </a:rPr>
                        <a:t> </a:t>
                      </a:r>
                      <a:r>
                        <a:rPr sz="1200" b="1" dirty="0">
                          <a:latin typeface="Arial"/>
                          <a:cs typeface="Arial"/>
                        </a:rPr>
                        <a:t>per</a:t>
                      </a:r>
                      <a:r>
                        <a:rPr sz="1200" b="1" spc="-10" dirty="0">
                          <a:latin typeface="Arial"/>
                          <a:cs typeface="Arial"/>
                        </a:rPr>
                        <a:t> </a:t>
                      </a:r>
                      <a:r>
                        <a:rPr sz="1200" b="1" dirty="0">
                          <a:latin typeface="Arial"/>
                          <a:cs typeface="Arial"/>
                        </a:rPr>
                        <a:t>transport</a:t>
                      </a:r>
                      <a:endParaRPr sz="1200">
                        <a:latin typeface="Arial"/>
                        <a:cs typeface="Arial"/>
                      </a:endParaRPr>
                    </a:p>
                  </a:txBody>
                  <a:tcPr marL="0" marR="0" marT="0" marB="0"/>
                </a:tc>
                <a:extLst>
                  <a:ext uri="{0D108BD9-81ED-4DB2-BD59-A6C34878D82A}">
                    <a16:rowId xmlns:a16="http://schemas.microsoft.com/office/drawing/2014/main" val="10009"/>
                  </a:ext>
                </a:extLst>
              </a:tr>
              <a:tr h="677024">
                <a:tc>
                  <a:txBody>
                    <a:bodyPr/>
                    <a:lstStyle/>
                    <a:p>
                      <a:pPr marL="91440">
                        <a:lnSpc>
                          <a:spcPct val="100000"/>
                        </a:lnSpc>
                      </a:pPr>
                      <a:r>
                        <a:rPr sz="1200" b="1" dirty="0">
                          <a:solidFill>
                            <a:srgbClr val="FFFFFF"/>
                          </a:solidFill>
                          <a:latin typeface="Arial"/>
                          <a:cs typeface="Arial"/>
                        </a:rPr>
                        <a:t>Presc</a:t>
                      </a:r>
                      <a:r>
                        <a:rPr sz="1200" b="1" spc="-15" dirty="0">
                          <a:solidFill>
                            <a:srgbClr val="FFFFFF"/>
                          </a:solidFill>
                          <a:latin typeface="Arial"/>
                          <a:cs typeface="Arial"/>
                        </a:rPr>
                        <a:t>r</a:t>
                      </a:r>
                      <a:r>
                        <a:rPr sz="1200" b="1" dirty="0">
                          <a:solidFill>
                            <a:srgbClr val="FFFFFF"/>
                          </a:solidFill>
                          <a:latin typeface="Arial"/>
                          <a:cs typeface="Arial"/>
                        </a:rPr>
                        <a:t>iption</a:t>
                      </a:r>
                      <a:r>
                        <a:rPr sz="1200" b="1" spc="-15" dirty="0">
                          <a:solidFill>
                            <a:srgbClr val="FFFFFF"/>
                          </a:solidFill>
                          <a:latin typeface="Arial"/>
                          <a:cs typeface="Arial"/>
                        </a:rPr>
                        <a:t> </a:t>
                      </a:r>
                      <a:r>
                        <a:rPr sz="1200" b="1" dirty="0">
                          <a:solidFill>
                            <a:srgbClr val="FFFFFF"/>
                          </a:solidFill>
                          <a:latin typeface="Arial"/>
                          <a:cs typeface="Arial"/>
                        </a:rPr>
                        <a:t>Dru</a:t>
                      </a:r>
                      <a:r>
                        <a:rPr sz="1200" b="1" spc="-5" dirty="0">
                          <a:solidFill>
                            <a:srgbClr val="FFFFFF"/>
                          </a:solidFill>
                          <a:latin typeface="Arial"/>
                          <a:cs typeface="Arial"/>
                        </a:rPr>
                        <a:t>g</a:t>
                      </a:r>
                      <a:r>
                        <a:rPr sz="1200" b="1" dirty="0">
                          <a:solidFill>
                            <a:srgbClr val="FFFFFF"/>
                          </a:solidFill>
                          <a:latin typeface="Arial"/>
                          <a:cs typeface="Arial"/>
                        </a:rPr>
                        <a:t>s</a:t>
                      </a:r>
                      <a:endParaRPr sz="1200">
                        <a:latin typeface="Arial"/>
                        <a:cs typeface="Arial"/>
                      </a:endParaRPr>
                    </a:p>
                    <a:p>
                      <a:pPr marL="263525" indent="-172085">
                        <a:lnSpc>
                          <a:spcPct val="100000"/>
                        </a:lnSpc>
                        <a:buClr>
                          <a:srgbClr val="FFFFFF"/>
                        </a:buClr>
                        <a:buFont typeface="Arial"/>
                        <a:buChar char="•"/>
                        <a:tabLst>
                          <a:tab pos="264160" algn="l"/>
                        </a:tabLst>
                      </a:pPr>
                      <a:r>
                        <a:rPr sz="1200" b="1" dirty="0">
                          <a:solidFill>
                            <a:srgbClr val="FFFFFF"/>
                          </a:solidFill>
                          <a:latin typeface="Arial"/>
                          <a:cs typeface="Arial"/>
                        </a:rPr>
                        <a:t>G</a:t>
                      </a:r>
                      <a:r>
                        <a:rPr sz="1200" b="1" spc="5" dirty="0">
                          <a:solidFill>
                            <a:srgbClr val="FFFFFF"/>
                          </a:solidFill>
                          <a:latin typeface="Arial"/>
                          <a:cs typeface="Arial"/>
                        </a:rPr>
                        <a:t>e</a:t>
                      </a:r>
                      <a:r>
                        <a:rPr sz="1200" b="1" dirty="0">
                          <a:solidFill>
                            <a:srgbClr val="FFFFFF"/>
                          </a:solidFill>
                          <a:latin typeface="Arial"/>
                          <a:cs typeface="Arial"/>
                        </a:rPr>
                        <a:t>neric</a:t>
                      </a:r>
                      <a:endParaRPr sz="1200">
                        <a:latin typeface="Arial"/>
                        <a:cs typeface="Arial"/>
                      </a:endParaRPr>
                    </a:p>
                    <a:p>
                      <a:pPr marL="263525" indent="-172085">
                        <a:lnSpc>
                          <a:spcPct val="100000"/>
                        </a:lnSpc>
                        <a:buClr>
                          <a:srgbClr val="FFFFFF"/>
                        </a:buClr>
                        <a:buFont typeface="Arial"/>
                        <a:buChar char="•"/>
                        <a:tabLst>
                          <a:tab pos="264160" algn="l"/>
                        </a:tabLst>
                      </a:pPr>
                      <a:r>
                        <a:rPr sz="1200" b="1" dirty="0">
                          <a:solidFill>
                            <a:srgbClr val="FFFFFF"/>
                          </a:solidFill>
                          <a:latin typeface="Arial"/>
                          <a:cs typeface="Arial"/>
                        </a:rPr>
                        <a:t>Brand</a:t>
                      </a:r>
                      <a:endParaRPr sz="1200">
                        <a:latin typeface="Arial"/>
                        <a:cs typeface="Arial"/>
                      </a:endParaRPr>
                    </a:p>
                  </a:txBody>
                  <a:tcPr marL="0" marR="0" marT="0" marB="0">
                    <a:solidFill>
                      <a:srgbClr val="003A70"/>
                    </a:solidFill>
                  </a:tcPr>
                </a:tc>
                <a:tc>
                  <a:txBody>
                    <a:bodyPr/>
                    <a:lstStyle/>
                    <a:p>
                      <a:pPr marL="1317625">
                        <a:lnSpc>
                          <a:spcPct val="100000"/>
                        </a:lnSpc>
                      </a:pPr>
                      <a:endParaRPr lang="en-US" sz="1200" b="1" dirty="0">
                        <a:solidFill>
                          <a:srgbClr val="FFFFFF"/>
                        </a:solidFill>
                        <a:latin typeface="Arial"/>
                        <a:cs typeface="Arial"/>
                      </a:endParaRPr>
                    </a:p>
                    <a:p>
                      <a:pPr marL="1317625">
                        <a:lnSpc>
                          <a:spcPct val="100000"/>
                        </a:lnSpc>
                      </a:pPr>
                      <a:r>
                        <a:rPr sz="1200" b="1" dirty="0">
                          <a:solidFill>
                            <a:srgbClr val="FFFFFF"/>
                          </a:solidFill>
                          <a:latin typeface="Arial"/>
                          <a:cs typeface="Arial"/>
                        </a:rPr>
                        <a:t>$18</a:t>
                      </a:r>
                      <a:r>
                        <a:rPr sz="1200" b="1" spc="-20" dirty="0">
                          <a:solidFill>
                            <a:srgbClr val="FFFFFF"/>
                          </a:solidFill>
                          <a:latin typeface="Arial"/>
                          <a:cs typeface="Arial"/>
                        </a:rPr>
                        <a:t> </a:t>
                      </a:r>
                      <a:r>
                        <a:rPr sz="1200" b="1" dirty="0">
                          <a:solidFill>
                            <a:srgbClr val="FFFFFF"/>
                          </a:solidFill>
                          <a:latin typeface="Arial"/>
                          <a:cs typeface="Arial"/>
                        </a:rPr>
                        <a:t>f</a:t>
                      </a:r>
                      <a:r>
                        <a:rPr sz="1200" b="1" spc="-5" dirty="0">
                          <a:solidFill>
                            <a:srgbClr val="FFFFFF"/>
                          </a:solidFill>
                          <a:latin typeface="Arial"/>
                          <a:cs typeface="Arial"/>
                        </a:rPr>
                        <a:t>o</a:t>
                      </a:r>
                      <a:r>
                        <a:rPr sz="1200" b="1" dirty="0">
                          <a:solidFill>
                            <a:srgbClr val="FFFFFF"/>
                          </a:solidFill>
                          <a:latin typeface="Arial"/>
                          <a:cs typeface="Arial"/>
                        </a:rPr>
                        <a:t>r up</a:t>
                      </a:r>
                      <a:r>
                        <a:rPr sz="1200" b="1" spc="10" dirty="0">
                          <a:solidFill>
                            <a:srgbClr val="FFFFFF"/>
                          </a:solidFill>
                          <a:latin typeface="Arial"/>
                          <a:cs typeface="Arial"/>
                        </a:rPr>
                        <a:t> </a:t>
                      </a:r>
                      <a:r>
                        <a:rPr sz="1200" b="1" dirty="0">
                          <a:solidFill>
                            <a:srgbClr val="FFFFFF"/>
                          </a:solidFill>
                          <a:latin typeface="Arial"/>
                          <a:cs typeface="Arial"/>
                        </a:rPr>
                        <a:t>to</a:t>
                      </a:r>
                      <a:r>
                        <a:rPr sz="1200" b="1" spc="5" dirty="0">
                          <a:solidFill>
                            <a:srgbClr val="FFFFFF"/>
                          </a:solidFill>
                          <a:latin typeface="Arial"/>
                          <a:cs typeface="Arial"/>
                        </a:rPr>
                        <a:t> </a:t>
                      </a:r>
                      <a:r>
                        <a:rPr sz="1200" b="1" dirty="0">
                          <a:solidFill>
                            <a:srgbClr val="FFFFFF"/>
                          </a:solidFill>
                          <a:latin typeface="Arial"/>
                          <a:cs typeface="Arial"/>
                        </a:rPr>
                        <a:t>a</a:t>
                      </a:r>
                      <a:r>
                        <a:rPr sz="1200" b="1" spc="-10" dirty="0">
                          <a:solidFill>
                            <a:srgbClr val="FFFFFF"/>
                          </a:solidFill>
                          <a:latin typeface="Arial"/>
                          <a:cs typeface="Arial"/>
                        </a:rPr>
                        <a:t> </a:t>
                      </a:r>
                      <a:r>
                        <a:rPr sz="1200" b="1" dirty="0">
                          <a:solidFill>
                            <a:srgbClr val="FFFFFF"/>
                          </a:solidFill>
                          <a:latin typeface="Arial"/>
                          <a:cs typeface="Arial"/>
                        </a:rPr>
                        <a:t>9</a:t>
                      </a:r>
                      <a:r>
                        <a:rPr sz="1200" b="1" spc="10" dirty="0">
                          <a:solidFill>
                            <a:srgbClr val="FFFFFF"/>
                          </a:solidFill>
                          <a:latin typeface="Arial"/>
                          <a:cs typeface="Arial"/>
                        </a:rPr>
                        <a:t>0</a:t>
                      </a:r>
                      <a:r>
                        <a:rPr sz="1200" b="1" spc="-5" dirty="0">
                          <a:solidFill>
                            <a:srgbClr val="FFFFFF"/>
                          </a:solidFill>
                          <a:latin typeface="Arial"/>
                          <a:cs typeface="Arial"/>
                        </a:rPr>
                        <a:t>-</a:t>
                      </a:r>
                      <a:r>
                        <a:rPr sz="1200" b="1" dirty="0">
                          <a:solidFill>
                            <a:srgbClr val="FFFFFF"/>
                          </a:solidFill>
                          <a:latin typeface="Arial"/>
                          <a:cs typeface="Arial"/>
                        </a:rPr>
                        <a:t>day</a:t>
                      </a:r>
                      <a:r>
                        <a:rPr sz="1200" b="1" spc="-20" dirty="0">
                          <a:solidFill>
                            <a:srgbClr val="FFFFFF"/>
                          </a:solidFill>
                          <a:latin typeface="Arial"/>
                          <a:cs typeface="Arial"/>
                        </a:rPr>
                        <a:t> </a:t>
                      </a:r>
                      <a:r>
                        <a:rPr sz="1200" b="1" dirty="0">
                          <a:solidFill>
                            <a:srgbClr val="FFFFFF"/>
                          </a:solidFill>
                          <a:latin typeface="Arial"/>
                          <a:cs typeface="Arial"/>
                        </a:rPr>
                        <a:t>supply</a:t>
                      </a:r>
                      <a:endParaRPr sz="1200" dirty="0">
                        <a:latin typeface="Arial"/>
                        <a:cs typeface="Arial"/>
                      </a:endParaRPr>
                    </a:p>
                    <a:p>
                      <a:pPr marL="1317625">
                        <a:lnSpc>
                          <a:spcPct val="100000"/>
                        </a:lnSpc>
                      </a:pPr>
                      <a:r>
                        <a:rPr sz="1200" b="1" dirty="0">
                          <a:solidFill>
                            <a:srgbClr val="FFFFFF"/>
                          </a:solidFill>
                          <a:latin typeface="Arial"/>
                          <a:cs typeface="Arial"/>
                        </a:rPr>
                        <a:t>$90</a:t>
                      </a:r>
                      <a:r>
                        <a:rPr sz="1200" b="1" spc="-20" dirty="0">
                          <a:solidFill>
                            <a:srgbClr val="FFFFFF"/>
                          </a:solidFill>
                          <a:latin typeface="Arial"/>
                          <a:cs typeface="Arial"/>
                        </a:rPr>
                        <a:t> </a:t>
                      </a:r>
                      <a:r>
                        <a:rPr sz="1200" b="1" dirty="0">
                          <a:solidFill>
                            <a:srgbClr val="FFFFFF"/>
                          </a:solidFill>
                          <a:latin typeface="Arial"/>
                          <a:cs typeface="Arial"/>
                        </a:rPr>
                        <a:t>f</a:t>
                      </a:r>
                      <a:r>
                        <a:rPr sz="1200" b="1" spc="-5" dirty="0">
                          <a:solidFill>
                            <a:srgbClr val="FFFFFF"/>
                          </a:solidFill>
                          <a:latin typeface="Arial"/>
                          <a:cs typeface="Arial"/>
                        </a:rPr>
                        <a:t>o</a:t>
                      </a:r>
                      <a:r>
                        <a:rPr sz="1200" b="1" dirty="0">
                          <a:solidFill>
                            <a:srgbClr val="FFFFFF"/>
                          </a:solidFill>
                          <a:latin typeface="Arial"/>
                          <a:cs typeface="Arial"/>
                        </a:rPr>
                        <a:t>r up</a:t>
                      </a:r>
                      <a:r>
                        <a:rPr sz="1200" b="1" spc="10" dirty="0">
                          <a:solidFill>
                            <a:srgbClr val="FFFFFF"/>
                          </a:solidFill>
                          <a:latin typeface="Arial"/>
                          <a:cs typeface="Arial"/>
                        </a:rPr>
                        <a:t> </a:t>
                      </a:r>
                      <a:r>
                        <a:rPr sz="1200" b="1" dirty="0">
                          <a:solidFill>
                            <a:srgbClr val="FFFFFF"/>
                          </a:solidFill>
                          <a:latin typeface="Arial"/>
                          <a:cs typeface="Arial"/>
                        </a:rPr>
                        <a:t>to</a:t>
                      </a:r>
                      <a:r>
                        <a:rPr sz="1200" b="1" spc="5" dirty="0">
                          <a:solidFill>
                            <a:srgbClr val="FFFFFF"/>
                          </a:solidFill>
                          <a:latin typeface="Arial"/>
                          <a:cs typeface="Arial"/>
                        </a:rPr>
                        <a:t> </a:t>
                      </a:r>
                      <a:r>
                        <a:rPr sz="1200" b="1" dirty="0">
                          <a:solidFill>
                            <a:srgbClr val="FFFFFF"/>
                          </a:solidFill>
                          <a:latin typeface="Arial"/>
                          <a:cs typeface="Arial"/>
                        </a:rPr>
                        <a:t>a</a:t>
                      </a:r>
                      <a:r>
                        <a:rPr sz="1200" b="1" spc="-10" dirty="0">
                          <a:solidFill>
                            <a:srgbClr val="FFFFFF"/>
                          </a:solidFill>
                          <a:latin typeface="Arial"/>
                          <a:cs typeface="Arial"/>
                        </a:rPr>
                        <a:t> </a:t>
                      </a:r>
                      <a:r>
                        <a:rPr sz="1200" b="1" dirty="0">
                          <a:solidFill>
                            <a:srgbClr val="FFFFFF"/>
                          </a:solidFill>
                          <a:latin typeface="Arial"/>
                          <a:cs typeface="Arial"/>
                        </a:rPr>
                        <a:t>9</a:t>
                      </a:r>
                      <a:r>
                        <a:rPr sz="1200" b="1" spc="10" dirty="0">
                          <a:solidFill>
                            <a:srgbClr val="FFFFFF"/>
                          </a:solidFill>
                          <a:latin typeface="Arial"/>
                          <a:cs typeface="Arial"/>
                        </a:rPr>
                        <a:t>0</a:t>
                      </a:r>
                      <a:r>
                        <a:rPr sz="1200" b="1" spc="-5" dirty="0">
                          <a:solidFill>
                            <a:srgbClr val="FFFFFF"/>
                          </a:solidFill>
                          <a:latin typeface="Arial"/>
                          <a:cs typeface="Arial"/>
                        </a:rPr>
                        <a:t>-</a:t>
                      </a:r>
                      <a:r>
                        <a:rPr sz="1200" b="1" dirty="0">
                          <a:solidFill>
                            <a:srgbClr val="FFFFFF"/>
                          </a:solidFill>
                          <a:latin typeface="Arial"/>
                          <a:cs typeface="Arial"/>
                        </a:rPr>
                        <a:t>day</a:t>
                      </a:r>
                      <a:r>
                        <a:rPr sz="1200" b="1" spc="-20" dirty="0">
                          <a:solidFill>
                            <a:srgbClr val="FFFFFF"/>
                          </a:solidFill>
                          <a:latin typeface="Arial"/>
                          <a:cs typeface="Arial"/>
                        </a:rPr>
                        <a:t> </a:t>
                      </a:r>
                      <a:r>
                        <a:rPr sz="1200" b="1" dirty="0">
                          <a:solidFill>
                            <a:srgbClr val="FFFFFF"/>
                          </a:solidFill>
                          <a:latin typeface="Arial"/>
                          <a:cs typeface="Arial"/>
                        </a:rPr>
                        <a:t>supply</a:t>
                      </a:r>
                      <a:endParaRPr sz="1200" dirty="0">
                        <a:latin typeface="Arial"/>
                        <a:cs typeface="Arial"/>
                      </a:endParaRPr>
                    </a:p>
                  </a:txBody>
                  <a:tcPr marL="0" marR="0" marT="0" marB="0">
                    <a:solidFill>
                      <a:srgbClr val="003A70"/>
                    </a:solidFill>
                  </a:tcPr>
                </a:tc>
                <a:extLst>
                  <a:ext uri="{0D108BD9-81ED-4DB2-BD59-A6C34878D82A}">
                    <a16:rowId xmlns:a16="http://schemas.microsoft.com/office/drawing/2014/main" val="10010"/>
                  </a:ext>
                </a:extLst>
              </a:tr>
              <a:tr h="290144">
                <a:tc>
                  <a:txBody>
                    <a:bodyPr/>
                    <a:lstStyle/>
                    <a:p>
                      <a:pPr marL="91440">
                        <a:lnSpc>
                          <a:spcPct val="100000"/>
                        </a:lnSpc>
                      </a:pPr>
                      <a:r>
                        <a:rPr sz="1200" b="1" spc="-5" dirty="0">
                          <a:latin typeface="Arial"/>
                          <a:cs typeface="Arial"/>
                        </a:rPr>
                        <a:t>D</a:t>
                      </a:r>
                      <a:r>
                        <a:rPr sz="1200" b="1" dirty="0">
                          <a:latin typeface="Arial"/>
                          <a:cs typeface="Arial"/>
                        </a:rPr>
                        <a:t>urable</a:t>
                      </a:r>
                      <a:r>
                        <a:rPr sz="1200" b="1" spc="-10" dirty="0">
                          <a:latin typeface="Arial"/>
                          <a:cs typeface="Arial"/>
                        </a:rPr>
                        <a:t> M</a:t>
                      </a:r>
                      <a:r>
                        <a:rPr sz="1200" b="1" dirty="0">
                          <a:latin typeface="Arial"/>
                          <a:cs typeface="Arial"/>
                        </a:rPr>
                        <a:t>edical</a:t>
                      </a:r>
                      <a:r>
                        <a:rPr sz="1200" b="1" spc="-10" dirty="0">
                          <a:latin typeface="Arial"/>
                          <a:cs typeface="Arial"/>
                        </a:rPr>
                        <a:t> </a:t>
                      </a:r>
                      <a:r>
                        <a:rPr sz="1200" b="1" dirty="0">
                          <a:latin typeface="Arial"/>
                          <a:cs typeface="Arial"/>
                        </a:rPr>
                        <a:t>Equi</a:t>
                      </a:r>
                      <a:r>
                        <a:rPr sz="1200" b="1" spc="-5" dirty="0">
                          <a:latin typeface="Arial"/>
                          <a:cs typeface="Arial"/>
                        </a:rPr>
                        <a:t>p</a:t>
                      </a:r>
                      <a:r>
                        <a:rPr sz="1200" b="1" dirty="0">
                          <a:latin typeface="Arial"/>
                          <a:cs typeface="Arial"/>
                        </a:rPr>
                        <a:t>ment</a:t>
                      </a:r>
                      <a:endParaRPr sz="1200">
                        <a:latin typeface="Arial"/>
                        <a:cs typeface="Arial"/>
                      </a:endParaRPr>
                    </a:p>
                  </a:txBody>
                  <a:tcPr marL="0" marR="0" marT="0" marB="0"/>
                </a:tc>
                <a:tc>
                  <a:txBody>
                    <a:bodyPr/>
                    <a:lstStyle/>
                    <a:p>
                      <a:pPr marL="635" algn="ctr">
                        <a:lnSpc>
                          <a:spcPct val="100000"/>
                        </a:lnSpc>
                      </a:pPr>
                      <a:r>
                        <a:rPr sz="1200" b="1" spc="-5" dirty="0">
                          <a:latin typeface="Arial"/>
                          <a:cs typeface="Arial"/>
                        </a:rPr>
                        <a:t>N</a:t>
                      </a:r>
                      <a:r>
                        <a:rPr sz="1200" b="1" dirty="0">
                          <a:latin typeface="Arial"/>
                          <a:cs typeface="Arial"/>
                        </a:rPr>
                        <a:t>o charge</a:t>
                      </a:r>
                      <a:endParaRPr sz="1200">
                        <a:latin typeface="Arial"/>
                        <a:cs typeface="Arial"/>
                      </a:endParaRPr>
                    </a:p>
                  </a:txBody>
                  <a:tcPr marL="0" marR="0" marT="0" marB="0"/>
                </a:tc>
                <a:extLst>
                  <a:ext uri="{0D108BD9-81ED-4DB2-BD59-A6C34878D82A}">
                    <a16:rowId xmlns:a16="http://schemas.microsoft.com/office/drawing/2014/main" val="10011"/>
                  </a:ext>
                </a:extLst>
              </a:tr>
              <a:tr h="290144">
                <a:tc>
                  <a:txBody>
                    <a:bodyPr/>
                    <a:lstStyle/>
                    <a:p>
                      <a:pPr marL="91440">
                        <a:lnSpc>
                          <a:spcPct val="100000"/>
                        </a:lnSpc>
                      </a:pPr>
                      <a:r>
                        <a:rPr sz="1200" b="1" dirty="0">
                          <a:solidFill>
                            <a:srgbClr val="FFFFFF"/>
                          </a:solidFill>
                          <a:latin typeface="Arial"/>
                          <a:cs typeface="Arial"/>
                        </a:rPr>
                        <a:t>H</a:t>
                      </a:r>
                      <a:r>
                        <a:rPr sz="1200" b="1" spc="-5" dirty="0">
                          <a:solidFill>
                            <a:srgbClr val="FFFFFF"/>
                          </a:solidFill>
                          <a:latin typeface="Arial"/>
                          <a:cs typeface="Arial"/>
                        </a:rPr>
                        <a:t>o</a:t>
                      </a:r>
                      <a:r>
                        <a:rPr sz="1200" b="1" dirty="0">
                          <a:solidFill>
                            <a:srgbClr val="FFFFFF"/>
                          </a:solidFill>
                          <a:latin typeface="Arial"/>
                          <a:cs typeface="Arial"/>
                        </a:rPr>
                        <a:t>me</a:t>
                      </a:r>
                      <a:r>
                        <a:rPr sz="1200" b="1" spc="-5" dirty="0">
                          <a:solidFill>
                            <a:srgbClr val="FFFFFF"/>
                          </a:solidFill>
                          <a:latin typeface="Arial"/>
                          <a:cs typeface="Arial"/>
                        </a:rPr>
                        <a:t> </a:t>
                      </a:r>
                      <a:r>
                        <a:rPr sz="1200" b="1" dirty="0">
                          <a:solidFill>
                            <a:srgbClr val="FFFFFF"/>
                          </a:solidFill>
                          <a:latin typeface="Arial"/>
                          <a:cs typeface="Arial"/>
                        </a:rPr>
                        <a:t>care</a:t>
                      </a:r>
                      <a:r>
                        <a:rPr sz="1200" b="1" spc="-30" dirty="0">
                          <a:solidFill>
                            <a:srgbClr val="FFFFFF"/>
                          </a:solidFill>
                          <a:latin typeface="Arial"/>
                          <a:cs typeface="Arial"/>
                        </a:rPr>
                        <a:t> </a:t>
                      </a:r>
                      <a:r>
                        <a:rPr sz="1200" b="1" dirty="0">
                          <a:solidFill>
                            <a:srgbClr val="FFFFFF"/>
                          </a:solidFill>
                          <a:latin typeface="Arial"/>
                          <a:cs typeface="Arial"/>
                        </a:rPr>
                        <a:t>(</a:t>
                      </a:r>
                      <a:r>
                        <a:rPr sz="1200" b="1" spc="-5" dirty="0">
                          <a:solidFill>
                            <a:srgbClr val="FFFFFF"/>
                          </a:solidFill>
                          <a:latin typeface="Arial"/>
                          <a:cs typeface="Arial"/>
                        </a:rPr>
                        <a:t>p</a:t>
                      </a:r>
                      <a:r>
                        <a:rPr sz="1200" b="1" dirty="0">
                          <a:solidFill>
                            <a:srgbClr val="FFFFFF"/>
                          </a:solidFill>
                          <a:latin typeface="Arial"/>
                          <a:cs typeface="Arial"/>
                        </a:rPr>
                        <a:t>art</a:t>
                      </a:r>
                      <a:r>
                        <a:rPr sz="1200" b="1" spc="-5" dirty="0">
                          <a:solidFill>
                            <a:srgbClr val="FFFFFF"/>
                          </a:solidFill>
                          <a:latin typeface="Arial"/>
                          <a:cs typeface="Arial"/>
                        </a:rPr>
                        <a:t>-</a:t>
                      </a:r>
                      <a:r>
                        <a:rPr sz="1200" b="1" dirty="0">
                          <a:solidFill>
                            <a:srgbClr val="FFFFFF"/>
                          </a:solidFill>
                          <a:latin typeface="Arial"/>
                          <a:cs typeface="Arial"/>
                        </a:rPr>
                        <a:t>time, intermitten</a:t>
                      </a:r>
                      <a:r>
                        <a:rPr sz="1200" b="1" spc="-5" dirty="0">
                          <a:solidFill>
                            <a:srgbClr val="FFFFFF"/>
                          </a:solidFill>
                          <a:latin typeface="Arial"/>
                          <a:cs typeface="Arial"/>
                        </a:rPr>
                        <a:t>t</a:t>
                      </a:r>
                      <a:r>
                        <a:rPr sz="1200" b="1" dirty="0">
                          <a:solidFill>
                            <a:srgbClr val="FFFFFF"/>
                          </a:solidFill>
                          <a:latin typeface="Arial"/>
                          <a:cs typeface="Arial"/>
                        </a:rPr>
                        <a:t>)</a:t>
                      </a:r>
                      <a:endParaRPr sz="1200">
                        <a:latin typeface="Arial"/>
                        <a:cs typeface="Arial"/>
                      </a:endParaRPr>
                    </a:p>
                  </a:txBody>
                  <a:tcPr marL="0" marR="0" marT="0" marB="0">
                    <a:solidFill>
                      <a:srgbClr val="003A70"/>
                    </a:solidFill>
                  </a:tcPr>
                </a:tc>
                <a:tc>
                  <a:txBody>
                    <a:bodyPr/>
                    <a:lstStyle/>
                    <a:p>
                      <a:pPr algn="ctr">
                        <a:lnSpc>
                          <a:spcPct val="100000"/>
                        </a:lnSpc>
                      </a:pPr>
                      <a:r>
                        <a:rPr sz="1200" b="1" dirty="0">
                          <a:solidFill>
                            <a:srgbClr val="FFFFFF"/>
                          </a:solidFill>
                          <a:latin typeface="Arial"/>
                          <a:cs typeface="Arial"/>
                        </a:rPr>
                        <a:t>No</a:t>
                      </a:r>
                      <a:r>
                        <a:rPr sz="1200" b="1" spc="-5" dirty="0">
                          <a:solidFill>
                            <a:srgbClr val="FFFFFF"/>
                          </a:solidFill>
                          <a:latin typeface="Arial"/>
                          <a:cs typeface="Arial"/>
                        </a:rPr>
                        <a:t> </a:t>
                      </a:r>
                      <a:r>
                        <a:rPr sz="1200" b="1" spc="5" dirty="0">
                          <a:solidFill>
                            <a:srgbClr val="FFFFFF"/>
                          </a:solidFill>
                          <a:latin typeface="Arial"/>
                          <a:cs typeface="Arial"/>
                        </a:rPr>
                        <a:t>c</a:t>
                      </a:r>
                      <a:r>
                        <a:rPr sz="1200" b="1" dirty="0">
                          <a:solidFill>
                            <a:srgbClr val="FFFFFF"/>
                          </a:solidFill>
                          <a:latin typeface="Arial"/>
                          <a:cs typeface="Arial"/>
                        </a:rPr>
                        <a:t>harge</a:t>
                      </a:r>
                      <a:endParaRPr sz="1200">
                        <a:latin typeface="Arial"/>
                        <a:cs typeface="Arial"/>
                      </a:endParaRPr>
                    </a:p>
                  </a:txBody>
                  <a:tcPr marL="0" marR="0" marT="0" marB="0">
                    <a:solidFill>
                      <a:srgbClr val="003A70"/>
                    </a:solidFill>
                  </a:tcPr>
                </a:tc>
                <a:extLst>
                  <a:ext uri="{0D108BD9-81ED-4DB2-BD59-A6C34878D82A}">
                    <a16:rowId xmlns:a16="http://schemas.microsoft.com/office/drawing/2014/main" val="10012"/>
                  </a:ext>
                </a:extLst>
              </a:tr>
              <a:tr h="290131">
                <a:tc>
                  <a:txBody>
                    <a:bodyPr/>
                    <a:lstStyle/>
                    <a:p>
                      <a:pPr marL="91440">
                        <a:lnSpc>
                          <a:spcPct val="100000"/>
                        </a:lnSpc>
                      </a:pPr>
                      <a:r>
                        <a:rPr sz="1200" b="1" dirty="0">
                          <a:latin typeface="Arial"/>
                          <a:cs typeface="Arial"/>
                        </a:rPr>
                        <a:t>Skill</a:t>
                      </a:r>
                      <a:r>
                        <a:rPr sz="1200" b="1" spc="5" dirty="0">
                          <a:latin typeface="Arial"/>
                          <a:cs typeface="Arial"/>
                        </a:rPr>
                        <a:t>e</a:t>
                      </a:r>
                      <a:r>
                        <a:rPr sz="1200" b="1" dirty="0">
                          <a:latin typeface="Arial"/>
                          <a:cs typeface="Arial"/>
                        </a:rPr>
                        <a:t>d</a:t>
                      </a:r>
                      <a:r>
                        <a:rPr sz="1200" b="1" spc="-15" dirty="0">
                          <a:latin typeface="Arial"/>
                          <a:cs typeface="Arial"/>
                        </a:rPr>
                        <a:t> </a:t>
                      </a:r>
                      <a:r>
                        <a:rPr sz="1200" b="1" dirty="0">
                          <a:latin typeface="Arial"/>
                          <a:cs typeface="Arial"/>
                        </a:rPr>
                        <a:t>N</a:t>
                      </a:r>
                      <a:r>
                        <a:rPr sz="1200" b="1" spc="-5" dirty="0">
                          <a:latin typeface="Arial"/>
                          <a:cs typeface="Arial"/>
                        </a:rPr>
                        <a:t>u</a:t>
                      </a:r>
                      <a:r>
                        <a:rPr sz="1200" b="1" dirty="0">
                          <a:latin typeface="Arial"/>
                          <a:cs typeface="Arial"/>
                        </a:rPr>
                        <a:t>rsing Facility</a:t>
                      </a:r>
                      <a:r>
                        <a:rPr sz="1200" b="1" spc="-10" dirty="0">
                          <a:latin typeface="Arial"/>
                          <a:cs typeface="Arial"/>
                        </a:rPr>
                        <a:t> </a:t>
                      </a:r>
                      <a:r>
                        <a:rPr sz="1200" b="1" dirty="0">
                          <a:latin typeface="Arial"/>
                          <a:cs typeface="Arial"/>
                        </a:rPr>
                        <a:t>Care</a:t>
                      </a:r>
                      <a:endParaRPr sz="1200">
                        <a:latin typeface="Arial"/>
                        <a:cs typeface="Arial"/>
                      </a:endParaRPr>
                    </a:p>
                  </a:txBody>
                  <a:tcPr marL="0" marR="0" marT="0" marB="0"/>
                </a:tc>
                <a:tc>
                  <a:txBody>
                    <a:bodyPr/>
                    <a:lstStyle/>
                    <a:p>
                      <a:pPr marL="652780">
                        <a:lnSpc>
                          <a:spcPct val="100000"/>
                        </a:lnSpc>
                      </a:pPr>
                      <a:r>
                        <a:rPr sz="1200" b="1" dirty="0">
                          <a:latin typeface="Arial"/>
                          <a:cs typeface="Arial"/>
                        </a:rPr>
                        <a:t>No</a:t>
                      </a:r>
                      <a:r>
                        <a:rPr sz="1200" b="1" spc="-5" dirty="0">
                          <a:latin typeface="Arial"/>
                          <a:cs typeface="Arial"/>
                        </a:rPr>
                        <a:t> </a:t>
                      </a:r>
                      <a:r>
                        <a:rPr sz="1200" b="1" spc="5" dirty="0">
                          <a:latin typeface="Arial"/>
                          <a:cs typeface="Arial"/>
                        </a:rPr>
                        <a:t>c</a:t>
                      </a:r>
                      <a:r>
                        <a:rPr sz="1200" b="1" dirty="0">
                          <a:latin typeface="Arial"/>
                          <a:cs typeface="Arial"/>
                        </a:rPr>
                        <a:t>harge</a:t>
                      </a:r>
                      <a:r>
                        <a:rPr sz="1200" b="1" spc="-10" dirty="0">
                          <a:latin typeface="Arial"/>
                          <a:cs typeface="Arial"/>
                        </a:rPr>
                        <a:t> </a:t>
                      </a:r>
                      <a:r>
                        <a:rPr sz="1200" b="1" dirty="0">
                          <a:latin typeface="Arial"/>
                          <a:cs typeface="Arial"/>
                        </a:rPr>
                        <a:t>f</a:t>
                      </a:r>
                      <a:r>
                        <a:rPr sz="1200" b="1" spc="-5" dirty="0">
                          <a:latin typeface="Arial"/>
                          <a:cs typeface="Arial"/>
                        </a:rPr>
                        <a:t>o</a:t>
                      </a:r>
                      <a:r>
                        <a:rPr sz="1200" b="1" dirty="0">
                          <a:latin typeface="Arial"/>
                          <a:cs typeface="Arial"/>
                        </a:rPr>
                        <a:t>r up</a:t>
                      </a:r>
                      <a:r>
                        <a:rPr sz="1200" b="1" spc="10" dirty="0">
                          <a:latin typeface="Arial"/>
                          <a:cs typeface="Arial"/>
                        </a:rPr>
                        <a:t> </a:t>
                      </a:r>
                      <a:r>
                        <a:rPr sz="1200" b="1" dirty="0">
                          <a:latin typeface="Arial"/>
                          <a:cs typeface="Arial"/>
                        </a:rPr>
                        <a:t>to</a:t>
                      </a:r>
                      <a:r>
                        <a:rPr sz="1200" b="1" spc="5" dirty="0">
                          <a:latin typeface="Arial"/>
                          <a:cs typeface="Arial"/>
                        </a:rPr>
                        <a:t> </a:t>
                      </a:r>
                      <a:r>
                        <a:rPr sz="1200" b="1" dirty="0">
                          <a:latin typeface="Arial"/>
                          <a:cs typeface="Arial"/>
                        </a:rPr>
                        <a:t>100</a:t>
                      </a:r>
                      <a:r>
                        <a:rPr sz="1200" b="1" spc="-20" dirty="0">
                          <a:latin typeface="Arial"/>
                          <a:cs typeface="Arial"/>
                        </a:rPr>
                        <a:t> </a:t>
                      </a:r>
                      <a:r>
                        <a:rPr sz="1200" b="1" dirty="0">
                          <a:latin typeface="Arial"/>
                          <a:cs typeface="Arial"/>
                        </a:rPr>
                        <a:t>da</a:t>
                      </a:r>
                      <a:r>
                        <a:rPr sz="1200" b="1" spc="-35" dirty="0">
                          <a:latin typeface="Arial"/>
                          <a:cs typeface="Arial"/>
                        </a:rPr>
                        <a:t>y</a:t>
                      </a:r>
                      <a:r>
                        <a:rPr sz="1200" b="1" dirty="0">
                          <a:latin typeface="Arial"/>
                          <a:cs typeface="Arial"/>
                        </a:rPr>
                        <a:t>s</a:t>
                      </a:r>
                      <a:r>
                        <a:rPr sz="1200" b="1" spc="15" dirty="0">
                          <a:latin typeface="Arial"/>
                          <a:cs typeface="Arial"/>
                        </a:rPr>
                        <a:t> </a:t>
                      </a:r>
                      <a:r>
                        <a:rPr sz="1200" b="1" dirty="0">
                          <a:latin typeface="Arial"/>
                          <a:cs typeface="Arial"/>
                        </a:rPr>
                        <a:t>per</a:t>
                      </a:r>
                      <a:r>
                        <a:rPr sz="1200" b="1" spc="-10" dirty="0">
                          <a:latin typeface="Arial"/>
                          <a:cs typeface="Arial"/>
                        </a:rPr>
                        <a:t> </a:t>
                      </a:r>
                      <a:r>
                        <a:rPr sz="1200" b="1" dirty="0">
                          <a:latin typeface="Arial"/>
                          <a:cs typeface="Arial"/>
                        </a:rPr>
                        <a:t>benefit</a:t>
                      </a:r>
                      <a:r>
                        <a:rPr sz="1200" b="1" spc="5" dirty="0">
                          <a:latin typeface="Arial"/>
                          <a:cs typeface="Arial"/>
                        </a:rPr>
                        <a:t> </a:t>
                      </a:r>
                      <a:r>
                        <a:rPr sz="1200" b="1" dirty="0">
                          <a:latin typeface="Arial"/>
                          <a:cs typeface="Arial"/>
                        </a:rPr>
                        <a:t>period</a:t>
                      </a:r>
                      <a:endParaRPr sz="1200">
                        <a:latin typeface="Arial"/>
                        <a:cs typeface="Arial"/>
                      </a:endParaRPr>
                    </a:p>
                  </a:txBody>
                  <a:tcPr marL="0" marR="0" marT="0" marB="0"/>
                </a:tc>
                <a:extLst>
                  <a:ext uri="{0D108BD9-81ED-4DB2-BD59-A6C34878D82A}">
                    <a16:rowId xmlns:a16="http://schemas.microsoft.com/office/drawing/2014/main" val="10013"/>
                  </a:ext>
                </a:extLst>
              </a:tr>
              <a:tr h="290144">
                <a:tc>
                  <a:txBody>
                    <a:bodyPr/>
                    <a:lstStyle/>
                    <a:p>
                      <a:pPr marL="91440">
                        <a:lnSpc>
                          <a:spcPct val="100000"/>
                        </a:lnSpc>
                      </a:pPr>
                      <a:r>
                        <a:rPr sz="1200" b="1" dirty="0">
                          <a:solidFill>
                            <a:srgbClr val="FFFFFF"/>
                          </a:solidFill>
                          <a:latin typeface="Arial"/>
                          <a:cs typeface="Arial"/>
                        </a:rPr>
                        <a:t>G</a:t>
                      </a:r>
                      <a:r>
                        <a:rPr sz="1200" b="1" spc="-30" dirty="0">
                          <a:solidFill>
                            <a:srgbClr val="FFFFFF"/>
                          </a:solidFill>
                          <a:latin typeface="Arial"/>
                          <a:cs typeface="Arial"/>
                        </a:rPr>
                        <a:t>y</a:t>
                      </a:r>
                      <a:r>
                        <a:rPr sz="1200" b="1" dirty="0">
                          <a:solidFill>
                            <a:srgbClr val="FFFFFF"/>
                          </a:solidFill>
                          <a:latin typeface="Arial"/>
                          <a:cs typeface="Arial"/>
                        </a:rPr>
                        <a:t>m</a:t>
                      </a:r>
                      <a:r>
                        <a:rPr sz="1200" b="1" spc="25" dirty="0">
                          <a:solidFill>
                            <a:srgbClr val="FFFFFF"/>
                          </a:solidFill>
                          <a:latin typeface="Arial"/>
                          <a:cs typeface="Arial"/>
                        </a:rPr>
                        <a:t> </a:t>
                      </a:r>
                      <a:r>
                        <a:rPr sz="1200" b="1" spc="-5" dirty="0">
                          <a:solidFill>
                            <a:srgbClr val="FFFFFF"/>
                          </a:solidFill>
                          <a:latin typeface="Arial"/>
                          <a:cs typeface="Arial"/>
                        </a:rPr>
                        <a:t>M</a:t>
                      </a:r>
                      <a:r>
                        <a:rPr sz="1200" b="1" dirty="0">
                          <a:solidFill>
                            <a:srgbClr val="FFFFFF"/>
                          </a:solidFill>
                          <a:latin typeface="Arial"/>
                          <a:cs typeface="Arial"/>
                        </a:rPr>
                        <a:t>embership/Di</a:t>
                      </a:r>
                      <a:r>
                        <a:rPr sz="1200" b="1" spc="5" dirty="0">
                          <a:solidFill>
                            <a:srgbClr val="FFFFFF"/>
                          </a:solidFill>
                          <a:latin typeface="Arial"/>
                          <a:cs typeface="Arial"/>
                        </a:rPr>
                        <a:t>s</a:t>
                      </a:r>
                      <a:r>
                        <a:rPr sz="1200" b="1" dirty="0">
                          <a:solidFill>
                            <a:srgbClr val="FFFFFF"/>
                          </a:solidFill>
                          <a:latin typeface="Arial"/>
                          <a:cs typeface="Arial"/>
                        </a:rPr>
                        <a:t>count</a:t>
                      </a:r>
                      <a:r>
                        <a:rPr sz="1200" b="1" spc="-20" dirty="0">
                          <a:solidFill>
                            <a:srgbClr val="FFFFFF"/>
                          </a:solidFill>
                          <a:latin typeface="Arial"/>
                          <a:cs typeface="Arial"/>
                        </a:rPr>
                        <a:t> </a:t>
                      </a:r>
                      <a:r>
                        <a:rPr sz="1200" b="1" dirty="0">
                          <a:solidFill>
                            <a:srgbClr val="FFFFFF"/>
                          </a:solidFill>
                          <a:latin typeface="Arial"/>
                          <a:cs typeface="Arial"/>
                        </a:rPr>
                        <a:t>Program</a:t>
                      </a:r>
                      <a:endParaRPr sz="1200">
                        <a:latin typeface="Arial"/>
                        <a:cs typeface="Arial"/>
                      </a:endParaRPr>
                    </a:p>
                  </a:txBody>
                  <a:tcPr marL="0" marR="0" marT="0" marB="0">
                    <a:solidFill>
                      <a:srgbClr val="003A70"/>
                    </a:solidFill>
                  </a:tcPr>
                </a:tc>
                <a:tc>
                  <a:txBody>
                    <a:bodyPr/>
                    <a:lstStyle/>
                    <a:p>
                      <a:pPr marL="1506220">
                        <a:lnSpc>
                          <a:spcPct val="100000"/>
                        </a:lnSpc>
                      </a:pPr>
                      <a:r>
                        <a:rPr sz="1200" b="1" dirty="0">
                          <a:solidFill>
                            <a:srgbClr val="FFFFFF"/>
                          </a:solidFill>
                          <a:latin typeface="Arial"/>
                          <a:cs typeface="Arial"/>
                        </a:rPr>
                        <a:t>No</a:t>
                      </a:r>
                      <a:r>
                        <a:rPr sz="1200" b="1" spc="5" dirty="0">
                          <a:solidFill>
                            <a:srgbClr val="FFFFFF"/>
                          </a:solidFill>
                          <a:latin typeface="Arial"/>
                          <a:cs typeface="Arial"/>
                        </a:rPr>
                        <a:t> </a:t>
                      </a:r>
                      <a:r>
                        <a:rPr sz="1200" b="1" dirty="0">
                          <a:solidFill>
                            <a:srgbClr val="FFFFFF"/>
                          </a:solidFill>
                          <a:latin typeface="Arial"/>
                          <a:cs typeface="Arial"/>
                        </a:rPr>
                        <a:t>charge</a:t>
                      </a:r>
                      <a:endParaRPr sz="1200" dirty="0">
                        <a:latin typeface="Arial"/>
                        <a:cs typeface="Arial"/>
                      </a:endParaRPr>
                    </a:p>
                  </a:txBody>
                  <a:tcPr marL="0" marR="0" marT="0" marB="0">
                    <a:solidFill>
                      <a:srgbClr val="003A70"/>
                    </a:solidFill>
                  </a:tcPr>
                </a:tc>
                <a:extLst>
                  <a:ext uri="{0D108BD9-81ED-4DB2-BD59-A6C34878D82A}">
                    <a16:rowId xmlns:a16="http://schemas.microsoft.com/office/drawing/2014/main" val="10014"/>
                  </a:ext>
                </a:extLst>
              </a:tr>
            </a:tbl>
          </a:graphicData>
        </a:graphic>
      </p:graphicFrame>
      <p:sp>
        <p:nvSpPr>
          <p:cNvPr id="5" name="object 5"/>
          <p:cNvSpPr txBox="1"/>
          <p:nvPr/>
        </p:nvSpPr>
        <p:spPr>
          <a:xfrm>
            <a:off x="985875" y="6433055"/>
            <a:ext cx="9592924" cy="307777"/>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10" normalizeH="0" baseline="0" noProof="0" dirty="0">
                <a:ln>
                  <a:noFill/>
                </a:ln>
                <a:solidFill>
                  <a:srgbClr val="C00000"/>
                </a:solidFill>
                <a:effectLst/>
                <a:uLnTx/>
                <a:uFillTx/>
                <a:latin typeface="Arial"/>
                <a:ea typeface="+mn-ea"/>
                <a:cs typeface="Arial"/>
              </a:rPr>
              <a:t>Impor</a:t>
            </a:r>
            <a:r>
              <a:rPr kumimoji="0" sz="1000" b="1" i="0" u="none" strike="noStrike" kern="1200" cap="none" spc="-5" normalizeH="0" baseline="0" noProof="0" dirty="0">
                <a:ln>
                  <a:noFill/>
                </a:ln>
                <a:solidFill>
                  <a:srgbClr val="C00000"/>
                </a:solidFill>
                <a:effectLst/>
                <a:uLnTx/>
                <a:uFillTx/>
                <a:latin typeface="Arial"/>
                <a:ea typeface="+mn-ea"/>
                <a:cs typeface="Arial"/>
              </a:rPr>
              <a:t>tant</a:t>
            </a:r>
            <a:r>
              <a:rPr kumimoji="0" sz="1000" b="1" i="0" u="none" strike="noStrike" kern="1200" cap="none" spc="0" normalizeH="0" baseline="0" noProof="0" dirty="0">
                <a:ln>
                  <a:noFill/>
                </a:ln>
                <a:solidFill>
                  <a:srgbClr val="C00000"/>
                </a:solidFill>
                <a:effectLst/>
                <a:uLnTx/>
                <a:uFillTx/>
                <a:latin typeface="Arial"/>
                <a:ea typeface="+mn-ea"/>
                <a:cs typeface="Arial"/>
              </a:rPr>
              <a:t> </a:t>
            </a:r>
            <a:r>
              <a:rPr kumimoji="0" sz="1000" b="1" i="0" u="none" strike="noStrike" kern="1200" cap="none" spc="-10" normalizeH="0" baseline="0" noProof="0" dirty="0">
                <a:ln>
                  <a:noFill/>
                </a:ln>
                <a:solidFill>
                  <a:srgbClr val="C00000"/>
                </a:solidFill>
                <a:effectLst/>
                <a:uLnTx/>
                <a:uFillTx/>
                <a:latin typeface="Arial"/>
                <a:ea typeface="+mn-ea"/>
                <a:cs typeface="Arial"/>
              </a:rPr>
              <a:t>n</a:t>
            </a:r>
            <a:r>
              <a:rPr kumimoji="0" sz="1000" b="1" i="0" u="none" strike="noStrike" kern="1200" cap="none" spc="-5" normalizeH="0" baseline="0" noProof="0" dirty="0">
                <a:ln>
                  <a:noFill/>
                </a:ln>
                <a:solidFill>
                  <a:srgbClr val="C00000"/>
                </a:solidFill>
                <a:effectLst/>
                <a:uLnTx/>
                <a:uFillTx/>
                <a:latin typeface="Arial"/>
                <a:ea typeface="+mn-ea"/>
                <a:cs typeface="Arial"/>
              </a:rPr>
              <a:t>ote:</a:t>
            </a:r>
            <a:r>
              <a:rPr kumimoji="0" sz="1000" b="1" i="0" u="none" strike="noStrike" kern="1200" cap="none" spc="5" normalizeH="0" baseline="0" noProof="0" dirty="0">
                <a:ln>
                  <a:noFill/>
                </a:ln>
                <a:solidFill>
                  <a:srgbClr val="C00000"/>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b</a:t>
            </a:r>
            <a:r>
              <a:rPr kumimoji="0" sz="1000" b="0" i="0" u="none" strike="noStrike" kern="1200" cap="none" spc="-10" normalizeH="0" baseline="0" noProof="0" dirty="0">
                <a:ln>
                  <a:noFill/>
                </a:ln>
                <a:solidFill>
                  <a:prstClr val="black"/>
                </a:solidFill>
                <a:effectLst/>
                <a:uLnTx/>
                <a:uFillTx/>
                <a:latin typeface="Arial"/>
                <a:ea typeface="+mn-ea"/>
                <a:cs typeface="Arial"/>
              </a:rPr>
              <a:t>e</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5" normalizeH="0" baseline="0" noProof="0" dirty="0">
                <a:ln>
                  <a:noFill/>
                </a:ln>
                <a:solidFill>
                  <a:prstClr val="black"/>
                </a:solidFill>
                <a:effectLst/>
                <a:uLnTx/>
                <a:uFillTx/>
                <a:latin typeface="Arial"/>
                <a:ea typeface="+mn-ea"/>
                <a:cs typeface="Arial"/>
              </a:rPr>
              <a:t>er</a:t>
            </a:r>
            <a:r>
              <a:rPr kumimoji="0" sz="1000" b="0" i="0" u="none" strike="noStrike" kern="1200" cap="none" spc="-10" normalizeH="0" baseline="0" noProof="0" dirty="0">
                <a:ln>
                  <a:noFill/>
                </a:ln>
                <a:solidFill>
                  <a:prstClr val="black"/>
                </a:solidFill>
                <a:effectLst/>
                <a:uLnTx/>
                <a:uFillTx/>
                <a:latin typeface="Arial"/>
                <a:ea typeface="+mn-ea"/>
                <a:cs typeface="Arial"/>
              </a:rPr>
              <a:t>view</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of</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I</a:t>
            </a:r>
            <a:r>
              <a:rPr kumimoji="0" sz="1000" b="0" i="0" u="none" strike="noStrike" kern="1200" cap="none" spc="-15"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C’</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Co</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a</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Care</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group</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an</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25" normalizeH="0" baseline="0" noProof="0" dirty="0">
                <a:ln>
                  <a:noFill/>
                </a:ln>
                <a:solidFill>
                  <a:prstClr val="black"/>
                </a:solidFill>
                <a:effectLst/>
                <a:uLnTx/>
                <a:uFillTx/>
                <a:latin typeface="Arial"/>
                <a:ea typeface="+mn-ea"/>
                <a:cs typeface="Arial"/>
              </a:rPr>
              <a:t>w</a:t>
            </a:r>
            <a:r>
              <a:rPr kumimoji="0" sz="1000" b="0" i="0" u="none" strike="noStrike" kern="1200" cap="none" spc="-10" normalizeH="0" baseline="0" noProof="0" dirty="0">
                <a:ln>
                  <a:noFill/>
                </a:ln>
                <a:solidFill>
                  <a:prstClr val="black"/>
                </a:solidFill>
                <a:effectLst/>
                <a:uLnTx/>
                <a:uFillTx/>
                <a:latin typeface="Arial"/>
                <a:ea typeface="+mn-ea"/>
                <a:cs typeface="Arial"/>
              </a:rPr>
              <a:t>h</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5" normalizeH="0" baseline="0" noProof="0" dirty="0">
                <a:ln>
                  <a:noFill/>
                </a:ln>
                <a:solidFill>
                  <a:prstClr val="black"/>
                </a:solidFill>
                <a:effectLst/>
                <a:uLnTx/>
                <a:uFillTx/>
                <a:latin typeface="Arial"/>
                <a:ea typeface="+mn-ea"/>
                <a:cs typeface="Arial"/>
              </a:rPr>
              <a:t>re</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5" normalizeH="0" baseline="0" noProof="0" dirty="0">
                <a:ln>
                  <a:noFill/>
                </a:ln>
                <a:solidFill>
                  <a:prstClr val="black"/>
                </a:solidFill>
                <a:effectLst/>
                <a:uLnTx/>
                <a:uFillTx/>
                <a:latin typeface="Arial"/>
                <a:ea typeface="+mn-ea"/>
                <a:cs typeface="Arial"/>
              </a:rPr>
              <a:t>l</a:t>
            </a:r>
            <a:r>
              <a:rPr kumimoji="0" sz="1000" b="0" i="0" u="none" strike="noStrike" kern="1200" cap="none" spc="0" normalizeH="0" baseline="0" noProof="0" dirty="0">
                <a:ln>
                  <a:noFill/>
                </a:ln>
                <a:solidFill>
                  <a:prstClr val="black"/>
                </a:solidFill>
                <a:effectLst/>
                <a:uLnTx/>
                <a:uFillTx/>
                <a:latin typeface="Arial"/>
                <a:ea typeface="+mn-ea"/>
                <a:cs typeface="Arial"/>
              </a:rPr>
              <a:t> s</a:t>
            </a:r>
            <a:r>
              <a:rPr kumimoji="0" sz="1000" b="0" i="0" u="none" strike="noStrike" kern="1200" cap="none" spc="-5" normalizeH="0" baseline="0" noProof="0" dirty="0">
                <a:ln>
                  <a:noFill/>
                </a:ln>
                <a:solidFill>
                  <a:prstClr val="black"/>
                </a:solidFill>
                <a:effectLst/>
                <a:uLnTx/>
                <a:uFillTx/>
                <a:latin typeface="Arial"/>
                <a:ea typeface="+mn-ea"/>
                <a:cs typeface="Arial"/>
              </a:rPr>
              <a:t>er</a:t>
            </a:r>
            <a:r>
              <a:rPr kumimoji="0" sz="1000" b="0" i="0" u="none" strike="noStrike" kern="1200" cap="none" spc="-10" normalizeH="0" baseline="0" noProof="0" dirty="0">
                <a:ln>
                  <a:noFill/>
                </a:ln>
                <a:solidFill>
                  <a:prstClr val="black"/>
                </a:solidFill>
                <a:effectLst/>
                <a:uLnTx/>
                <a:uFillTx/>
                <a:latin typeface="Arial"/>
                <a:ea typeface="+mn-ea"/>
                <a:cs typeface="Arial"/>
              </a:rPr>
              <a:t>vi</a:t>
            </a:r>
            <a:r>
              <a:rPr kumimoji="0" sz="1000" b="0" i="0" u="none" strike="noStrike" kern="1200" cap="none" spc="0" normalizeH="0" baseline="0" noProof="0" dirty="0">
                <a:ln>
                  <a:noFill/>
                </a:ln>
                <a:solidFill>
                  <a:prstClr val="black"/>
                </a:solidFill>
                <a:effectLst/>
                <a:uLnTx/>
                <a:uFillTx/>
                <a:latin typeface="Arial"/>
                <a:ea typeface="+mn-ea"/>
                <a:cs typeface="Arial"/>
              </a:rPr>
              <a:t>c</a:t>
            </a:r>
            <a:r>
              <a:rPr kumimoji="0" sz="1000" b="0" i="0" u="none" strike="noStrike" kern="1200" cap="none" spc="-10" normalizeH="0" baseline="0" noProof="0" dirty="0">
                <a:ln>
                  <a:noFill/>
                </a:ln>
                <a:solidFill>
                  <a:prstClr val="black"/>
                </a:solidFill>
                <a:effectLst/>
                <a:uLnTx/>
                <a:uFillTx/>
                <a:latin typeface="Arial"/>
                <a:ea typeface="+mn-ea"/>
                <a:cs typeface="Arial"/>
              </a:rPr>
              <a:t>es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5" normalizeH="0" baseline="0" noProof="0" dirty="0">
                <a:ln>
                  <a:noFill/>
                </a:ln>
                <a:solidFill>
                  <a:prstClr val="black"/>
                </a:solidFill>
                <a:effectLst/>
                <a:uLnTx/>
                <a:uFillTx/>
                <a:latin typeface="Arial"/>
                <a:ea typeface="+mn-ea"/>
                <a:cs typeface="Arial"/>
              </a:rPr>
              <a:t>ust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be a</a:t>
            </a:r>
            <a:r>
              <a:rPr kumimoji="0" sz="1000" b="0" i="0" u="none" strike="noStrike" kern="1200" cap="none" spc="-15" normalizeH="0" baseline="0" noProof="0" dirty="0">
                <a:ln>
                  <a:noFill/>
                </a:ln>
                <a:solidFill>
                  <a:prstClr val="black"/>
                </a:solidFill>
                <a:effectLst/>
                <a:uLnTx/>
                <a:uFillTx/>
                <a:latin typeface="Arial"/>
                <a:ea typeface="+mn-ea"/>
                <a:cs typeface="Arial"/>
              </a:rPr>
              <a:t>p</a:t>
            </a:r>
            <a:r>
              <a:rPr kumimoji="0" sz="1000" b="0" i="0" u="none" strike="noStrike" kern="1200" cap="none" spc="-5" normalizeH="0" baseline="0" noProof="0" dirty="0">
                <a:ln>
                  <a:noFill/>
                </a:ln>
                <a:solidFill>
                  <a:prstClr val="black"/>
                </a:solidFill>
                <a:effectLst/>
                <a:uLnTx/>
                <a:uFillTx/>
                <a:latin typeface="Arial"/>
                <a:ea typeface="+mn-ea"/>
                <a:cs typeface="Arial"/>
              </a:rPr>
              <a:t>pro</a:t>
            </a:r>
            <a:r>
              <a:rPr kumimoji="0" sz="1000" b="0" i="0" u="none" strike="noStrike" kern="1200" cap="none" spc="-10" normalizeH="0" baseline="0" noProof="0" dirty="0">
                <a:ln>
                  <a:noFill/>
                </a:ln>
                <a:solidFill>
                  <a:prstClr val="black"/>
                </a:solidFill>
                <a:effectLst/>
                <a:uLnTx/>
                <a:uFillTx/>
                <a:latin typeface="Arial"/>
                <a:ea typeface="+mn-ea"/>
                <a:cs typeface="Arial"/>
              </a:rPr>
              <a:t>ved by</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M</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0" normalizeH="0" baseline="0" noProof="0" dirty="0">
                <a:ln>
                  <a:noFill/>
                </a:ln>
                <a:solidFill>
                  <a:prstClr val="black"/>
                </a:solidFill>
                <a:effectLst/>
                <a:uLnTx/>
                <a:uFillTx/>
                <a:latin typeface="Arial"/>
                <a:ea typeface="+mn-ea"/>
                <a:cs typeface="Arial"/>
              </a:rPr>
              <a:t>c</a:t>
            </a:r>
            <a:r>
              <a:rPr kumimoji="0" sz="1000" b="0" i="0" u="none" strike="noStrike" kern="1200" cap="none" spc="-5" normalizeH="0" baseline="0" noProof="0" dirty="0">
                <a:ln>
                  <a:noFill/>
                </a:ln>
                <a:solidFill>
                  <a:prstClr val="black"/>
                </a:solidFill>
                <a:effectLst/>
                <a:uLnTx/>
                <a:uFillTx/>
                <a:latin typeface="Arial"/>
                <a:ea typeface="+mn-ea"/>
                <a:cs typeface="Arial"/>
              </a:rPr>
              <a:t>are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to</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be co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5" normalizeH="0" baseline="0" noProof="0" dirty="0">
                <a:ln>
                  <a:noFill/>
                </a:ln>
                <a:solidFill>
                  <a:prstClr val="black"/>
                </a:solidFill>
                <a:effectLst/>
                <a:uLnTx/>
                <a:uFillTx/>
                <a:latin typeface="Arial"/>
                <a:ea typeface="+mn-ea"/>
                <a:cs typeface="Arial"/>
              </a:rPr>
              <a:t>ered </a:t>
            </a:r>
            <a:r>
              <a:rPr kumimoji="0" sz="1000" b="0" i="0" u="none" strike="noStrike" kern="1200" cap="none" spc="-15" normalizeH="0" baseline="0" noProof="0" dirty="0">
                <a:ln>
                  <a:noFill/>
                </a:ln>
                <a:solidFill>
                  <a:prstClr val="black"/>
                </a:solidFill>
                <a:effectLst/>
                <a:uLnTx/>
                <a:uFillTx/>
                <a:latin typeface="Arial"/>
                <a:ea typeface="+mn-ea"/>
                <a:cs typeface="Arial"/>
              </a:rPr>
              <a:t>o</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th</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Al</a:t>
            </a:r>
            <a:r>
              <a:rPr kumimoji="0" sz="1000" b="0" i="0" u="none" strike="noStrike" kern="1200" cap="none" spc="-5" normalizeH="0" baseline="0" noProof="0" dirty="0">
                <a:ln>
                  <a:noFill/>
                </a:ln>
                <a:solidFill>
                  <a:prstClr val="black"/>
                </a:solidFill>
                <a:effectLst/>
                <a:uLnTx/>
                <a:uFillTx/>
                <a:latin typeface="Arial"/>
                <a:ea typeface="+mn-ea"/>
                <a:cs typeface="Arial"/>
              </a:rPr>
              <a:t>l</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b</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ts</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are </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u</a:t>
            </a:r>
            <a:r>
              <a:rPr kumimoji="0" sz="1000" b="0" i="0" u="none" strike="noStrike" kern="1200" cap="none" spc="-15" normalizeH="0" baseline="0" noProof="0" dirty="0">
                <a:ln>
                  <a:noFill/>
                </a:ln>
                <a:solidFill>
                  <a:prstClr val="black"/>
                </a:solidFill>
                <a:effectLst/>
                <a:uLnTx/>
                <a:uFillTx/>
                <a:latin typeface="Arial"/>
                <a:ea typeface="+mn-ea"/>
                <a:cs typeface="Arial"/>
              </a:rPr>
              <a:t>b</a:t>
            </a:r>
            <a:r>
              <a:rPr kumimoji="0" sz="1000" b="0" i="0" u="none" strike="noStrike" kern="1200" cap="none" spc="0" normalizeH="0" baseline="0" noProof="0" dirty="0">
                <a:ln>
                  <a:noFill/>
                </a:ln>
                <a:solidFill>
                  <a:prstClr val="black"/>
                </a:solidFill>
                <a:effectLst/>
                <a:uLnTx/>
                <a:uFillTx/>
                <a:latin typeface="Arial"/>
                <a:ea typeface="+mn-ea"/>
                <a:cs typeface="Arial"/>
              </a:rPr>
              <a:t>j</a:t>
            </a:r>
            <a:r>
              <a:rPr kumimoji="0" sz="1000" b="0" i="0" u="none" strike="noStrike" kern="1200" cap="none" spc="-5" normalizeH="0" baseline="0" noProof="0" dirty="0">
                <a:ln>
                  <a:noFill/>
                </a:ln>
                <a:solidFill>
                  <a:prstClr val="black"/>
                </a:solidFill>
                <a:effectLst/>
                <a:uLnTx/>
                <a:uFillTx/>
                <a:latin typeface="Arial"/>
                <a:ea typeface="+mn-ea"/>
                <a:cs typeface="Arial"/>
              </a:rPr>
              <a:t>ect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to</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the</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in</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a:t>
            </a:r>
            <a:r>
              <a:rPr kumimoji="0" sz="1000" b="0" i="0" u="none" strike="noStrike" kern="1200" cap="none" spc="-10" normalizeH="0" baseline="0" noProof="0" dirty="0">
                <a:ln>
                  <a:noFill/>
                </a:ln>
                <a:solidFill>
                  <a:prstClr val="black"/>
                </a:solidFill>
                <a:effectLst/>
                <a:uLnTx/>
                <a:uFillTx/>
                <a:latin typeface="Arial"/>
                <a:ea typeface="+mn-ea"/>
                <a:cs typeface="Arial"/>
              </a:rPr>
              <a:t>tio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ex</a:t>
            </a:r>
            <a:r>
              <a:rPr kumimoji="0" sz="1000" b="0" i="0" u="none" strike="noStrike" kern="1200" cap="none" spc="0" normalizeH="0" baseline="0" noProof="0" dirty="0">
                <a:ln>
                  <a:noFill/>
                </a:ln>
                <a:solidFill>
                  <a:prstClr val="black"/>
                </a:solidFill>
                <a:effectLst/>
                <a:uLnTx/>
                <a:uFillTx/>
                <a:latin typeface="Arial"/>
                <a:ea typeface="+mn-ea"/>
                <a:cs typeface="Arial"/>
              </a:rPr>
              <a:t>c</a:t>
            </a:r>
            <a:r>
              <a:rPr kumimoji="0" sz="1000" b="0" i="0" u="none" strike="noStrike" kern="1200" cap="none" spc="-10" normalizeH="0" baseline="0" noProof="0" dirty="0">
                <a:ln>
                  <a:noFill/>
                </a:ln>
                <a:solidFill>
                  <a:prstClr val="black"/>
                </a:solidFill>
                <a:effectLst/>
                <a:uLnTx/>
                <a:uFillTx/>
                <a:latin typeface="Arial"/>
                <a:ea typeface="+mn-ea"/>
                <a:cs typeface="Arial"/>
              </a:rPr>
              <a:t>lusio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set</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5" normalizeH="0" baseline="0" noProof="0" dirty="0">
                <a:ln>
                  <a:noFill/>
                </a:ln>
                <a:solidFill>
                  <a:prstClr val="black"/>
                </a:solidFill>
                <a:effectLst/>
                <a:uLnTx/>
                <a:uFillTx/>
                <a:latin typeface="Arial"/>
                <a:ea typeface="+mn-ea"/>
                <a:cs typeface="Arial"/>
              </a:rPr>
              <a:t>orth</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in</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A</a:t>
            </a:r>
            <a:r>
              <a:rPr kumimoji="0" sz="1000" b="0" i="0" u="none" strike="noStrike" kern="1200" cap="none" spc="-5" normalizeH="0" baseline="0" noProof="0" dirty="0">
                <a:ln>
                  <a:noFill/>
                </a:ln>
                <a:solidFill>
                  <a:prstClr val="black"/>
                </a:solidFill>
                <a:effectLst/>
                <a:uLnTx/>
                <a:uFillTx/>
                <a:latin typeface="Arial"/>
                <a:ea typeface="+mn-ea"/>
                <a:cs typeface="Arial"/>
              </a:rPr>
              <a:t>nt</a:t>
            </a:r>
            <a:r>
              <a:rPr kumimoji="0" sz="1000" b="0" i="0" u="none" strike="noStrike" kern="1200" cap="none" spc="-15" normalizeH="0" baseline="0" noProof="0" dirty="0">
                <a:ln>
                  <a:noFill/>
                </a:ln>
                <a:solidFill>
                  <a:prstClr val="black"/>
                </a:solidFill>
                <a:effectLst/>
                <a:uLnTx/>
                <a:uFillTx/>
                <a:latin typeface="Arial"/>
                <a:ea typeface="+mn-ea"/>
                <a:cs typeface="Arial"/>
              </a:rPr>
              <a:t>h</a:t>
            </a:r>
            <a:r>
              <a:rPr kumimoji="0" sz="1000" b="0" i="0" u="none" strike="noStrike" kern="1200" cap="none" spc="-10" normalizeH="0" baseline="0" noProof="0" dirty="0">
                <a:ln>
                  <a:noFill/>
                </a:ln>
                <a:solidFill>
                  <a:prstClr val="black"/>
                </a:solidFill>
                <a:effectLst/>
                <a:uLnTx/>
                <a:uFillTx/>
                <a:latin typeface="Arial"/>
                <a:ea typeface="+mn-ea"/>
                <a:cs typeface="Arial"/>
              </a:rPr>
              <a:t>em</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Co</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a</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Care</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Plan </a:t>
            </a:r>
            <a:r>
              <a:rPr kumimoji="0" sz="1000" b="0" i="0" u="none" strike="noStrike" kern="1200" cap="none" spc="-15" normalizeH="0" baseline="0" noProof="0" dirty="0">
                <a:ln>
                  <a:noFill/>
                </a:ln>
                <a:solidFill>
                  <a:prstClr val="black"/>
                </a:solidFill>
                <a:effectLst/>
                <a:uLnTx/>
                <a:uFillTx/>
                <a:latin typeface="Arial"/>
                <a:ea typeface="+mn-ea"/>
                <a:cs typeface="Arial"/>
              </a:rPr>
              <a:t>Ev</a:t>
            </a:r>
            <a:r>
              <a:rPr kumimoji="0" sz="1000" b="0" i="0" u="none" strike="noStrike" kern="1200" cap="none" spc="-10" normalizeH="0" baseline="0" noProof="0" dirty="0">
                <a:ln>
                  <a:noFill/>
                </a:ln>
                <a:solidFill>
                  <a:prstClr val="black"/>
                </a:solidFill>
                <a:effectLst/>
                <a:uLnTx/>
                <a:uFillTx/>
                <a:latin typeface="Arial"/>
                <a:ea typeface="+mn-ea"/>
                <a:cs typeface="Arial"/>
              </a:rPr>
              <a:t>id</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nce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of</a:t>
            </a:r>
            <a:r>
              <a:rPr kumimoji="0" sz="1000" b="0" i="0" u="none" strike="noStrike" kern="1200" cap="none" spc="-10" normalizeH="0" baseline="0" noProof="0" dirty="0">
                <a:ln>
                  <a:noFill/>
                </a:ln>
                <a:solidFill>
                  <a:prstClr val="black"/>
                </a:solidFill>
                <a:effectLst/>
                <a:uLnTx/>
                <a:uFillTx/>
                <a:latin typeface="Arial"/>
                <a:ea typeface="+mn-ea"/>
                <a:cs typeface="Arial"/>
              </a:rPr>
              <a:t> Co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10" normalizeH="0" baseline="0" noProof="0" dirty="0">
                <a:ln>
                  <a:noFill/>
                </a:ln>
                <a:solidFill>
                  <a:prstClr val="black"/>
                </a:solidFill>
                <a:effectLst/>
                <a:uLnTx/>
                <a:uFillTx/>
                <a:latin typeface="Arial"/>
                <a:ea typeface="+mn-ea"/>
                <a:cs typeface="Arial"/>
              </a:rPr>
              <a:t>erage</a:t>
            </a:r>
            <a:r>
              <a:rPr kumimoji="0" sz="1000" b="1" i="0" u="none" strike="noStrike" kern="1200" cap="none" spc="-5" normalizeH="0" baseline="0" noProof="0" dirty="0">
                <a:ln>
                  <a:noFill/>
                </a:ln>
                <a:solidFill>
                  <a:prstClr val="black"/>
                </a:solidFill>
                <a:effectLst/>
                <a:uLnTx/>
                <a:uFillTx/>
                <a:latin typeface="Arial"/>
                <a:ea typeface="+mn-ea"/>
                <a:cs typeface="Arial"/>
              </a:rPr>
              <a:t>.</a:t>
            </a:r>
            <a:r>
              <a:rPr kumimoji="0" lang="en-US" sz="1000" b="1" i="0" u="none" strike="noStrike" kern="1200" cap="none" spc="-5" normalizeH="0" baseline="0" noProof="0" dirty="0">
                <a:ln>
                  <a:noFill/>
                </a:ln>
                <a:solidFill>
                  <a:prstClr val="black"/>
                </a:solidFill>
                <a:effectLst/>
                <a:uLnTx/>
                <a:uFillTx/>
                <a:latin typeface="Arial"/>
                <a:ea typeface="+mn-ea"/>
                <a:cs typeface="Arial"/>
              </a:rPr>
              <a:t> No $0 generics at Costco on this plan. </a:t>
            </a:r>
            <a:endParaRPr kumimoji="0" sz="1000" b="0" i="0" u="none" strike="noStrike" kern="1200" cap="none" spc="0" normalizeH="0" baseline="0" noProof="0" dirty="0">
              <a:ln>
                <a:noFill/>
              </a:ln>
              <a:solidFill>
                <a:prstClr val="black"/>
              </a:solidFill>
              <a:effectLst/>
              <a:uLnTx/>
              <a:uFillTx/>
              <a:latin typeface="Arial"/>
              <a:ea typeface="+mn-ea"/>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Slide Number Placeholder 9">
            <a:extLst>
              <a:ext uri="{FF2B5EF4-FFF2-40B4-BE49-F238E27FC236}">
                <a16:creationId xmlns:a16="http://schemas.microsoft.com/office/drawing/2014/main" id="{ED7B0D51-775D-BF26-C3A5-F02423CE75FC}"/>
              </a:ext>
            </a:extLst>
          </p:cNvPr>
          <p:cNvSpPr>
            <a:spLocks noGrp="1"/>
          </p:cNvSpPr>
          <p:nvPr>
            <p:ph type="sldNum" sz="quarter" idx="12"/>
          </p:nvPr>
        </p:nvSpPr>
        <p:spPr>
          <a:xfrm>
            <a:off x="8610600" y="6278705"/>
            <a:ext cx="2743200" cy="365125"/>
          </a:xfrm>
        </p:spPr>
        <p:txBody>
          <a:bodyPr/>
          <a:lstStyle/>
          <a:p>
            <a:fld id="{1B559DBB-C45F-461D-8AEE-61FFC6EFADA2}" type="slidenum">
              <a:rPr lang="en-US" smtClean="0"/>
              <a:t>25</a:t>
            </a:fld>
            <a:endParaRPr lang="en-US" dirty="0"/>
          </a:p>
        </p:txBody>
      </p:sp>
      <p:sp>
        <p:nvSpPr>
          <p:cNvPr id="4" name="Title 3">
            <a:extLst>
              <a:ext uri="{FF2B5EF4-FFF2-40B4-BE49-F238E27FC236}">
                <a16:creationId xmlns:a16="http://schemas.microsoft.com/office/drawing/2014/main" id="{B9C64038-C96B-214F-61D8-13D561E086F8}"/>
              </a:ext>
            </a:extLst>
          </p:cNvPr>
          <p:cNvSpPr>
            <a:spLocks noGrp="1"/>
          </p:cNvSpPr>
          <p:nvPr>
            <p:ph type="title"/>
          </p:nvPr>
        </p:nvSpPr>
        <p:spPr>
          <a:xfrm>
            <a:off x="308361" y="625872"/>
            <a:ext cx="10515600" cy="1325563"/>
          </a:xfrm>
        </p:spPr>
        <p:txBody>
          <a:bodyPr/>
          <a:lstStyle/>
          <a:p>
            <a:r>
              <a:rPr lang="en-US" sz="4000" dirty="0"/>
              <a:t>Blue Shield 100-A $0 EGWP PPO Summary </a:t>
            </a:r>
            <a:br>
              <a:rPr lang="en-US" sz="4000" dirty="0"/>
            </a:br>
            <a:r>
              <a:rPr lang="en-US" sz="4000" dirty="0"/>
              <a:t>of Benefits (10/01/23 - 09/30/24)</a:t>
            </a:r>
          </a:p>
          <a:p>
            <a:endParaRPr lang="en-US" dirty="0"/>
          </a:p>
        </p:txBody>
      </p:sp>
      <p:sp>
        <p:nvSpPr>
          <p:cNvPr id="5" name="object 5">
            <a:extLst>
              <a:ext uri="{C183D7F6-B498-43B3-948B-1728B52AA6E4}">
                <adec:decorative xmlns:adec="http://schemas.microsoft.com/office/drawing/2017/decorative" val="1"/>
              </a:ext>
            </a:extLst>
          </p:cNvPr>
          <p:cNvSpPr/>
          <p:nvPr/>
        </p:nvSpPr>
        <p:spPr>
          <a:xfrm>
            <a:off x="5044185" y="1682623"/>
            <a:ext cx="0" cy="258445"/>
          </a:xfrm>
          <a:custGeom>
            <a:avLst/>
            <a:gdLst/>
            <a:ahLst/>
            <a:cxnLst/>
            <a:rect l="l" t="t" r="r" b="b"/>
            <a:pathLst>
              <a:path h="258444">
                <a:moveTo>
                  <a:pt x="0" y="0"/>
                </a:moveTo>
                <a:lnTo>
                  <a:pt x="0" y="25819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C183D7F6-B498-43B3-948B-1728B52AA6E4}">
                <adec:decorative xmlns:adec="http://schemas.microsoft.com/office/drawing/2017/decorative" val="1"/>
              </a:ext>
            </a:extLst>
          </p:cNvPr>
          <p:cNvSpPr/>
          <p:nvPr/>
        </p:nvSpPr>
        <p:spPr>
          <a:xfrm>
            <a:off x="979309" y="1682623"/>
            <a:ext cx="0" cy="258445"/>
          </a:xfrm>
          <a:custGeom>
            <a:avLst/>
            <a:gdLst/>
            <a:ahLst/>
            <a:cxnLst/>
            <a:rect l="l" t="t" r="r" b="b"/>
            <a:pathLst>
              <a:path h="258444">
                <a:moveTo>
                  <a:pt x="0" y="0"/>
                </a:moveTo>
                <a:lnTo>
                  <a:pt x="0" y="258190"/>
                </a:lnTo>
              </a:path>
            </a:pathLst>
          </a:custGeom>
          <a:ln w="12700">
            <a:solidFill>
              <a:srgbClr val="002854"/>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a:extLst>
              <a:ext uri="{C183D7F6-B498-43B3-948B-1728B52AA6E4}">
                <adec:decorative xmlns:adec="http://schemas.microsoft.com/office/drawing/2017/decorative" val="1"/>
              </a:ext>
            </a:extLst>
          </p:cNvPr>
          <p:cNvSpPr/>
          <p:nvPr/>
        </p:nvSpPr>
        <p:spPr>
          <a:xfrm>
            <a:off x="8420100" y="1682623"/>
            <a:ext cx="0" cy="258445"/>
          </a:xfrm>
          <a:custGeom>
            <a:avLst/>
            <a:gdLst/>
            <a:ahLst/>
            <a:cxnLst/>
            <a:rect l="l" t="t" r="r" b="b"/>
            <a:pathLst>
              <a:path h="258444">
                <a:moveTo>
                  <a:pt x="0" y="0"/>
                </a:moveTo>
                <a:lnTo>
                  <a:pt x="0" y="258190"/>
                </a:lnTo>
              </a:path>
            </a:pathLst>
          </a:custGeom>
          <a:ln w="12700">
            <a:solidFill>
              <a:srgbClr val="FF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8" name="object 8" descr="Table of Blue Shield 100-A EGWP PPO Summary of Benefits October 1, 2023 to Septemeber 30, 2024"/>
          <p:cNvGraphicFramePr>
            <a:graphicFrameLocks noGrp="1"/>
          </p:cNvGraphicFramePr>
          <p:nvPr>
            <p:extLst>
              <p:ext uri="{D42A27DB-BD31-4B8C-83A1-F6EECF244321}">
                <p14:modId xmlns:p14="http://schemas.microsoft.com/office/powerpoint/2010/main" val="3799992160"/>
              </p:ext>
            </p:extLst>
          </p:nvPr>
        </p:nvGraphicFramePr>
        <p:xfrm>
          <a:off x="979309" y="1688973"/>
          <a:ext cx="7440789" cy="4686584"/>
        </p:xfrm>
        <a:graphic>
          <a:graphicData uri="http://schemas.openxmlformats.org/drawingml/2006/table">
            <a:tbl>
              <a:tblPr firstRow="1" bandRow="1">
                <a:tableStyleId>{2D5ABB26-0587-4C30-8999-92F81FD0307C}</a:tableStyleId>
              </a:tblPr>
              <a:tblGrid>
                <a:gridCol w="3880091">
                  <a:extLst>
                    <a:ext uri="{9D8B030D-6E8A-4147-A177-3AD203B41FA5}">
                      <a16:colId xmlns:a16="http://schemas.microsoft.com/office/drawing/2014/main" val="20000"/>
                    </a:ext>
                  </a:extLst>
                </a:gridCol>
                <a:gridCol w="3560698">
                  <a:extLst>
                    <a:ext uri="{9D8B030D-6E8A-4147-A177-3AD203B41FA5}">
                      <a16:colId xmlns:a16="http://schemas.microsoft.com/office/drawing/2014/main" val="20001"/>
                    </a:ext>
                  </a:extLst>
                </a:gridCol>
              </a:tblGrid>
              <a:tr h="245490">
                <a:tc>
                  <a:txBody>
                    <a:bodyPr/>
                    <a:lstStyle/>
                    <a:p>
                      <a:pPr marL="183515" algn="ctr">
                        <a:lnSpc>
                          <a:spcPct val="100000"/>
                        </a:lnSpc>
                      </a:pPr>
                      <a:r>
                        <a:rPr sz="1100" b="1" spc="-5" dirty="0">
                          <a:solidFill>
                            <a:srgbClr val="FFFFFF"/>
                          </a:solidFill>
                          <a:latin typeface="Arial"/>
                          <a:cs typeface="Arial"/>
                        </a:rPr>
                        <a:t>S</a:t>
                      </a:r>
                      <a:r>
                        <a:rPr sz="1100" b="1" dirty="0">
                          <a:solidFill>
                            <a:srgbClr val="FFFFFF"/>
                          </a:solidFill>
                          <a:latin typeface="Arial"/>
                          <a:cs typeface="Arial"/>
                        </a:rPr>
                        <a:t>er</a:t>
                      </a:r>
                      <a:r>
                        <a:rPr sz="1100" b="1" spc="-15" dirty="0">
                          <a:solidFill>
                            <a:srgbClr val="FFFFFF"/>
                          </a:solidFill>
                          <a:latin typeface="Arial"/>
                          <a:cs typeface="Arial"/>
                        </a:rPr>
                        <a:t>v</a:t>
                      </a:r>
                      <a:r>
                        <a:rPr sz="1100" b="1" dirty="0">
                          <a:solidFill>
                            <a:srgbClr val="FFFFFF"/>
                          </a:solidFill>
                          <a:latin typeface="Arial"/>
                          <a:cs typeface="Arial"/>
                        </a:rPr>
                        <a:t>ic</a:t>
                      </a:r>
                      <a:r>
                        <a:rPr sz="1100" b="1" spc="-5" dirty="0">
                          <a:solidFill>
                            <a:srgbClr val="FFFFFF"/>
                          </a:solidFill>
                          <a:latin typeface="Arial"/>
                          <a:cs typeface="Arial"/>
                        </a:rPr>
                        <a:t>e</a:t>
                      </a:r>
                      <a:r>
                        <a:rPr sz="1100" b="1" dirty="0">
                          <a:solidFill>
                            <a:srgbClr val="FFFFFF"/>
                          </a:solidFill>
                          <a:latin typeface="Arial"/>
                          <a:cs typeface="Arial"/>
                        </a:rPr>
                        <a:t>s</a:t>
                      </a:r>
                      <a:endParaRPr sz="1100">
                        <a:latin typeface="Arial"/>
                        <a:cs typeface="Arial"/>
                      </a:endParaRPr>
                    </a:p>
                  </a:txBody>
                  <a:tcPr marL="0" marR="0" marT="0" marB="0">
                    <a:lnT w="12700">
                      <a:solidFill>
                        <a:srgbClr val="002854"/>
                      </a:solidFill>
                      <a:prstDash val="solid"/>
                    </a:lnT>
                    <a:solidFill>
                      <a:srgbClr val="003A70"/>
                    </a:solidFill>
                  </a:tcPr>
                </a:tc>
                <a:tc>
                  <a:txBody>
                    <a:bodyPr/>
                    <a:lstStyle/>
                    <a:p>
                      <a:pPr marL="1322705">
                        <a:lnSpc>
                          <a:spcPct val="100000"/>
                        </a:lnSpc>
                      </a:pPr>
                      <a:r>
                        <a:rPr sz="1100" b="1" dirty="0">
                          <a:solidFill>
                            <a:srgbClr val="FFFFFF"/>
                          </a:solidFill>
                          <a:latin typeface="Calibri"/>
                          <a:cs typeface="Calibri"/>
                        </a:rPr>
                        <a:t>100</a:t>
                      </a:r>
                      <a:r>
                        <a:rPr sz="1100" b="1" spc="-5" dirty="0">
                          <a:solidFill>
                            <a:srgbClr val="FFFFFF"/>
                          </a:solidFill>
                          <a:latin typeface="Calibri"/>
                          <a:cs typeface="Calibri"/>
                        </a:rPr>
                        <a:t>-</a:t>
                      </a:r>
                      <a:r>
                        <a:rPr sz="1100" b="1" dirty="0">
                          <a:solidFill>
                            <a:srgbClr val="FFFFFF"/>
                          </a:solidFill>
                          <a:latin typeface="Calibri"/>
                          <a:cs typeface="Calibri"/>
                        </a:rPr>
                        <a:t>A</a:t>
                      </a:r>
                      <a:r>
                        <a:rPr sz="1100" b="1" spc="-10" dirty="0">
                          <a:solidFill>
                            <a:srgbClr val="FFFFFF"/>
                          </a:solidFill>
                          <a:latin typeface="Calibri"/>
                          <a:cs typeface="Calibri"/>
                        </a:rPr>
                        <a:t> </a:t>
                      </a:r>
                      <a:r>
                        <a:rPr sz="1100" b="1" dirty="0">
                          <a:solidFill>
                            <a:srgbClr val="FFFFFF"/>
                          </a:solidFill>
                          <a:latin typeface="Calibri"/>
                          <a:cs typeface="Calibri"/>
                        </a:rPr>
                        <a:t>$0</a:t>
                      </a:r>
                      <a:r>
                        <a:rPr sz="1100" b="1" spc="-5" dirty="0">
                          <a:solidFill>
                            <a:srgbClr val="FFFFFF"/>
                          </a:solidFill>
                          <a:latin typeface="Calibri"/>
                          <a:cs typeface="Calibri"/>
                        </a:rPr>
                        <a:t> </a:t>
                      </a:r>
                      <a:r>
                        <a:rPr sz="1100" b="1" dirty="0">
                          <a:solidFill>
                            <a:srgbClr val="FFFFFF"/>
                          </a:solidFill>
                          <a:latin typeface="Calibri"/>
                          <a:cs typeface="Calibri"/>
                        </a:rPr>
                        <a:t>EG</a:t>
                      </a:r>
                      <a:r>
                        <a:rPr sz="1100" b="1" spc="-5" dirty="0">
                          <a:solidFill>
                            <a:srgbClr val="FFFFFF"/>
                          </a:solidFill>
                          <a:latin typeface="Calibri"/>
                          <a:cs typeface="Calibri"/>
                        </a:rPr>
                        <a:t>W</a:t>
                      </a:r>
                      <a:r>
                        <a:rPr sz="1100" b="1" dirty="0">
                          <a:solidFill>
                            <a:srgbClr val="FFFFFF"/>
                          </a:solidFill>
                          <a:latin typeface="Calibri"/>
                          <a:cs typeface="Calibri"/>
                        </a:rPr>
                        <a:t>P P</a:t>
                      </a:r>
                      <a:r>
                        <a:rPr sz="1100" b="1" spc="-5" dirty="0">
                          <a:solidFill>
                            <a:srgbClr val="FFFFFF"/>
                          </a:solidFill>
                          <a:latin typeface="Calibri"/>
                          <a:cs typeface="Calibri"/>
                        </a:rPr>
                        <a:t>PO</a:t>
                      </a:r>
                      <a:endParaRPr sz="1100">
                        <a:latin typeface="Calibri"/>
                        <a:cs typeface="Calibri"/>
                      </a:endParaRPr>
                    </a:p>
                  </a:txBody>
                  <a:tcPr marL="0" marR="0" marT="0" marB="0">
                    <a:lnT w="12700">
                      <a:solidFill>
                        <a:srgbClr val="002854"/>
                      </a:solidFill>
                      <a:prstDash val="solid"/>
                    </a:lnT>
                    <a:solidFill>
                      <a:srgbClr val="003A70"/>
                    </a:solidFill>
                  </a:tcPr>
                </a:tc>
                <a:extLst>
                  <a:ext uri="{0D108BD9-81ED-4DB2-BD59-A6C34878D82A}">
                    <a16:rowId xmlns:a16="http://schemas.microsoft.com/office/drawing/2014/main" val="10000"/>
                  </a:ext>
                </a:extLst>
              </a:tr>
              <a:tr h="435470">
                <a:tc>
                  <a:txBody>
                    <a:bodyPr/>
                    <a:lstStyle/>
                    <a:p>
                      <a:pPr marL="83820">
                        <a:lnSpc>
                          <a:spcPct val="100000"/>
                        </a:lnSpc>
                      </a:pPr>
                      <a:r>
                        <a:rPr sz="1100" b="1" spc="-5" dirty="0">
                          <a:latin typeface="Arial"/>
                          <a:cs typeface="Arial"/>
                        </a:rPr>
                        <a:t>L</a:t>
                      </a:r>
                      <a:r>
                        <a:rPr sz="1100" b="1" dirty="0">
                          <a:latin typeface="Arial"/>
                          <a:cs typeface="Arial"/>
                        </a:rPr>
                        <a:t>ifeti</a:t>
                      </a:r>
                      <a:r>
                        <a:rPr sz="1100" b="1" spc="-15" dirty="0">
                          <a:latin typeface="Arial"/>
                          <a:cs typeface="Arial"/>
                        </a:rPr>
                        <a:t>m</a:t>
                      </a:r>
                      <a:r>
                        <a:rPr sz="1100" b="1" dirty="0">
                          <a:latin typeface="Arial"/>
                          <a:cs typeface="Arial"/>
                        </a:rPr>
                        <a:t>e</a:t>
                      </a:r>
                      <a:r>
                        <a:rPr sz="1100" b="1" spc="-45" dirty="0">
                          <a:latin typeface="Arial"/>
                          <a:cs typeface="Arial"/>
                        </a:rPr>
                        <a:t> </a:t>
                      </a:r>
                      <a:r>
                        <a:rPr sz="1100" b="1" dirty="0">
                          <a:latin typeface="Arial"/>
                          <a:cs typeface="Arial"/>
                        </a:rPr>
                        <a:t>Ma</a:t>
                      </a:r>
                      <a:r>
                        <a:rPr sz="1100" b="1" spc="-5" dirty="0">
                          <a:latin typeface="Arial"/>
                          <a:cs typeface="Arial"/>
                        </a:rPr>
                        <a:t>x</a:t>
                      </a:r>
                      <a:r>
                        <a:rPr sz="1100" b="1" dirty="0">
                          <a:latin typeface="Arial"/>
                          <a:cs typeface="Arial"/>
                        </a:rPr>
                        <a:t>im</a:t>
                      </a:r>
                      <a:r>
                        <a:rPr sz="1100" b="1" spc="-5" dirty="0">
                          <a:latin typeface="Arial"/>
                          <a:cs typeface="Arial"/>
                        </a:rPr>
                        <a:t>u</a:t>
                      </a:r>
                      <a:r>
                        <a:rPr sz="1100" b="1" dirty="0">
                          <a:latin typeface="Arial"/>
                          <a:cs typeface="Arial"/>
                        </a:rPr>
                        <a:t>m</a:t>
                      </a:r>
                      <a:endParaRPr sz="1100">
                        <a:latin typeface="Arial"/>
                        <a:cs typeface="Arial"/>
                      </a:endParaRPr>
                    </a:p>
                  </a:txBody>
                  <a:tcPr marL="0" marR="0" marT="0" marB="0"/>
                </a:tc>
                <a:tc>
                  <a:txBody>
                    <a:bodyPr/>
                    <a:lstStyle/>
                    <a:p>
                      <a:pPr marL="269875" algn="ctr">
                        <a:lnSpc>
                          <a:spcPct val="100000"/>
                        </a:lnSpc>
                      </a:pPr>
                      <a:r>
                        <a:rPr sz="1100" b="1" spc="-10" dirty="0">
                          <a:latin typeface="Arial"/>
                          <a:cs typeface="Arial"/>
                        </a:rPr>
                        <a:t>N</a:t>
                      </a:r>
                      <a:r>
                        <a:rPr sz="1100" b="1" spc="-5" dirty="0">
                          <a:latin typeface="Arial"/>
                          <a:cs typeface="Arial"/>
                        </a:rPr>
                        <a:t>on</a:t>
                      </a:r>
                      <a:r>
                        <a:rPr sz="1100" b="1" dirty="0">
                          <a:latin typeface="Arial"/>
                          <a:cs typeface="Arial"/>
                        </a:rPr>
                        <a:t>e</a:t>
                      </a:r>
                      <a:endParaRPr sz="1100" dirty="0">
                        <a:latin typeface="Arial"/>
                        <a:cs typeface="Arial"/>
                      </a:endParaRPr>
                    </a:p>
                  </a:txBody>
                  <a:tcPr marL="0" marR="0" marT="0" marB="0"/>
                </a:tc>
                <a:extLst>
                  <a:ext uri="{0D108BD9-81ED-4DB2-BD59-A6C34878D82A}">
                    <a16:rowId xmlns:a16="http://schemas.microsoft.com/office/drawing/2014/main" val="10001"/>
                  </a:ext>
                </a:extLst>
              </a:tr>
              <a:tr h="435495">
                <a:tc>
                  <a:txBody>
                    <a:bodyPr/>
                    <a:lstStyle/>
                    <a:p>
                      <a:pPr marL="83820">
                        <a:lnSpc>
                          <a:spcPct val="100000"/>
                        </a:lnSpc>
                      </a:pPr>
                      <a:r>
                        <a:rPr sz="1100" b="1" dirty="0">
                          <a:solidFill>
                            <a:srgbClr val="FFFFFF"/>
                          </a:solidFill>
                          <a:latin typeface="Calibri"/>
                          <a:cs typeface="Calibri"/>
                        </a:rPr>
                        <a:t>An</a:t>
                      </a:r>
                      <a:r>
                        <a:rPr sz="1100" b="1" spc="-10" dirty="0">
                          <a:solidFill>
                            <a:srgbClr val="FFFFFF"/>
                          </a:solidFill>
                          <a:latin typeface="Calibri"/>
                          <a:cs typeface="Calibri"/>
                        </a:rPr>
                        <a:t>n</a:t>
                      </a:r>
                      <a:r>
                        <a:rPr sz="1100" b="1" spc="-5" dirty="0">
                          <a:solidFill>
                            <a:srgbClr val="FFFFFF"/>
                          </a:solidFill>
                          <a:latin typeface="Calibri"/>
                          <a:cs typeface="Calibri"/>
                        </a:rPr>
                        <a:t>u</a:t>
                      </a:r>
                      <a:r>
                        <a:rPr sz="1100" b="1" spc="-10" dirty="0">
                          <a:solidFill>
                            <a:srgbClr val="FFFFFF"/>
                          </a:solidFill>
                          <a:latin typeface="Calibri"/>
                          <a:cs typeface="Calibri"/>
                        </a:rPr>
                        <a:t>a</a:t>
                      </a:r>
                      <a:r>
                        <a:rPr sz="1100" b="1" dirty="0">
                          <a:solidFill>
                            <a:srgbClr val="FFFFFF"/>
                          </a:solidFill>
                          <a:latin typeface="Calibri"/>
                          <a:cs typeface="Calibri"/>
                        </a:rPr>
                        <a:t>l</a:t>
                      </a:r>
                      <a:r>
                        <a:rPr sz="1100" b="1" spc="-10" dirty="0">
                          <a:solidFill>
                            <a:srgbClr val="FFFFFF"/>
                          </a:solidFill>
                          <a:latin typeface="Calibri"/>
                          <a:cs typeface="Calibri"/>
                        </a:rPr>
                        <a:t> </a:t>
                      </a:r>
                      <a:r>
                        <a:rPr sz="1100" b="1" spc="-5" dirty="0">
                          <a:solidFill>
                            <a:srgbClr val="FFFFFF"/>
                          </a:solidFill>
                          <a:latin typeface="Calibri"/>
                          <a:cs typeface="Calibri"/>
                        </a:rPr>
                        <a:t>O</a:t>
                      </a:r>
                      <a:r>
                        <a:rPr sz="1100" b="1" spc="-10" dirty="0">
                          <a:solidFill>
                            <a:srgbClr val="FFFFFF"/>
                          </a:solidFill>
                          <a:latin typeface="Calibri"/>
                          <a:cs typeface="Calibri"/>
                        </a:rPr>
                        <a:t>u</a:t>
                      </a:r>
                      <a:r>
                        <a:rPr sz="1100" b="1" dirty="0">
                          <a:solidFill>
                            <a:srgbClr val="FFFFFF"/>
                          </a:solidFill>
                          <a:latin typeface="Calibri"/>
                          <a:cs typeface="Calibri"/>
                        </a:rPr>
                        <a:t>t</a:t>
                      </a:r>
                      <a:r>
                        <a:rPr sz="1100" b="1" spc="-5" dirty="0">
                          <a:solidFill>
                            <a:srgbClr val="FFFFFF"/>
                          </a:solidFill>
                          <a:latin typeface="Calibri"/>
                          <a:cs typeface="Calibri"/>
                        </a:rPr>
                        <a:t>-</a:t>
                      </a:r>
                      <a:r>
                        <a:rPr sz="1100" b="1" spc="-10" dirty="0">
                          <a:solidFill>
                            <a:srgbClr val="FFFFFF"/>
                          </a:solidFill>
                          <a:latin typeface="Calibri"/>
                          <a:cs typeface="Calibri"/>
                        </a:rPr>
                        <a:t>o</a:t>
                      </a:r>
                      <a:r>
                        <a:rPr sz="1100" b="1" spc="-5" dirty="0">
                          <a:solidFill>
                            <a:srgbClr val="FFFFFF"/>
                          </a:solidFill>
                          <a:latin typeface="Calibri"/>
                          <a:cs typeface="Calibri"/>
                        </a:rPr>
                        <a:t>f-Po</a:t>
                      </a:r>
                      <a:r>
                        <a:rPr sz="1100" b="1" spc="5" dirty="0">
                          <a:solidFill>
                            <a:srgbClr val="FFFFFF"/>
                          </a:solidFill>
                          <a:latin typeface="Calibri"/>
                          <a:cs typeface="Calibri"/>
                        </a:rPr>
                        <a:t>c</a:t>
                      </a:r>
                      <a:r>
                        <a:rPr sz="1100" b="1" dirty="0">
                          <a:solidFill>
                            <a:srgbClr val="FFFFFF"/>
                          </a:solidFill>
                          <a:latin typeface="Calibri"/>
                          <a:cs typeface="Calibri"/>
                        </a:rPr>
                        <a:t>k</a:t>
                      </a:r>
                      <a:r>
                        <a:rPr sz="1100" b="1" spc="-10" dirty="0">
                          <a:solidFill>
                            <a:srgbClr val="FFFFFF"/>
                          </a:solidFill>
                          <a:latin typeface="Calibri"/>
                          <a:cs typeface="Calibri"/>
                        </a:rPr>
                        <a:t>e</a:t>
                      </a:r>
                      <a:r>
                        <a:rPr sz="1100" b="1" dirty="0">
                          <a:solidFill>
                            <a:srgbClr val="FFFFFF"/>
                          </a:solidFill>
                          <a:latin typeface="Calibri"/>
                          <a:cs typeface="Calibri"/>
                        </a:rPr>
                        <a:t>t </a:t>
                      </a:r>
                      <a:r>
                        <a:rPr sz="1100" b="1" spc="-5" dirty="0">
                          <a:solidFill>
                            <a:srgbClr val="FFFFFF"/>
                          </a:solidFill>
                          <a:latin typeface="Calibri"/>
                          <a:cs typeface="Calibri"/>
                        </a:rPr>
                        <a:t>M</a:t>
                      </a:r>
                      <a:r>
                        <a:rPr sz="1100" b="1" spc="-10" dirty="0">
                          <a:solidFill>
                            <a:srgbClr val="FFFFFF"/>
                          </a:solidFill>
                          <a:latin typeface="Calibri"/>
                          <a:cs typeface="Calibri"/>
                        </a:rPr>
                        <a:t>a</a:t>
                      </a:r>
                      <a:r>
                        <a:rPr sz="1100" b="1" spc="-5" dirty="0">
                          <a:solidFill>
                            <a:srgbClr val="FFFFFF"/>
                          </a:solidFill>
                          <a:latin typeface="Calibri"/>
                          <a:cs typeface="Calibri"/>
                        </a:rPr>
                        <a:t>xi</a:t>
                      </a:r>
                      <a:r>
                        <a:rPr sz="1100" b="1" dirty="0">
                          <a:solidFill>
                            <a:srgbClr val="FFFFFF"/>
                          </a:solidFill>
                          <a:latin typeface="Calibri"/>
                          <a:cs typeface="Calibri"/>
                        </a:rPr>
                        <a:t>m</a:t>
                      </a:r>
                      <a:r>
                        <a:rPr sz="1100" b="1" spc="-5" dirty="0">
                          <a:solidFill>
                            <a:srgbClr val="FFFFFF"/>
                          </a:solidFill>
                          <a:latin typeface="Calibri"/>
                          <a:cs typeface="Calibri"/>
                        </a:rPr>
                        <a:t>u</a:t>
                      </a:r>
                      <a:r>
                        <a:rPr sz="1100" b="1" dirty="0">
                          <a:solidFill>
                            <a:srgbClr val="FFFFFF"/>
                          </a:solidFill>
                          <a:latin typeface="Calibri"/>
                          <a:cs typeface="Calibri"/>
                        </a:rPr>
                        <a:t>m</a:t>
                      </a:r>
                      <a:endParaRPr sz="1100">
                        <a:latin typeface="Calibri"/>
                        <a:cs typeface="Calibri"/>
                      </a:endParaRPr>
                    </a:p>
                    <a:p>
                      <a:pPr marL="83820">
                        <a:lnSpc>
                          <a:spcPct val="100000"/>
                        </a:lnSpc>
                      </a:pPr>
                      <a:r>
                        <a:rPr sz="1100" b="1" dirty="0">
                          <a:solidFill>
                            <a:srgbClr val="FFFFFF"/>
                          </a:solidFill>
                          <a:latin typeface="Calibri"/>
                          <a:cs typeface="Calibri"/>
                        </a:rPr>
                        <a:t>(N</a:t>
                      </a:r>
                      <a:r>
                        <a:rPr sz="1100" b="1" spc="-5" dirty="0">
                          <a:solidFill>
                            <a:srgbClr val="FFFFFF"/>
                          </a:solidFill>
                          <a:latin typeface="Calibri"/>
                          <a:cs typeface="Calibri"/>
                        </a:rPr>
                        <a:t>o</a:t>
                      </a:r>
                      <a:r>
                        <a:rPr sz="1100" b="1" dirty="0">
                          <a:solidFill>
                            <a:srgbClr val="FFFFFF"/>
                          </a:solidFill>
                          <a:latin typeface="Calibri"/>
                          <a:cs typeface="Calibri"/>
                        </a:rPr>
                        <a:t>t</a:t>
                      </a:r>
                      <a:r>
                        <a:rPr sz="1100" b="1" spc="-10" dirty="0">
                          <a:solidFill>
                            <a:srgbClr val="FFFFFF"/>
                          </a:solidFill>
                          <a:latin typeface="Calibri"/>
                          <a:cs typeface="Calibri"/>
                        </a:rPr>
                        <a:t> a</a:t>
                      </a:r>
                      <a:r>
                        <a:rPr sz="1100" b="1" dirty="0">
                          <a:solidFill>
                            <a:srgbClr val="FFFFFF"/>
                          </a:solidFill>
                          <a:latin typeface="Calibri"/>
                          <a:cs typeface="Calibri"/>
                        </a:rPr>
                        <a:t>ll</a:t>
                      </a:r>
                      <a:r>
                        <a:rPr sz="1100" b="1" spc="-10" dirty="0">
                          <a:solidFill>
                            <a:srgbClr val="FFFFFF"/>
                          </a:solidFill>
                          <a:latin typeface="Calibri"/>
                          <a:cs typeface="Calibri"/>
                        </a:rPr>
                        <a:t> </a:t>
                      </a:r>
                      <a:r>
                        <a:rPr sz="1100" b="1" dirty="0">
                          <a:solidFill>
                            <a:srgbClr val="FFFFFF"/>
                          </a:solidFill>
                          <a:latin typeface="Calibri"/>
                          <a:cs typeface="Calibri"/>
                        </a:rPr>
                        <a:t>s</a:t>
                      </a:r>
                      <a:r>
                        <a:rPr sz="1100" b="1" spc="-5" dirty="0">
                          <a:solidFill>
                            <a:srgbClr val="FFFFFF"/>
                          </a:solidFill>
                          <a:latin typeface="Calibri"/>
                          <a:cs typeface="Calibri"/>
                        </a:rPr>
                        <a:t>e</a:t>
                      </a:r>
                      <a:r>
                        <a:rPr sz="1100" b="1" dirty="0">
                          <a:solidFill>
                            <a:srgbClr val="FFFFFF"/>
                          </a:solidFill>
                          <a:latin typeface="Calibri"/>
                          <a:cs typeface="Calibri"/>
                        </a:rPr>
                        <a:t>rvi</a:t>
                      </a:r>
                      <a:r>
                        <a:rPr sz="1100" b="1" spc="5" dirty="0">
                          <a:solidFill>
                            <a:srgbClr val="FFFFFF"/>
                          </a:solidFill>
                          <a:latin typeface="Calibri"/>
                          <a:cs typeface="Calibri"/>
                        </a:rPr>
                        <a:t>c</a:t>
                      </a:r>
                      <a:r>
                        <a:rPr sz="1100" b="1" spc="-5" dirty="0">
                          <a:solidFill>
                            <a:srgbClr val="FFFFFF"/>
                          </a:solidFill>
                          <a:latin typeface="Calibri"/>
                          <a:cs typeface="Calibri"/>
                        </a:rPr>
                        <a:t>e</a:t>
                      </a:r>
                      <a:r>
                        <a:rPr sz="1100" b="1" dirty="0">
                          <a:solidFill>
                            <a:srgbClr val="FFFFFF"/>
                          </a:solidFill>
                          <a:latin typeface="Calibri"/>
                          <a:cs typeface="Calibri"/>
                        </a:rPr>
                        <a:t>s</a:t>
                      </a:r>
                      <a:r>
                        <a:rPr sz="1100" b="1" spc="-30" dirty="0">
                          <a:solidFill>
                            <a:srgbClr val="FFFFFF"/>
                          </a:solidFill>
                          <a:latin typeface="Calibri"/>
                          <a:cs typeface="Calibri"/>
                        </a:rPr>
                        <a:t> </a:t>
                      </a:r>
                      <a:r>
                        <a:rPr sz="1100" b="1" spc="-10" dirty="0">
                          <a:solidFill>
                            <a:srgbClr val="FFFFFF"/>
                          </a:solidFill>
                          <a:latin typeface="Calibri"/>
                          <a:cs typeface="Calibri"/>
                        </a:rPr>
                        <a:t>a</a:t>
                      </a:r>
                      <a:r>
                        <a:rPr sz="1100" b="1" spc="-5" dirty="0">
                          <a:solidFill>
                            <a:srgbClr val="FFFFFF"/>
                          </a:solidFill>
                          <a:latin typeface="Calibri"/>
                          <a:cs typeface="Calibri"/>
                        </a:rPr>
                        <a:t>pp</a:t>
                      </a:r>
                      <a:r>
                        <a:rPr sz="1100" b="1" dirty="0">
                          <a:solidFill>
                            <a:srgbClr val="FFFFFF"/>
                          </a:solidFill>
                          <a:latin typeface="Calibri"/>
                          <a:cs typeface="Calibri"/>
                        </a:rPr>
                        <a:t>ly</a:t>
                      </a:r>
                      <a:r>
                        <a:rPr sz="1100" b="1" spc="-10" dirty="0">
                          <a:solidFill>
                            <a:srgbClr val="FFFFFF"/>
                          </a:solidFill>
                          <a:latin typeface="Calibri"/>
                          <a:cs typeface="Calibri"/>
                        </a:rPr>
                        <a:t> </a:t>
                      </a:r>
                      <a:r>
                        <a:rPr sz="1100" b="1" dirty="0">
                          <a:solidFill>
                            <a:srgbClr val="FFFFFF"/>
                          </a:solidFill>
                          <a:latin typeface="Calibri"/>
                          <a:cs typeface="Calibri"/>
                        </a:rPr>
                        <a:t>to</a:t>
                      </a:r>
                      <a:r>
                        <a:rPr sz="1100" b="1" spc="-5" dirty="0">
                          <a:solidFill>
                            <a:srgbClr val="FFFFFF"/>
                          </a:solidFill>
                          <a:latin typeface="Calibri"/>
                          <a:cs typeface="Calibri"/>
                        </a:rPr>
                        <a:t> </a:t>
                      </a:r>
                      <a:r>
                        <a:rPr sz="1100" b="1" dirty="0">
                          <a:solidFill>
                            <a:srgbClr val="FFFFFF"/>
                          </a:solidFill>
                          <a:latin typeface="Calibri"/>
                          <a:cs typeface="Calibri"/>
                        </a:rPr>
                        <a:t>A</a:t>
                      </a:r>
                      <a:r>
                        <a:rPr sz="1100" b="1" spc="-5" dirty="0">
                          <a:solidFill>
                            <a:srgbClr val="FFFFFF"/>
                          </a:solidFill>
                          <a:latin typeface="Calibri"/>
                          <a:cs typeface="Calibri"/>
                        </a:rPr>
                        <a:t>nnu</a:t>
                      </a:r>
                      <a:r>
                        <a:rPr sz="1100" b="1" spc="-10" dirty="0">
                          <a:solidFill>
                            <a:srgbClr val="FFFFFF"/>
                          </a:solidFill>
                          <a:latin typeface="Calibri"/>
                          <a:cs typeface="Calibri"/>
                        </a:rPr>
                        <a:t>a</a:t>
                      </a:r>
                      <a:r>
                        <a:rPr sz="1100" b="1" dirty="0">
                          <a:solidFill>
                            <a:srgbClr val="FFFFFF"/>
                          </a:solidFill>
                          <a:latin typeface="Calibri"/>
                          <a:cs typeface="Calibri"/>
                        </a:rPr>
                        <a:t>l</a:t>
                      </a:r>
                      <a:r>
                        <a:rPr sz="1100" b="1" spc="10" dirty="0">
                          <a:solidFill>
                            <a:srgbClr val="FFFFFF"/>
                          </a:solidFill>
                          <a:latin typeface="Calibri"/>
                          <a:cs typeface="Calibri"/>
                        </a:rPr>
                        <a:t> </a:t>
                      </a:r>
                      <a:r>
                        <a:rPr sz="1100" b="1" spc="-5" dirty="0">
                          <a:solidFill>
                            <a:srgbClr val="FFFFFF"/>
                          </a:solidFill>
                          <a:latin typeface="Calibri"/>
                          <a:cs typeface="Calibri"/>
                        </a:rPr>
                        <a:t>OOPM</a:t>
                      </a:r>
                      <a:r>
                        <a:rPr sz="1100" b="1" dirty="0">
                          <a:solidFill>
                            <a:srgbClr val="FFFFFF"/>
                          </a:solidFill>
                          <a:latin typeface="Calibri"/>
                          <a:cs typeface="Calibri"/>
                        </a:rPr>
                        <a:t>)</a:t>
                      </a:r>
                      <a:endParaRPr sz="1100">
                        <a:latin typeface="Calibri"/>
                        <a:cs typeface="Calibri"/>
                      </a:endParaRPr>
                    </a:p>
                  </a:txBody>
                  <a:tcPr marL="0" marR="0" marT="0" marB="0">
                    <a:solidFill>
                      <a:srgbClr val="003A70"/>
                    </a:solidFill>
                  </a:tcPr>
                </a:tc>
                <a:tc>
                  <a:txBody>
                    <a:bodyPr/>
                    <a:lstStyle/>
                    <a:p>
                      <a:pPr marL="807720" algn="ctr">
                        <a:lnSpc>
                          <a:spcPct val="100000"/>
                        </a:lnSpc>
                      </a:pPr>
                      <a:r>
                        <a:rPr lang="en-US" sz="1100" b="1" spc="-10" dirty="0">
                          <a:solidFill>
                            <a:schemeClr val="bg1"/>
                          </a:solidFill>
                          <a:latin typeface="Arial"/>
                          <a:cs typeface="Arial"/>
                        </a:rPr>
                        <a:t>$1,000 individual/$3,000 family per calendar year</a:t>
                      </a:r>
                      <a:endParaRPr lang="en-US" sz="1100" dirty="0">
                        <a:solidFill>
                          <a:schemeClr val="bg1"/>
                        </a:solidFill>
                        <a:latin typeface="Arial"/>
                        <a:cs typeface="Arial"/>
                      </a:endParaRPr>
                    </a:p>
                  </a:txBody>
                  <a:tcPr marL="0" marR="0" marT="0" marB="0">
                    <a:solidFill>
                      <a:srgbClr val="003A70"/>
                    </a:solidFill>
                  </a:tcPr>
                </a:tc>
                <a:extLst>
                  <a:ext uri="{0D108BD9-81ED-4DB2-BD59-A6C34878D82A}">
                    <a16:rowId xmlns:a16="http://schemas.microsoft.com/office/drawing/2014/main" val="10002"/>
                  </a:ext>
                </a:extLst>
              </a:tr>
              <a:tr h="251942">
                <a:tc>
                  <a:txBody>
                    <a:bodyPr/>
                    <a:lstStyle/>
                    <a:p>
                      <a:pPr marL="83820">
                        <a:lnSpc>
                          <a:spcPct val="100000"/>
                        </a:lnSpc>
                      </a:pPr>
                      <a:r>
                        <a:rPr sz="1100" b="1" spc="-10" dirty="0">
                          <a:latin typeface="Arial"/>
                          <a:cs typeface="Arial"/>
                        </a:rPr>
                        <a:t>C</a:t>
                      </a:r>
                      <a:r>
                        <a:rPr sz="1100" b="1" dirty="0">
                          <a:latin typeface="Arial"/>
                          <a:cs typeface="Arial"/>
                        </a:rPr>
                        <a:t>alen</a:t>
                      </a:r>
                      <a:r>
                        <a:rPr sz="1100" b="1" spc="-5" dirty="0">
                          <a:latin typeface="Arial"/>
                          <a:cs typeface="Arial"/>
                        </a:rPr>
                        <a:t>d</a:t>
                      </a:r>
                      <a:r>
                        <a:rPr sz="1100" b="1" dirty="0">
                          <a:latin typeface="Arial"/>
                          <a:cs typeface="Arial"/>
                        </a:rPr>
                        <a:t>ar</a:t>
                      </a:r>
                      <a:r>
                        <a:rPr sz="1100" b="1" spc="-10" dirty="0">
                          <a:latin typeface="Arial"/>
                          <a:cs typeface="Arial"/>
                        </a:rPr>
                        <a:t> </a:t>
                      </a:r>
                      <a:r>
                        <a:rPr sz="1100" b="1" spc="-5" dirty="0">
                          <a:latin typeface="Arial"/>
                          <a:cs typeface="Arial"/>
                        </a:rPr>
                        <a:t>Y</a:t>
                      </a:r>
                      <a:r>
                        <a:rPr sz="1100" b="1" dirty="0">
                          <a:latin typeface="Arial"/>
                          <a:cs typeface="Arial"/>
                        </a:rPr>
                        <a:t>e</a:t>
                      </a:r>
                      <a:r>
                        <a:rPr sz="1100" b="1" spc="-5" dirty="0">
                          <a:latin typeface="Arial"/>
                          <a:cs typeface="Arial"/>
                        </a:rPr>
                        <a:t>a</a:t>
                      </a:r>
                      <a:r>
                        <a:rPr sz="1100" b="1" dirty="0">
                          <a:latin typeface="Arial"/>
                          <a:cs typeface="Arial"/>
                        </a:rPr>
                        <a:t>r</a:t>
                      </a:r>
                      <a:r>
                        <a:rPr sz="1100" b="1" spc="-5" dirty="0">
                          <a:latin typeface="Arial"/>
                          <a:cs typeface="Arial"/>
                        </a:rPr>
                        <a:t> </a:t>
                      </a:r>
                      <a:r>
                        <a:rPr sz="1100" b="1" spc="-10" dirty="0">
                          <a:latin typeface="Arial"/>
                          <a:cs typeface="Arial"/>
                        </a:rPr>
                        <a:t>D</a:t>
                      </a:r>
                      <a:r>
                        <a:rPr sz="1100" b="1" dirty="0">
                          <a:latin typeface="Arial"/>
                          <a:cs typeface="Arial"/>
                        </a:rPr>
                        <a:t>e</a:t>
                      </a:r>
                      <a:r>
                        <a:rPr sz="1100" b="1" spc="-5" dirty="0">
                          <a:latin typeface="Arial"/>
                          <a:cs typeface="Arial"/>
                        </a:rPr>
                        <a:t>d</a:t>
                      </a:r>
                      <a:r>
                        <a:rPr sz="1100" b="1" dirty="0">
                          <a:latin typeface="Arial"/>
                          <a:cs typeface="Arial"/>
                        </a:rPr>
                        <a:t>u</a:t>
                      </a:r>
                      <a:r>
                        <a:rPr sz="1100" b="1" spc="-5" dirty="0">
                          <a:latin typeface="Arial"/>
                          <a:cs typeface="Arial"/>
                        </a:rPr>
                        <a:t>c</a:t>
                      </a:r>
                      <a:r>
                        <a:rPr sz="1100" b="1" dirty="0">
                          <a:latin typeface="Arial"/>
                          <a:cs typeface="Arial"/>
                        </a:rPr>
                        <a:t>tible</a:t>
                      </a:r>
                      <a:endParaRPr sz="1100" dirty="0">
                        <a:latin typeface="Arial"/>
                        <a:cs typeface="Arial"/>
                      </a:endParaRPr>
                    </a:p>
                  </a:txBody>
                  <a:tcPr marL="0" marR="0" marT="0" marB="0"/>
                </a:tc>
                <a:tc>
                  <a:txBody>
                    <a:bodyPr/>
                    <a:lstStyle/>
                    <a:p>
                      <a:pPr marL="269875" algn="ctr">
                        <a:lnSpc>
                          <a:spcPct val="100000"/>
                        </a:lnSpc>
                      </a:pPr>
                      <a:r>
                        <a:rPr sz="1100" b="1" spc="-10" dirty="0">
                          <a:latin typeface="Arial"/>
                          <a:cs typeface="Arial"/>
                        </a:rPr>
                        <a:t>N</a:t>
                      </a:r>
                      <a:r>
                        <a:rPr sz="1100" b="1" dirty="0">
                          <a:latin typeface="Arial"/>
                          <a:cs typeface="Arial"/>
                        </a:rPr>
                        <a:t>o</a:t>
                      </a:r>
                      <a:r>
                        <a:rPr sz="1100" b="1" spc="-10" dirty="0">
                          <a:latin typeface="Arial"/>
                          <a:cs typeface="Arial"/>
                        </a:rPr>
                        <a:t>n</a:t>
                      </a:r>
                      <a:r>
                        <a:rPr sz="1100" b="1" dirty="0">
                          <a:latin typeface="Arial"/>
                          <a:cs typeface="Arial"/>
                        </a:rPr>
                        <a:t>e</a:t>
                      </a:r>
                      <a:endParaRPr sz="1100" dirty="0">
                        <a:latin typeface="Arial"/>
                        <a:cs typeface="Arial"/>
                      </a:endParaRPr>
                    </a:p>
                  </a:txBody>
                  <a:tcPr marL="0" marR="0" marT="0" marB="0"/>
                </a:tc>
                <a:extLst>
                  <a:ext uri="{0D108BD9-81ED-4DB2-BD59-A6C34878D82A}">
                    <a16:rowId xmlns:a16="http://schemas.microsoft.com/office/drawing/2014/main" val="10003"/>
                  </a:ext>
                </a:extLst>
              </a:tr>
              <a:tr h="587146">
                <a:tc>
                  <a:txBody>
                    <a:bodyPr/>
                    <a:lstStyle/>
                    <a:p>
                      <a:pPr marL="83820">
                        <a:lnSpc>
                          <a:spcPct val="100000"/>
                        </a:lnSpc>
                      </a:pPr>
                      <a:r>
                        <a:rPr sz="1100" b="1" spc="-5" dirty="0">
                          <a:solidFill>
                            <a:srgbClr val="FFFFFF"/>
                          </a:solidFill>
                          <a:latin typeface="Calibri"/>
                          <a:cs typeface="Calibri"/>
                        </a:rPr>
                        <a:t>Off</a:t>
                      </a:r>
                      <a:r>
                        <a:rPr sz="1100" b="1" dirty="0">
                          <a:solidFill>
                            <a:srgbClr val="FFFFFF"/>
                          </a:solidFill>
                          <a:latin typeface="Calibri"/>
                          <a:cs typeface="Calibri"/>
                        </a:rPr>
                        <a:t>i</a:t>
                      </a:r>
                      <a:r>
                        <a:rPr sz="1100" b="1" spc="5" dirty="0">
                          <a:solidFill>
                            <a:srgbClr val="FFFFFF"/>
                          </a:solidFill>
                          <a:latin typeface="Calibri"/>
                          <a:cs typeface="Calibri"/>
                        </a:rPr>
                        <a:t>c</a:t>
                      </a:r>
                      <a:r>
                        <a:rPr sz="1100" b="1" dirty="0">
                          <a:solidFill>
                            <a:srgbClr val="FFFFFF"/>
                          </a:solidFill>
                          <a:latin typeface="Calibri"/>
                          <a:cs typeface="Calibri"/>
                        </a:rPr>
                        <a:t>e</a:t>
                      </a:r>
                      <a:r>
                        <a:rPr sz="1100" b="1" spc="-5" dirty="0">
                          <a:solidFill>
                            <a:srgbClr val="FFFFFF"/>
                          </a:solidFill>
                          <a:latin typeface="Calibri"/>
                          <a:cs typeface="Calibri"/>
                        </a:rPr>
                        <a:t> Vi</a:t>
                      </a:r>
                      <a:r>
                        <a:rPr sz="1100" b="1" spc="5" dirty="0">
                          <a:solidFill>
                            <a:srgbClr val="FFFFFF"/>
                          </a:solidFill>
                          <a:latin typeface="Calibri"/>
                          <a:cs typeface="Calibri"/>
                        </a:rPr>
                        <a:t>s</a:t>
                      </a:r>
                      <a:r>
                        <a:rPr sz="1100" b="1" dirty="0">
                          <a:solidFill>
                            <a:srgbClr val="FFFFFF"/>
                          </a:solidFill>
                          <a:latin typeface="Calibri"/>
                          <a:cs typeface="Calibri"/>
                        </a:rPr>
                        <a:t>its</a:t>
                      </a:r>
                      <a:endParaRPr sz="1100">
                        <a:latin typeface="Calibri"/>
                        <a:cs typeface="Calibri"/>
                      </a:endParaRPr>
                    </a:p>
                    <a:p>
                      <a:pPr marL="426720" marR="2691765">
                        <a:lnSpc>
                          <a:spcPct val="100000"/>
                        </a:lnSpc>
                      </a:pPr>
                      <a:r>
                        <a:rPr sz="1100" b="1" spc="-5" dirty="0">
                          <a:solidFill>
                            <a:srgbClr val="FFFFFF"/>
                          </a:solidFill>
                          <a:latin typeface="Calibri"/>
                          <a:cs typeface="Calibri"/>
                        </a:rPr>
                        <a:t>P</a:t>
                      </a:r>
                      <a:r>
                        <a:rPr sz="1100" b="1" dirty="0">
                          <a:solidFill>
                            <a:srgbClr val="FFFFFF"/>
                          </a:solidFill>
                          <a:latin typeface="Calibri"/>
                          <a:cs typeface="Calibri"/>
                        </a:rPr>
                        <a:t>ri</a:t>
                      </a:r>
                      <a:r>
                        <a:rPr sz="1100" b="1" spc="-5" dirty="0">
                          <a:solidFill>
                            <a:srgbClr val="FFFFFF"/>
                          </a:solidFill>
                          <a:latin typeface="Calibri"/>
                          <a:cs typeface="Calibri"/>
                        </a:rPr>
                        <a:t>mar</a:t>
                      </a:r>
                      <a:r>
                        <a:rPr sz="1100" b="1" dirty="0">
                          <a:solidFill>
                            <a:srgbClr val="FFFFFF"/>
                          </a:solidFill>
                          <a:latin typeface="Calibri"/>
                          <a:cs typeface="Calibri"/>
                        </a:rPr>
                        <a:t>y</a:t>
                      </a:r>
                      <a:r>
                        <a:rPr sz="1100" b="1" spc="-15" dirty="0">
                          <a:solidFill>
                            <a:srgbClr val="FFFFFF"/>
                          </a:solidFill>
                          <a:latin typeface="Calibri"/>
                          <a:cs typeface="Calibri"/>
                        </a:rPr>
                        <a:t> </a:t>
                      </a:r>
                      <a:r>
                        <a:rPr sz="1100" b="1" dirty="0">
                          <a:solidFill>
                            <a:srgbClr val="FFFFFF"/>
                          </a:solidFill>
                          <a:latin typeface="Calibri"/>
                          <a:cs typeface="Calibri"/>
                        </a:rPr>
                        <a:t>C</a:t>
                      </a:r>
                      <a:r>
                        <a:rPr sz="1100" b="1" spc="-10" dirty="0">
                          <a:solidFill>
                            <a:srgbClr val="FFFFFF"/>
                          </a:solidFill>
                          <a:latin typeface="Calibri"/>
                          <a:cs typeface="Calibri"/>
                        </a:rPr>
                        <a:t>a</a:t>
                      </a:r>
                      <a:r>
                        <a:rPr sz="1100" b="1" dirty="0">
                          <a:solidFill>
                            <a:srgbClr val="FFFFFF"/>
                          </a:solidFill>
                          <a:latin typeface="Calibri"/>
                          <a:cs typeface="Calibri"/>
                        </a:rPr>
                        <a:t>re </a:t>
                      </a:r>
                      <a:r>
                        <a:rPr sz="1100" b="1" spc="-10" dirty="0">
                          <a:solidFill>
                            <a:srgbClr val="FFFFFF"/>
                          </a:solidFill>
                          <a:latin typeface="Calibri"/>
                          <a:cs typeface="Calibri"/>
                        </a:rPr>
                        <a:t>S</a:t>
                      </a:r>
                      <a:r>
                        <a:rPr sz="1100" b="1" spc="-5" dirty="0">
                          <a:solidFill>
                            <a:srgbClr val="FFFFFF"/>
                          </a:solidFill>
                          <a:latin typeface="Calibri"/>
                          <a:cs typeface="Calibri"/>
                        </a:rPr>
                        <a:t>pe</a:t>
                      </a:r>
                      <a:r>
                        <a:rPr sz="1100" b="1" spc="5" dirty="0">
                          <a:solidFill>
                            <a:srgbClr val="FFFFFF"/>
                          </a:solidFill>
                          <a:latin typeface="Calibri"/>
                          <a:cs typeface="Calibri"/>
                        </a:rPr>
                        <a:t>c</a:t>
                      </a:r>
                      <a:r>
                        <a:rPr sz="1100" b="1" dirty="0">
                          <a:solidFill>
                            <a:srgbClr val="FFFFFF"/>
                          </a:solidFill>
                          <a:latin typeface="Calibri"/>
                          <a:cs typeface="Calibri"/>
                        </a:rPr>
                        <a:t>i</a:t>
                      </a:r>
                      <a:r>
                        <a:rPr sz="1100" b="1" spc="-10" dirty="0">
                          <a:solidFill>
                            <a:srgbClr val="FFFFFF"/>
                          </a:solidFill>
                          <a:latin typeface="Calibri"/>
                          <a:cs typeface="Calibri"/>
                        </a:rPr>
                        <a:t>a</a:t>
                      </a:r>
                      <a:r>
                        <a:rPr sz="1100" b="1" dirty="0">
                          <a:solidFill>
                            <a:srgbClr val="FFFFFF"/>
                          </a:solidFill>
                          <a:latin typeface="Calibri"/>
                          <a:cs typeface="Calibri"/>
                        </a:rPr>
                        <a:t>list</a:t>
                      </a:r>
                      <a:endParaRPr sz="1100">
                        <a:latin typeface="Calibri"/>
                        <a:cs typeface="Calibri"/>
                      </a:endParaRPr>
                    </a:p>
                  </a:txBody>
                  <a:tcPr marL="0" marR="0" marT="0" marB="0">
                    <a:solidFill>
                      <a:srgbClr val="003A70"/>
                    </a:solidFill>
                  </a:tcPr>
                </a:tc>
                <a:tc>
                  <a:txBody>
                    <a:bodyPr/>
                    <a:lstStyle/>
                    <a:p>
                      <a:pPr marL="267970" algn="ctr">
                        <a:lnSpc>
                          <a:spcPct val="100000"/>
                        </a:lnSpc>
                      </a:pPr>
                      <a:endParaRPr lang="en-US" sz="1100" b="1" dirty="0">
                        <a:solidFill>
                          <a:srgbClr val="FFFFFF"/>
                        </a:solidFill>
                        <a:latin typeface="Calibri"/>
                        <a:cs typeface="Calibri"/>
                      </a:endParaRPr>
                    </a:p>
                    <a:p>
                      <a:pPr marL="267970" algn="ctr">
                        <a:lnSpc>
                          <a:spcPct val="100000"/>
                        </a:lnSpc>
                      </a:pPr>
                      <a:r>
                        <a:rPr sz="1100" b="1" dirty="0">
                          <a:solidFill>
                            <a:srgbClr val="FFFFFF"/>
                          </a:solidFill>
                          <a:latin typeface="Calibri"/>
                          <a:cs typeface="Calibri"/>
                        </a:rPr>
                        <a:t>No</a:t>
                      </a:r>
                      <a:r>
                        <a:rPr sz="1100" b="1" spc="-15" dirty="0">
                          <a:solidFill>
                            <a:srgbClr val="FFFFFF"/>
                          </a:solidFill>
                          <a:latin typeface="Calibri"/>
                          <a:cs typeface="Calibri"/>
                        </a:rPr>
                        <a:t> </a:t>
                      </a:r>
                      <a:r>
                        <a:rPr sz="1100" b="1" spc="5" dirty="0">
                          <a:solidFill>
                            <a:srgbClr val="FFFFFF"/>
                          </a:solidFill>
                          <a:latin typeface="Calibri"/>
                          <a:cs typeface="Calibri"/>
                        </a:rPr>
                        <a:t>c</a:t>
                      </a:r>
                      <a:r>
                        <a:rPr sz="1100" b="1" spc="-5" dirty="0">
                          <a:solidFill>
                            <a:srgbClr val="FFFFFF"/>
                          </a:solidFill>
                          <a:latin typeface="Calibri"/>
                          <a:cs typeface="Calibri"/>
                        </a:rPr>
                        <a:t>h</a:t>
                      </a:r>
                      <a:r>
                        <a:rPr sz="1100" b="1" spc="-10" dirty="0">
                          <a:solidFill>
                            <a:srgbClr val="FFFFFF"/>
                          </a:solidFill>
                          <a:latin typeface="Calibri"/>
                          <a:cs typeface="Calibri"/>
                        </a:rPr>
                        <a:t>a</a:t>
                      </a:r>
                      <a:r>
                        <a:rPr sz="1100" b="1" dirty="0">
                          <a:solidFill>
                            <a:srgbClr val="FFFFFF"/>
                          </a:solidFill>
                          <a:latin typeface="Calibri"/>
                          <a:cs typeface="Calibri"/>
                        </a:rPr>
                        <a:t>rge</a:t>
                      </a:r>
                      <a:endParaRPr sz="1100" dirty="0">
                        <a:latin typeface="Calibri"/>
                        <a:cs typeface="Calibri"/>
                      </a:endParaRPr>
                    </a:p>
                  </a:txBody>
                  <a:tcPr marL="0" marR="0" marT="0" marB="0">
                    <a:solidFill>
                      <a:srgbClr val="003A70"/>
                    </a:solidFill>
                  </a:tcPr>
                </a:tc>
                <a:extLst>
                  <a:ext uri="{0D108BD9-81ED-4DB2-BD59-A6C34878D82A}">
                    <a16:rowId xmlns:a16="http://schemas.microsoft.com/office/drawing/2014/main" val="10004"/>
                  </a:ext>
                </a:extLst>
              </a:tr>
              <a:tr h="251815">
                <a:tc>
                  <a:txBody>
                    <a:bodyPr/>
                    <a:lstStyle/>
                    <a:p>
                      <a:pPr marL="83820">
                        <a:lnSpc>
                          <a:spcPct val="100000"/>
                        </a:lnSpc>
                      </a:pPr>
                      <a:r>
                        <a:rPr sz="1100" b="1" dirty="0">
                          <a:latin typeface="Arial"/>
                          <a:cs typeface="Arial"/>
                        </a:rPr>
                        <a:t>L</a:t>
                      </a:r>
                      <a:r>
                        <a:rPr sz="1100" b="1" spc="-5" dirty="0">
                          <a:latin typeface="Arial"/>
                          <a:cs typeface="Arial"/>
                        </a:rPr>
                        <a:t>a</a:t>
                      </a:r>
                      <a:r>
                        <a:rPr sz="1100" b="1" dirty="0">
                          <a:latin typeface="Arial"/>
                          <a:cs typeface="Arial"/>
                        </a:rPr>
                        <a:t>b/</a:t>
                      </a:r>
                      <a:r>
                        <a:rPr sz="1100" b="1" spc="-5" dirty="0">
                          <a:latin typeface="Arial"/>
                          <a:cs typeface="Arial"/>
                        </a:rPr>
                        <a:t>X</a:t>
                      </a:r>
                      <a:r>
                        <a:rPr sz="1100" b="1" dirty="0">
                          <a:latin typeface="Arial"/>
                          <a:cs typeface="Arial"/>
                        </a:rPr>
                        <a:t>-ra</a:t>
                      </a:r>
                      <a:r>
                        <a:rPr sz="1100" b="1" spc="-30" dirty="0">
                          <a:latin typeface="Arial"/>
                          <a:cs typeface="Arial"/>
                        </a:rPr>
                        <a:t>y</a:t>
                      </a:r>
                      <a:r>
                        <a:rPr sz="1100" b="1" dirty="0">
                          <a:latin typeface="Arial"/>
                          <a:cs typeface="Arial"/>
                        </a:rPr>
                        <a:t>s</a:t>
                      </a:r>
                      <a:endParaRPr sz="1100">
                        <a:latin typeface="Arial"/>
                        <a:cs typeface="Arial"/>
                      </a:endParaRPr>
                    </a:p>
                  </a:txBody>
                  <a:tcPr marL="0" marR="0" marT="0" marB="0"/>
                </a:tc>
                <a:tc>
                  <a:txBody>
                    <a:bodyPr/>
                    <a:lstStyle/>
                    <a:p>
                      <a:pPr marL="269875" algn="ctr">
                        <a:lnSpc>
                          <a:spcPct val="100000"/>
                        </a:lnSpc>
                      </a:pPr>
                      <a:r>
                        <a:rPr sz="1100" b="1" spc="-10" dirty="0">
                          <a:latin typeface="Arial"/>
                          <a:cs typeface="Arial"/>
                        </a:rPr>
                        <a:t>N</a:t>
                      </a:r>
                      <a:r>
                        <a:rPr sz="1100" b="1" dirty="0">
                          <a:latin typeface="Arial"/>
                          <a:cs typeface="Arial"/>
                        </a:rPr>
                        <a:t>o ch</a:t>
                      </a:r>
                      <a:r>
                        <a:rPr sz="1100" b="1" spc="-5" dirty="0">
                          <a:latin typeface="Arial"/>
                          <a:cs typeface="Arial"/>
                        </a:rPr>
                        <a:t>a</a:t>
                      </a:r>
                      <a:r>
                        <a:rPr sz="1100" b="1" dirty="0">
                          <a:latin typeface="Arial"/>
                          <a:cs typeface="Arial"/>
                        </a:rPr>
                        <a:t>rge</a:t>
                      </a:r>
                      <a:endParaRPr sz="1100">
                        <a:latin typeface="Arial"/>
                        <a:cs typeface="Arial"/>
                      </a:endParaRPr>
                    </a:p>
                  </a:txBody>
                  <a:tcPr marL="0" marR="0" marT="0" marB="0"/>
                </a:tc>
                <a:extLst>
                  <a:ext uri="{0D108BD9-81ED-4DB2-BD59-A6C34878D82A}">
                    <a16:rowId xmlns:a16="http://schemas.microsoft.com/office/drawing/2014/main" val="10005"/>
                  </a:ext>
                </a:extLst>
              </a:tr>
              <a:tr h="251866">
                <a:tc>
                  <a:txBody>
                    <a:bodyPr/>
                    <a:lstStyle/>
                    <a:p>
                      <a:pPr marL="83820">
                        <a:lnSpc>
                          <a:spcPct val="100000"/>
                        </a:lnSpc>
                      </a:pPr>
                      <a:r>
                        <a:rPr sz="1100" b="1" dirty="0">
                          <a:solidFill>
                            <a:srgbClr val="FFFFFF"/>
                          </a:solidFill>
                          <a:latin typeface="Arial"/>
                          <a:cs typeface="Arial"/>
                        </a:rPr>
                        <a:t>Outpat</a:t>
                      </a:r>
                      <a:r>
                        <a:rPr sz="1100" b="1" spc="5" dirty="0">
                          <a:solidFill>
                            <a:srgbClr val="FFFFFF"/>
                          </a:solidFill>
                          <a:latin typeface="Arial"/>
                          <a:cs typeface="Arial"/>
                        </a:rPr>
                        <a:t>i</a:t>
                      </a:r>
                      <a:r>
                        <a:rPr sz="1100" b="1" dirty="0">
                          <a:solidFill>
                            <a:srgbClr val="FFFFFF"/>
                          </a:solidFill>
                          <a:latin typeface="Arial"/>
                          <a:cs typeface="Arial"/>
                        </a:rPr>
                        <a:t>e</a:t>
                      </a:r>
                      <a:r>
                        <a:rPr sz="1100" b="1" spc="-5" dirty="0">
                          <a:solidFill>
                            <a:srgbClr val="FFFFFF"/>
                          </a:solidFill>
                          <a:latin typeface="Arial"/>
                          <a:cs typeface="Arial"/>
                        </a:rPr>
                        <a:t>n</a:t>
                      </a:r>
                      <a:r>
                        <a:rPr sz="1100" b="1" dirty="0">
                          <a:solidFill>
                            <a:srgbClr val="FFFFFF"/>
                          </a:solidFill>
                          <a:latin typeface="Arial"/>
                          <a:cs typeface="Arial"/>
                        </a:rPr>
                        <a:t>t</a:t>
                      </a:r>
                      <a:r>
                        <a:rPr sz="1100" b="1" spc="-50" dirty="0">
                          <a:solidFill>
                            <a:srgbClr val="FFFFFF"/>
                          </a:solidFill>
                          <a:latin typeface="Arial"/>
                          <a:cs typeface="Arial"/>
                        </a:rPr>
                        <a:t> </a:t>
                      </a:r>
                      <a:r>
                        <a:rPr sz="1100" b="1" spc="-5" dirty="0">
                          <a:solidFill>
                            <a:srgbClr val="FFFFFF"/>
                          </a:solidFill>
                          <a:latin typeface="Arial"/>
                          <a:cs typeface="Arial"/>
                        </a:rPr>
                        <a:t>S</a:t>
                      </a:r>
                      <a:r>
                        <a:rPr sz="1100" b="1" dirty="0">
                          <a:solidFill>
                            <a:srgbClr val="FFFFFF"/>
                          </a:solidFill>
                          <a:latin typeface="Arial"/>
                          <a:cs typeface="Arial"/>
                        </a:rPr>
                        <a:t>urg</a:t>
                      </a:r>
                      <a:r>
                        <a:rPr sz="1100" b="1" spc="-5" dirty="0">
                          <a:solidFill>
                            <a:srgbClr val="FFFFFF"/>
                          </a:solidFill>
                          <a:latin typeface="Arial"/>
                          <a:cs typeface="Arial"/>
                        </a:rPr>
                        <a:t>e</a:t>
                      </a:r>
                      <a:r>
                        <a:rPr sz="1100" b="1" dirty="0">
                          <a:solidFill>
                            <a:srgbClr val="FFFFFF"/>
                          </a:solidFill>
                          <a:latin typeface="Arial"/>
                          <a:cs typeface="Arial"/>
                        </a:rPr>
                        <a:t>ry</a:t>
                      </a:r>
                      <a:endParaRPr sz="1100">
                        <a:latin typeface="Arial"/>
                        <a:cs typeface="Arial"/>
                      </a:endParaRPr>
                    </a:p>
                  </a:txBody>
                  <a:tcPr marL="0" marR="0" marT="0" marB="0">
                    <a:solidFill>
                      <a:srgbClr val="003A70"/>
                    </a:solidFill>
                  </a:tcPr>
                </a:tc>
                <a:tc>
                  <a:txBody>
                    <a:bodyPr/>
                    <a:lstStyle/>
                    <a:p>
                      <a:pPr marL="269875" algn="ctr">
                        <a:lnSpc>
                          <a:spcPct val="100000"/>
                        </a:lnSpc>
                      </a:pPr>
                      <a:r>
                        <a:rPr sz="1100" b="1" spc="-10" dirty="0">
                          <a:solidFill>
                            <a:srgbClr val="FFFFFF"/>
                          </a:solidFill>
                          <a:latin typeface="Arial"/>
                          <a:cs typeface="Arial"/>
                        </a:rPr>
                        <a:t>N</a:t>
                      </a:r>
                      <a:r>
                        <a:rPr sz="1100" b="1" dirty="0">
                          <a:solidFill>
                            <a:srgbClr val="FFFFFF"/>
                          </a:solidFill>
                          <a:latin typeface="Arial"/>
                          <a:cs typeface="Arial"/>
                        </a:rPr>
                        <a:t>o ch</a:t>
                      </a:r>
                      <a:r>
                        <a:rPr sz="1100" b="1" spc="-5" dirty="0">
                          <a:solidFill>
                            <a:srgbClr val="FFFFFF"/>
                          </a:solidFill>
                          <a:latin typeface="Arial"/>
                          <a:cs typeface="Arial"/>
                        </a:rPr>
                        <a:t>a</a:t>
                      </a:r>
                      <a:r>
                        <a:rPr sz="1100" b="1" dirty="0">
                          <a:solidFill>
                            <a:srgbClr val="FFFFFF"/>
                          </a:solidFill>
                          <a:latin typeface="Arial"/>
                          <a:cs typeface="Arial"/>
                        </a:rPr>
                        <a:t>rge</a:t>
                      </a:r>
                      <a:endParaRPr sz="1100" dirty="0">
                        <a:latin typeface="Arial"/>
                        <a:cs typeface="Arial"/>
                      </a:endParaRPr>
                    </a:p>
                  </a:txBody>
                  <a:tcPr marL="0" marR="0" marT="0" marB="0">
                    <a:solidFill>
                      <a:srgbClr val="003A70"/>
                    </a:solidFill>
                  </a:tcPr>
                </a:tc>
                <a:extLst>
                  <a:ext uri="{0D108BD9-81ED-4DB2-BD59-A6C34878D82A}">
                    <a16:rowId xmlns:a16="http://schemas.microsoft.com/office/drawing/2014/main" val="10006"/>
                  </a:ext>
                </a:extLst>
              </a:tr>
              <a:tr h="251942">
                <a:tc>
                  <a:txBody>
                    <a:bodyPr/>
                    <a:lstStyle/>
                    <a:p>
                      <a:pPr marL="83820">
                        <a:lnSpc>
                          <a:spcPct val="100000"/>
                        </a:lnSpc>
                      </a:pPr>
                      <a:r>
                        <a:rPr sz="1100" b="1" spc="-10" dirty="0">
                          <a:latin typeface="Arial"/>
                          <a:cs typeface="Arial"/>
                        </a:rPr>
                        <a:t>H</a:t>
                      </a:r>
                      <a:r>
                        <a:rPr sz="1100" b="1" dirty="0">
                          <a:latin typeface="Arial"/>
                          <a:cs typeface="Arial"/>
                        </a:rPr>
                        <a:t>o</a:t>
                      </a:r>
                      <a:r>
                        <a:rPr sz="1100" b="1" spc="-5" dirty="0">
                          <a:latin typeface="Arial"/>
                          <a:cs typeface="Arial"/>
                        </a:rPr>
                        <a:t>s</a:t>
                      </a:r>
                      <a:r>
                        <a:rPr sz="1100" b="1" dirty="0">
                          <a:latin typeface="Arial"/>
                          <a:cs typeface="Arial"/>
                        </a:rPr>
                        <a:t>pi</a:t>
                      </a:r>
                      <a:r>
                        <a:rPr sz="1100" b="1" spc="5" dirty="0">
                          <a:latin typeface="Arial"/>
                          <a:cs typeface="Arial"/>
                        </a:rPr>
                        <a:t>t</a:t>
                      </a:r>
                      <a:r>
                        <a:rPr sz="1100" b="1" dirty="0">
                          <a:latin typeface="Arial"/>
                          <a:cs typeface="Arial"/>
                        </a:rPr>
                        <a:t>al</a:t>
                      </a:r>
                      <a:r>
                        <a:rPr sz="1100" b="1" spc="5" dirty="0">
                          <a:latin typeface="Arial"/>
                          <a:cs typeface="Arial"/>
                        </a:rPr>
                        <a:t>i</a:t>
                      </a:r>
                      <a:r>
                        <a:rPr sz="1100" b="1" dirty="0">
                          <a:latin typeface="Arial"/>
                          <a:cs typeface="Arial"/>
                        </a:rPr>
                        <a:t>zat</a:t>
                      </a:r>
                      <a:r>
                        <a:rPr sz="1100" b="1" spc="-5" dirty="0">
                          <a:latin typeface="Arial"/>
                          <a:cs typeface="Arial"/>
                        </a:rPr>
                        <a:t>i</a:t>
                      </a:r>
                      <a:r>
                        <a:rPr sz="1100" b="1" dirty="0">
                          <a:latin typeface="Arial"/>
                          <a:cs typeface="Arial"/>
                        </a:rPr>
                        <a:t>on</a:t>
                      </a:r>
                      <a:r>
                        <a:rPr sz="1100" b="1" spc="-50" dirty="0">
                          <a:latin typeface="Arial"/>
                          <a:cs typeface="Arial"/>
                        </a:rPr>
                        <a:t> </a:t>
                      </a:r>
                      <a:r>
                        <a:rPr sz="1100" b="1" spc="-5" dirty="0">
                          <a:latin typeface="Arial"/>
                          <a:cs typeface="Arial"/>
                        </a:rPr>
                        <a:t>S</a:t>
                      </a:r>
                      <a:r>
                        <a:rPr sz="1100" b="1" dirty="0">
                          <a:latin typeface="Arial"/>
                          <a:cs typeface="Arial"/>
                        </a:rPr>
                        <a:t>er</a:t>
                      </a:r>
                      <a:r>
                        <a:rPr sz="1100" b="1" spc="-15" dirty="0">
                          <a:latin typeface="Arial"/>
                          <a:cs typeface="Arial"/>
                        </a:rPr>
                        <a:t>v</a:t>
                      </a:r>
                      <a:r>
                        <a:rPr sz="1100" b="1" dirty="0">
                          <a:latin typeface="Arial"/>
                          <a:cs typeface="Arial"/>
                        </a:rPr>
                        <a:t>ic</a:t>
                      </a:r>
                      <a:r>
                        <a:rPr sz="1100" b="1" spc="-5" dirty="0">
                          <a:latin typeface="Arial"/>
                          <a:cs typeface="Arial"/>
                        </a:rPr>
                        <a:t>e</a:t>
                      </a:r>
                      <a:r>
                        <a:rPr sz="1100" b="1" dirty="0">
                          <a:latin typeface="Arial"/>
                          <a:cs typeface="Arial"/>
                        </a:rPr>
                        <a:t>s</a:t>
                      </a:r>
                      <a:endParaRPr sz="1100">
                        <a:latin typeface="Arial"/>
                        <a:cs typeface="Arial"/>
                      </a:endParaRPr>
                    </a:p>
                  </a:txBody>
                  <a:tcPr marL="0" marR="0" marT="0" marB="0"/>
                </a:tc>
                <a:tc>
                  <a:txBody>
                    <a:bodyPr/>
                    <a:lstStyle/>
                    <a:p>
                      <a:pPr marL="269875" algn="ctr">
                        <a:lnSpc>
                          <a:spcPct val="100000"/>
                        </a:lnSpc>
                      </a:pPr>
                      <a:r>
                        <a:rPr sz="1100" b="1" spc="-10" dirty="0">
                          <a:latin typeface="Arial"/>
                          <a:cs typeface="Arial"/>
                        </a:rPr>
                        <a:t>N</a:t>
                      </a:r>
                      <a:r>
                        <a:rPr sz="1100" b="1" dirty="0">
                          <a:latin typeface="Arial"/>
                          <a:cs typeface="Arial"/>
                        </a:rPr>
                        <a:t>o ch</a:t>
                      </a:r>
                      <a:r>
                        <a:rPr sz="1100" b="1" spc="-5" dirty="0">
                          <a:latin typeface="Arial"/>
                          <a:cs typeface="Arial"/>
                        </a:rPr>
                        <a:t>a</a:t>
                      </a:r>
                      <a:r>
                        <a:rPr sz="1100" b="1" dirty="0">
                          <a:latin typeface="Arial"/>
                          <a:cs typeface="Arial"/>
                        </a:rPr>
                        <a:t>rge</a:t>
                      </a:r>
                      <a:endParaRPr sz="1100">
                        <a:latin typeface="Arial"/>
                        <a:cs typeface="Arial"/>
                      </a:endParaRPr>
                    </a:p>
                  </a:txBody>
                  <a:tcPr marL="0" marR="0" marT="0" marB="0"/>
                </a:tc>
                <a:extLst>
                  <a:ext uri="{0D108BD9-81ED-4DB2-BD59-A6C34878D82A}">
                    <a16:rowId xmlns:a16="http://schemas.microsoft.com/office/drawing/2014/main" val="10007"/>
                  </a:ext>
                </a:extLst>
              </a:tr>
              <a:tr h="251866">
                <a:tc>
                  <a:txBody>
                    <a:bodyPr/>
                    <a:lstStyle/>
                    <a:p>
                      <a:pPr marL="83820">
                        <a:lnSpc>
                          <a:spcPct val="100000"/>
                        </a:lnSpc>
                      </a:pPr>
                      <a:r>
                        <a:rPr sz="1100" b="1" spc="-5" dirty="0">
                          <a:solidFill>
                            <a:srgbClr val="FFFFFF"/>
                          </a:solidFill>
                          <a:latin typeface="Arial"/>
                          <a:cs typeface="Arial"/>
                        </a:rPr>
                        <a:t>E</a:t>
                      </a:r>
                      <a:r>
                        <a:rPr sz="1100" b="1" dirty="0">
                          <a:solidFill>
                            <a:srgbClr val="FFFFFF"/>
                          </a:solidFill>
                          <a:latin typeface="Arial"/>
                          <a:cs typeface="Arial"/>
                        </a:rPr>
                        <a:t>merge</a:t>
                      </a:r>
                      <a:r>
                        <a:rPr sz="1100" b="1" spc="-5" dirty="0">
                          <a:solidFill>
                            <a:srgbClr val="FFFFFF"/>
                          </a:solidFill>
                          <a:latin typeface="Arial"/>
                          <a:cs typeface="Arial"/>
                        </a:rPr>
                        <a:t>n</a:t>
                      </a:r>
                      <a:r>
                        <a:rPr sz="1100" b="1" dirty="0">
                          <a:solidFill>
                            <a:srgbClr val="FFFFFF"/>
                          </a:solidFill>
                          <a:latin typeface="Arial"/>
                          <a:cs typeface="Arial"/>
                        </a:rPr>
                        <a:t>cy</a:t>
                      </a:r>
                      <a:r>
                        <a:rPr sz="1100" b="1" spc="-15" dirty="0">
                          <a:solidFill>
                            <a:srgbClr val="FFFFFF"/>
                          </a:solidFill>
                          <a:latin typeface="Arial"/>
                          <a:cs typeface="Arial"/>
                        </a:rPr>
                        <a:t> </a:t>
                      </a:r>
                      <a:r>
                        <a:rPr sz="1100" b="1" spc="-5" dirty="0">
                          <a:solidFill>
                            <a:srgbClr val="FFFFFF"/>
                          </a:solidFill>
                          <a:latin typeface="Arial"/>
                          <a:cs typeface="Arial"/>
                        </a:rPr>
                        <a:t>S</a:t>
                      </a:r>
                      <a:r>
                        <a:rPr sz="1100" b="1" dirty="0">
                          <a:solidFill>
                            <a:srgbClr val="FFFFFF"/>
                          </a:solidFill>
                          <a:latin typeface="Arial"/>
                          <a:cs typeface="Arial"/>
                        </a:rPr>
                        <a:t>er</a:t>
                      </a:r>
                      <a:r>
                        <a:rPr sz="1100" b="1" spc="-15" dirty="0">
                          <a:solidFill>
                            <a:srgbClr val="FFFFFF"/>
                          </a:solidFill>
                          <a:latin typeface="Arial"/>
                          <a:cs typeface="Arial"/>
                        </a:rPr>
                        <a:t>v</a:t>
                      </a:r>
                      <a:r>
                        <a:rPr sz="1100" b="1" dirty="0">
                          <a:solidFill>
                            <a:srgbClr val="FFFFFF"/>
                          </a:solidFill>
                          <a:latin typeface="Arial"/>
                          <a:cs typeface="Arial"/>
                        </a:rPr>
                        <a:t>ic</a:t>
                      </a:r>
                      <a:r>
                        <a:rPr sz="1100" b="1" spc="-5" dirty="0">
                          <a:solidFill>
                            <a:srgbClr val="FFFFFF"/>
                          </a:solidFill>
                          <a:latin typeface="Arial"/>
                          <a:cs typeface="Arial"/>
                        </a:rPr>
                        <a:t>e</a:t>
                      </a:r>
                      <a:r>
                        <a:rPr sz="1100" b="1" dirty="0">
                          <a:solidFill>
                            <a:srgbClr val="FFFFFF"/>
                          </a:solidFill>
                          <a:latin typeface="Arial"/>
                          <a:cs typeface="Arial"/>
                        </a:rPr>
                        <a:t>s</a:t>
                      </a:r>
                      <a:endParaRPr sz="1100">
                        <a:latin typeface="Arial"/>
                        <a:cs typeface="Arial"/>
                      </a:endParaRPr>
                    </a:p>
                  </a:txBody>
                  <a:tcPr marL="0" marR="0" marT="0" marB="0">
                    <a:solidFill>
                      <a:srgbClr val="003A70"/>
                    </a:solidFill>
                  </a:tcPr>
                </a:tc>
                <a:tc>
                  <a:txBody>
                    <a:bodyPr/>
                    <a:lstStyle/>
                    <a:p>
                      <a:pPr marL="268605" algn="ctr">
                        <a:lnSpc>
                          <a:spcPct val="100000"/>
                        </a:lnSpc>
                      </a:pPr>
                      <a:r>
                        <a:rPr sz="1100" b="1" dirty="0">
                          <a:solidFill>
                            <a:srgbClr val="FFFFFF"/>
                          </a:solidFill>
                          <a:latin typeface="Arial"/>
                          <a:cs typeface="Arial"/>
                        </a:rPr>
                        <a:t>$</a:t>
                      </a:r>
                      <a:r>
                        <a:rPr sz="1100" b="1" spc="-5" dirty="0">
                          <a:solidFill>
                            <a:srgbClr val="FFFFFF"/>
                          </a:solidFill>
                          <a:latin typeface="Arial"/>
                          <a:cs typeface="Arial"/>
                        </a:rPr>
                        <a:t>1</a:t>
                      </a:r>
                      <a:r>
                        <a:rPr sz="1100" b="1" dirty="0">
                          <a:solidFill>
                            <a:srgbClr val="FFFFFF"/>
                          </a:solidFill>
                          <a:latin typeface="Arial"/>
                          <a:cs typeface="Arial"/>
                        </a:rPr>
                        <a:t>00</a:t>
                      </a:r>
                      <a:r>
                        <a:rPr sz="1100" b="1" spc="-10" dirty="0">
                          <a:solidFill>
                            <a:srgbClr val="FFFFFF"/>
                          </a:solidFill>
                          <a:latin typeface="Arial"/>
                          <a:cs typeface="Arial"/>
                        </a:rPr>
                        <a:t> </a:t>
                      </a:r>
                      <a:r>
                        <a:rPr sz="1100" b="1" dirty="0">
                          <a:solidFill>
                            <a:srgbClr val="FFFFFF"/>
                          </a:solidFill>
                          <a:latin typeface="Arial"/>
                          <a:cs typeface="Arial"/>
                        </a:rPr>
                        <a:t>p</a:t>
                      </a:r>
                      <a:r>
                        <a:rPr sz="1100" b="1" spc="-5" dirty="0">
                          <a:solidFill>
                            <a:srgbClr val="FFFFFF"/>
                          </a:solidFill>
                          <a:latin typeface="Arial"/>
                          <a:cs typeface="Arial"/>
                        </a:rPr>
                        <a:t>e</a:t>
                      </a:r>
                      <a:r>
                        <a:rPr sz="1100" b="1" dirty="0">
                          <a:solidFill>
                            <a:srgbClr val="FFFFFF"/>
                          </a:solidFill>
                          <a:latin typeface="Arial"/>
                          <a:cs typeface="Arial"/>
                        </a:rPr>
                        <a:t>r</a:t>
                      </a:r>
                      <a:r>
                        <a:rPr sz="1100" b="1" spc="-5" dirty="0">
                          <a:solidFill>
                            <a:srgbClr val="FFFFFF"/>
                          </a:solidFill>
                          <a:latin typeface="Arial"/>
                          <a:cs typeface="Arial"/>
                        </a:rPr>
                        <a:t> </a:t>
                      </a:r>
                      <a:r>
                        <a:rPr sz="1100" b="1" spc="-15" dirty="0">
                          <a:solidFill>
                            <a:srgbClr val="FFFFFF"/>
                          </a:solidFill>
                          <a:latin typeface="Arial"/>
                          <a:cs typeface="Arial"/>
                        </a:rPr>
                        <a:t>v</a:t>
                      </a:r>
                      <a:r>
                        <a:rPr sz="1100" b="1" dirty="0">
                          <a:solidFill>
                            <a:srgbClr val="FFFFFF"/>
                          </a:solidFill>
                          <a:latin typeface="Arial"/>
                          <a:cs typeface="Arial"/>
                        </a:rPr>
                        <a:t>isit</a:t>
                      </a:r>
                      <a:endParaRPr sz="1100">
                        <a:latin typeface="Arial"/>
                        <a:cs typeface="Arial"/>
                      </a:endParaRPr>
                    </a:p>
                  </a:txBody>
                  <a:tcPr marL="0" marR="0" marT="0" marB="0">
                    <a:solidFill>
                      <a:srgbClr val="003A70"/>
                    </a:solidFill>
                  </a:tcPr>
                </a:tc>
                <a:extLst>
                  <a:ext uri="{0D108BD9-81ED-4DB2-BD59-A6C34878D82A}">
                    <a16:rowId xmlns:a16="http://schemas.microsoft.com/office/drawing/2014/main" val="10008"/>
                  </a:ext>
                </a:extLst>
              </a:tr>
              <a:tr h="251815">
                <a:tc>
                  <a:txBody>
                    <a:bodyPr/>
                    <a:lstStyle/>
                    <a:p>
                      <a:pPr marL="83820">
                        <a:lnSpc>
                          <a:spcPct val="100000"/>
                        </a:lnSpc>
                      </a:pPr>
                      <a:r>
                        <a:rPr sz="1100" b="1" spc="-45" dirty="0">
                          <a:latin typeface="Arial"/>
                          <a:cs typeface="Arial"/>
                        </a:rPr>
                        <a:t>A</a:t>
                      </a:r>
                      <a:r>
                        <a:rPr sz="1100" b="1" dirty="0">
                          <a:latin typeface="Arial"/>
                          <a:cs typeface="Arial"/>
                        </a:rPr>
                        <a:t>mbulan</a:t>
                      </a:r>
                      <a:r>
                        <a:rPr sz="1100" b="1" spc="-5" dirty="0">
                          <a:latin typeface="Arial"/>
                          <a:cs typeface="Arial"/>
                        </a:rPr>
                        <a:t>c</a:t>
                      </a:r>
                      <a:r>
                        <a:rPr sz="1100" b="1" dirty="0">
                          <a:latin typeface="Arial"/>
                          <a:cs typeface="Arial"/>
                        </a:rPr>
                        <a:t>e</a:t>
                      </a:r>
                      <a:r>
                        <a:rPr sz="1100" b="1" spc="25" dirty="0">
                          <a:latin typeface="Arial"/>
                          <a:cs typeface="Arial"/>
                        </a:rPr>
                        <a:t> </a:t>
                      </a:r>
                      <a:r>
                        <a:rPr sz="1100" b="1" spc="-5" dirty="0">
                          <a:latin typeface="Arial"/>
                          <a:cs typeface="Arial"/>
                        </a:rPr>
                        <a:t>S</a:t>
                      </a:r>
                      <a:r>
                        <a:rPr sz="1100" b="1" dirty="0">
                          <a:latin typeface="Arial"/>
                          <a:cs typeface="Arial"/>
                        </a:rPr>
                        <a:t>er</a:t>
                      </a:r>
                      <a:r>
                        <a:rPr sz="1100" b="1" spc="-15" dirty="0">
                          <a:latin typeface="Arial"/>
                          <a:cs typeface="Arial"/>
                        </a:rPr>
                        <a:t>v</a:t>
                      </a:r>
                      <a:r>
                        <a:rPr sz="1100" b="1" dirty="0">
                          <a:latin typeface="Arial"/>
                          <a:cs typeface="Arial"/>
                        </a:rPr>
                        <a:t>ic</a:t>
                      </a:r>
                      <a:r>
                        <a:rPr sz="1100" b="1" spc="-5" dirty="0">
                          <a:latin typeface="Arial"/>
                          <a:cs typeface="Arial"/>
                        </a:rPr>
                        <a:t>e</a:t>
                      </a:r>
                      <a:r>
                        <a:rPr sz="1100" b="1" dirty="0">
                          <a:latin typeface="Arial"/>
                          <a:cs typeface="Arial"/>
                        </a:rPr>
                        <a:t>s</a:t>
                      </a:r>
                      <a:endParaRPr sz="1100">
                        <a:latin typeface="Arial"/>
                        <a:cs typeface="Arial"/>
                      </a:endParaRPr>
                    </a:p>
                  </a:txBody>
                  <a:tcPr marL="0" marR="0" marT="0" marB="0"/>
                </a:tc>
                <a:tc>
                  <a:txBody>
                    <a:bodyPr/>
                    <a:lstStyle/>
                    <a:p>
                      <a:pPr marL="1304290">
                        <a:lnSpc>
                          <a:spcPct val="100000"/>
                        </a:lnSpc>
                      </a:pPr>
                      <a:r>
                        <a:rPr sz="1100" b="1" dirty="0">
                          <a:latin typeface="Arial"/>
                          <a:cs typeface="Arial"/>
                        </a:rPr>
                        <a:t>$</a:t>
                      </a:r>
                      <a:r>
                        <a:rPr sz="1100" b="1" spc="-5" dirty="0">
                          <a:latin typeface="Arial"/>
                          <a:cs typeface="Arial"/>
                        </a:rPr>
                        <a:t>1</a:t>
                      </a:r>
                      <a:r>
                        <a:rPr sz="1100" b="1" dirty="0">
                          <a:latin typeface="Arial"/>
                          <a:cs typeface="Arial"/>
                        </a:rPr>
                        <a:t>00</a:t>
                      </a:r>
                      <a:r>
                        <a:rPr sz="1100" b="1" spc="-10" dirty="0">
                          <a:latin typeface="Arial"/>
                          <a:cs typeface="Arial"/>
                        </a:rPr>
                        <a:t> </a:t>
                      </a:r>
                      <a:r>
                        <a:rPr sz="1100" b="1" dirty="0">
                          <a:latin typeface="Arial"/>
                          <a:cs typeface="Arial"/>
                        </a:rPr>
                        <a:t>p</a:t>
                      </a:r>
                      <a:r>
                        <a:rPr sz="1100" b="1" spc="-5" dirty="0">
                          <a:latin typeface="Arial"/>
                          <a:cs typeface="Arial"/>
                        </a:rPr>
                        <a:t>e</a:t>
                      </a:r>
                      <a:r>
                        <a:rPr sz="1100" b="1" dirty="0">
                          <a:latin typeface="Arial"/>
                          <a:cs typeface="Arial"/>
                        </a:rPr>
                        <a:t>r</a:t>
                      </a:r>
                      <a:r>
                        <a:rPr sz="1100" b="1" spc="-5" dirty="0">
                          <a:latin typeface="Arial"/>
                          <a:cs typeface="Arial"/>
                        </a:rPr>
                        <a:t> </a:t>
                      </a:r>
                      <a:r>
                        <a:rPr sz="1100" b="1" dirty="0">
                          <a:latin typeface="Arial"/>
                          <a:cs typeface="Arial"/>
                        </a:rPr>
                        <a:t>tran</a:t>
                      </a:r>
                      <a:r>
                        <a:rPr sz="1100" b="1" spc="-5" dirty="0">
                          <a:latin typeface="Arial"/>
                          <a:cs typeface="Arial"/>
                        </a:rPr>
                        <a:t>s</a:t>
                      </a:r>
                      <a:r>
                        <a:rPr sz="1100" b="1" dirty="0">
                          <a:latin typeface="Arial"/>
                          <a:cs typeface="Arial"/>
                        </a:rPr>
                        <a:t>p</a:t>
                      </a:r>
                      <a:r>
                        <a:rPr sz="1100" b="1" spc="-10" dirty="0">
                          <a:latin typeface="Arial"/>
                          <a:cs typeface="Arial"/>
                        </a:rPr>
                        <a:t>o</a:t>
                      </a:r>
                      <a:r>
                        <a:rPr sz="1100" b="1" dirty="0">
                          <a:latin typeface="Arial"/>
                          <a:cs typeface="Arial"/>
                        </a:rPr>
                        <a:t>rt</a:t>
                      </a:r>
                      <a:endParaRPr sz="1100">
                        <a:latin typeface="Arial"/>
                        <a:cs typeface="Arial"/>
                      </a:endParaRPr>
                    </a:p>
                  </a:txBody>
                  <a:tcPr marL="0" marR="0" marT="0" marB="0"/>
                </a:tc>
                <a:extLst>
                  <a:ext uri="{0D108BD9-81ED-4DB2-BD59-A6C34878D82A}">
                    <a16:rowId xmlns:a16="http://schemas.microsoft.com/office/drawing/2014/main" val="10009"/>
                  </a:ext>
                </a:extLst>
              </a:tr>
              <a:tr h="251866">
                <a:tc>
                  <a:txBody>
                    <a:bodyPr/>
                    <a:lstStyle/>
                    <a:p>
                      <a:pPr marL="83820">
                        <a:lnSpc>
                          <a:spcPct val="100000"/>
                        </a:lnSpc>
                      </a:pPr>
                      <a:r>
                        <a:rPr sz="1100" b="1" spc="-10" dirty="0">
                          <a:solidFill>
                            <a:srgbClr val="FFFFFF"/>
                          </a:solidFill>
                          <a:latin typeface="Arial"/>
                          <a:cs typeface="Arial"/>
                        </a:rPr>
                        <a:t>D</a:t>
                      </a:r>
                      <a:r>
                        <a:rPr sz="1100" b="1" dirty="0">
                          <a:solidFill>
                            <a:srgbClr val="FFFFFF"/>
                          </a:solidFill>
                          <a:latin typeface="Arial"/>
                          <a:cs typeface="Arial"/>
                        </a:rPr>
                        <a:t>ura</a:t>
                      </a:r>
                      <a:r>
                        <a:rPr sz="1100" b="1" spc="-5" dirty="0">
                          <a:solidFill>
                            <a:srgbClr val="FFFFFF"/>
                          </a:solidFill>
                          <a:latin typeface="Arial"/>
                          <a:cs typeface="Arial"/>
                        </a:rPr>
                        <a:t>b</a:t>
                      </a:r>
                      <a:r>
                        <a:rPr sz="1100" b="1" dirty="0">
                          <a:solidFill>
                            <a:srgbClr val="FFFFFF"/>
                          </a:solidFill>
                          <a:latin typeface="Arial"/>
                          <a:cs typeface="Arial"/>
                        </a:rPr>
                        <a:t>le</a:t>
                      </a:r>
                      <a:r>
                        <a:rPr sz="1100" b="1" spc="-10" dirty="0">
                          <a:solidFill>
                            <a:srgbClr val="FFFFFF"/>
                          </a:solidFill>
                          <a:latin typeface="Arial"/>
                          <a:cs typeface="Arial"/>
                        </a:rPr>
                        <a:t> </a:t>
                      </a:r>
                      <a:r>
                        <a:rPr sz="1100" b="1" dirty="0">
                          <a:solidFill>
                            <a:srgbClr val="FFFFFF"/>
                          </a:solidFill>
                          <a:latin typeface="Arial"/>
                          <a:cs typeface="Arial"/>
                        </a:rPr>
                        <a:t>Me</a:t>
                      </a:r>
                      <a:r>
                        <a:rPr sz="1100" b="1" spc="-5" dirty="0">
                          <a:solidFill>
                            <a:srgbClr val="FFFFFF"/>
                          </a:solidFill>
                          <a:latin typeface="Arial"/>
                          <a:cs typeface="Arial"/>
                        </a:rPr>
                        <a:t>d</a:t>
                      </a:r>
                      <a:r>
                        <a:rPr sz="1100" b="1" dirty="0">
                          <a:solidFill>
                            <a:srgbClr val="FFFFFF"/>
                          </a:solidFill>
                          <a:latin typeface="Arial"/>
                          <a:cs typeface="Arial"/>
                        </a:rPr>
                        <a:t>ic</a:t>
                      </a:r>
                      <a:r>
                        <a:rPr sz="1100" b="1" spc="-5" dirty="0">
                          <a:solidFill>
                            <a:srgbClr val="FFFFFF"/>
                          </a:solidFill>
                          <a:latin typeface="Arial"/>
                          <a:cs typeface="Arial"/>
                        </a:rPr>
                        <a:t>a</a:t>
                      </a:r>
                      <a:r>
                        <a:rPr sz="1100" b="1" dirty="0">
                          <a:solidFill>
                            <a:srgbClr val="FFFFFF"/>
                          </a:solidFill>
                          <a:latin typeface="Arial"/>
                          <a:cs typeface="Arial"/>
                        </a:rPr>
                        <a:t>l</a:t>
                      </a:r>
                      <a:r>
                        <a:rPr sz="1100" b="1" spc="-40" dirty="0">
                          <a:solidFill>
                            <a:srgbClr val="FFFFFF"/>
                          </a:solidFill>
                          <a:latin typeface="Arial"/>
                          <a:cs typeface="Arial"/>
                        </a:rPr>
                        <a:t> </a:t>
                      </a:r>
                      <a:r>
                        <a:rPr sz="1100" b="1" spc="-5" dirty="0">
                          <a:solidFill>
                            <a:srgbClr val="FFFFFF"/>
                          </a:solidFill>
                          <a:latin typeface="Arial"/>
                          <a:cs typeface="Arial"/>
                        </a:rPr>
                        <a:t>E</a:t>
                      </a:r>
                      <a:r>
                        <a:rPr sz="1100" b="1" dirty="0">
                          <a:solidFill>
                            <a:srgbClr val="FFFFFF"/>
                          </a:solidFill>
                          <a:latin typeface="Arial"/>
                          <a:cs typeface="Arial"/>
                        </a:rPr>
                        <a:t>q</a:t>
                      </a:r>
                      <a:r>
                        <a:rPr sz="1100" b="1" spc="-10" dirty="0">
                          <a:solidFill>
                            <a:srgbClr val="FFFFFF"/>
                          </a:solidFill>
                          <a:latin typeface="Arial"/>
                          <a:cs typeface="Arial"/>
                        </a:rPr>
                        <a:t>u</a:t>
                      </a:r>
                      <a:r>
                        <a:rPr sz="1100" b="1" dirty="0">
                          <a:solidFill>
                            <a:srgbClr val="FFFFFF"/>
                          </a:solidFill>
                          <a:latin typeface="Arial"/>
                          <a:cs typeface="Arial"/>
                        </a:rPr>
                        <a:t>ipme</a:t>
                      </a:r>
                      <a:r>
                        <a:rPr sz="1100" b="1" spc="-5" dirty="0">
                          <a:solidFill>
                            <a:srgbClr val="FFFFFF"/>
                          </a:solidFill>
                          <a:latin typeface="Arial"/>
                          <a:cs typeface="Arial"/>
                        </a:rPr>
                        <a:t>n</a:t>
                      </a:r>
                      <a:r>
                        <a:rPr sz="1100" b="1" dirty="0">
                          <a:solidFill>
                            <a:srgbClr val="FFFFFF"/>
                          </a:solidFill>
                          <a:latin typeface="Arial"/>
                          <a:cs typeface="Arial"/>
                        </a:rPr>
                        <a:t>t</a:t>
                      </a:r>
                      <a:endParaRPr sz="1100">
                        <a:latin typeface="Arial"/>
                        <a:cs typeface="Arial"/>
                      </a:endParaRPr>
                    </a:p>
                  </a:txBody>
                  <a:tcPr marL="0" marR="0" marT="0" marB="0">
                    <a:solidFill>
                      <a:srgbClr val="003A70"/>
                    </a:solidFill>
                  </a:tcPr>
                </a:tc>
                <a:tc>
                  <a:txBody>
                    <a:bodyPr/>
                    <a:lstStyle/>
                    <a:p>
                      <a:pPr marL="269875" algn="ctr">
                        <a:lnSpc>
                          <a:spcPct val="100000"/>
                        </a:lnSpc>
                      </a:pPr>
                      <a:r>
                        <a:rPr sz="1100" b="1" spc="-10" dirty="0">
                          <a:solidFill>
                            <a:srgbClr val="FFFFFF"/>
                          </a:solidFill>
                          <a:latin typeface="Arial"/>
                          <a:cs typeface="Arial"/>
                        </a:rPr>
                        <a:t>N</a:t>
                      </a:r>
                      <a:r>
                        <a:rPr sz="1100" b="1" dirty="0">
                          <a:solidFill>
                            <a:srgbClr val="FFFFFF"/>
                          </a:solidFill>
                          <a:latin typeface="Arial"/>
                          <a:cs typeface="Arial"/>
                        </a:rPr>
                        <a:t>o ch</a:t>
                      </a:r>
                      <a:r>
                        <a:rPr sz="1100" b="1" spc="-5" dirty="0">
                          <a:solidFill>
                            <a:srgbClr val="FFFFFF"/>
                          </a:solidFill>
                          <a:latin typeface="Arial"/>
                          <a:cs typeface="Arial"/>
                        </a:rPr>
                        <a:t>a</a:t>
                      </a:r>
                      <a:r>
                        <a:rPr sz="1100" b="1" dirty="0">
                          <a:solidFill>
                            <a:srgbClr val="FFFFFF"/>
                          </a:solidFill>
                          <a:latin typeface="Arial"/>
                          <a:cs typeface="Arial"/>
                        </a:rPr>
                        <a:t>rge</a:t>
                      </a:r>
                      <a:endParaRPr sz="1100">
                        <a:latin typeface="Arial"/>
                        <a:cs typeface="Arial"/>
                      </a:endParaRPr>
                    </a:p>
                  </a:txBody>
                  <a:tcPr marL="0" marR="0" marT="0" marB="0">
                    <a:solidFill>
                      <a:srgbClr val="003A70"/>
                    </a:solidFill>
                  </a:tcPr>
                </a:tc>
                <a:extLst>
                  <a:ext uri="{0D108BD9-81ED-4DB2-BD59-A6C34878D82A}">
                    <a16:rowId xmlns:a16="http://schemas.microsoft.com/office/drawing/2014/main" val="10010"/>
                  </a:ext>
                </a:extLst>
              </a:tr>
              <a:tr h="274243">
                <a:tc>
                  <a:txBody>
                    <a:bodyPr/>
                    <a:lstStyle/>
                    <a:p>
                      <a:pPr marL="83820">
                        <a:lnSpc>
                          <a:spcPct val="100000"/>
                        </a:lnSpc>
                      </a:pPr>
                      <a:r>
                        <a:rPr sz="1100" b="1" spc="-10" dirty="0">
                          <a:latin typeface="Arial"/>
                          <a:cs typeface="Arial"/>
                        </a:rPr>
                        <a:t>H</a:t>
                      </a:r>
                      <a:r>
                        <a:rPr sz="1100" b="1" dirty="0">
                          <a:latin typeface="Arial"/>
                          <a:cs typeface="Arial"/>
                        </a:rPr>
                        <a:t>e</a:t>
                      </a:r>
                      <a:r>
                        <a:rPr sz="1100" b="1" spc="-5" dirty="0">
                          <a:latin typeface="Arial"/>
                          <a:cs typeface="Arial"/>
                        </a:rPr>
                        <a:t>a</a:t>
                      </a:r>
                      <a:r>
                        <a:rPr sz="1100" b="1" dirty="0">
                          <a:latin typeface="Arial"/>
                          <a:cs typeface="Arial"/>
                        </a:rPr>
                        <a:t>r</a:t>
                      </a:r>
                      <a:r>
                        <a:rPr sz="1100" b="1" spc="5" dirty="0">
                          <a:latin typeface="Arial"/>
                          <a:cs typeface="Arial"/>
                        </a:rPr>
                        <a:t>i</a:t>
                      </a:r>
                      <a:r>
                        <a:rPr sz="1100" b="1" dirty="0">
                          <a:latin typeface="Arial"/>
                          <a:cs typeface="Arial"/>
                        </a:rPr>
                        <a:t>ng</a:t>
                      </a:r>
                      <a:r>
                        <a:rPr sz="1100" b="1" spc="-15" dirty="0">
                          <a:latin typeface="Arial"/>
                          <a:cs typeface="Arial"/>
                        </a:rPr>
                        <a:t> </a:t>
                      </a:r>
                      <a:r>
                        <a:rPr sz="1100" b="1" spc="-45" dirty="0">
                          <a:latin typeface="Arial"/>
                          <a:cs typeface="Arial"/>
                        </a:rPr>
                        <a:t>A</a:t>
                      </a:r>
                      <a:r>
                        <a:rPr sz="1100" b="1" dirty="0">
                          <a:latin typeface="Arial"/>
                          <a:cs typeface="Arial"/>
                        </a:rPr>
                        <a:t>ids</a:t>
                      </a:r>
                      <a:r>
                        <a:rPr sz="1100" b="1" spc="20" dirty="0">
                          <a:latin typeface="Arial"/>
                          <a:cs typeface="Arial"/>
                        </a:rPr>
                        <a:t> </a:t>
                      </a:r>
                      <a:r>
                        <a:rPr sz="1100" b="1" dirty="0">
                          <a:latin typeface="Arial"/>
                          <a:cs typeface="Arial"/>
                        </a:rPr>
                        <a:t>(e</a:t>
                      </a:r>
                      <a:r>
                        <a:rPr sz="1100" b="1" spc="-20" dirty="0">
                          <a:latin typeface="Arial"/>
                          <a:cs typeface="Arial"/>
                        </a:rPr>
                        <a:t>v</a:t>
                      </a:r>
                      <a:r>
                        <a:rPr sz="1100" b="1" dirty="0">
                          <a:latin typeface="Arial"/>
                          <a:cs typeface="Arial"/>
                        </a:rPr>
                        <a:t>ery</a:t>
                      </a:r>
                      <a:r>
                        <a:rPr sz="1100" b="1" spc="-20" dirty="0">
                          <a:latin typeface="Arial"/>
                          <a:cs typeface="Arial"/>
                        </a:rPr>
                        <a:t> </a:t>
                      </a:r>
                      <a:r>
                        <a:rPr sz="1100" b="1" dirty="0">
                          <a:latin typeface="Arial"/>
                          <a:cs typeface="Arial"/>
                        </a:rPr>
                        <a:t>24</a:t>
                      </a:r>
                      <a:r>
                        <a:rPr sz="1100" b="1" spc="-10" dirty="0">
                          <a:latin typeface="Arial"/>
                          <a:cs typeface="Arial"/>
                        </a:rPr>
                        <a:t> </a:t>
                      </a:r>
                      <a:r>
                        <a:rPr sz="1100" b="1" dirty="0">
                          <a:latin typeface="Arial"/>
                          <a:cs typeface="Arial"/>
                        </a:rPr>
                        <a:t>months)</a:t>
                      </a:r>
                      <a:endParaRPr sz="1100">
                        <a:latin typeface="Arial"/>
                        <a:cs typeface="Arial"/>
                      </a:endParaRPr>
                    </a:p>
                  </a:txBody>
                  <a:tcPr marL="0" marR="0" marT="0" marB="0"/>
                </a:tc>
                <a:tc>
                  <a:txBody>
                    <a:bodyPr/>
                    <a:lstStyle/>
                    <a:p>
                      <a:pPr marL="807720">
                        <a:lnSpc>
                          <a:spcPct val="100000"/>
                        </a:lnSpc>
                      </a:pPr>
                      <a:r>
                        <a:rPr sz="1100" b="1" spc="-10" dirty="0">
                          <a:latin typeface="Arial"/>
                          <a:cs typeface="Arial"/>
                        </a:rPr>
                        <a:t>U</a:t>
                      </a:r>
                      <a:r>
                        <a:rPr sz="1100" b="1" dirty="0">
                          <a:latin typeface="Arial"/>
                          <a:cs typeface="Arial"/>
                        </a:rPr>
                        <a:t>p </a:t>
                      </a:r>
                      <a:r>
                        <a:rPr sz="1100" b="1" spc="5" dirty="0">
                          <a:latin typeface="Arial"/>
                          <a:cs typeface="Arial"/>
                        </a:rPr>
                        <a:t>t</a:t>
                      </a:r>
                      <a:r>
                        <a:rPr sz="1100" b="1" dirty="0">
                          <a:latin typeface="Arial"/>
                          <a:cs typeface="Arial"/>
                        </a:rPr>
                        <a:t>o</a:t>
                      </a:r>
                      <a:r>
                        <a:rPr sz="1100" b="1" spc="-20" dirty="0">
                          <a:latin typeface="Arial"/>
                          <a:cs typeface="Arial"/>
                        </a:rPr>
                        <a:t> </a:t>
                      </a:r>
                      <a:r>
                        <a:rPr sz="1100" b="1" dirty="0">
                          <a:latin typeface="Arial"/>
                          <a:cs typeface="Arial"/>
                        </a:rPr>
                        <a:t>a</a:t>
                      </a:r>
                      <a:r>
                        <a:rPr sz="1100" b="1" spc="-10" dirty="0">
                          <a:latin typeface="Arial"/>
                          <a:cs typeface="Arial"/>
                        </a:rPr>
                        <a:t> </a:t>
                      </a:r>
                      <a:r>
                        <a:rPr sz="1100" b="1" dirty="0">
                          <a:latin typeface="Arial"/>
                          <a:cs typeface="Arial"/>
                        </a:rPr>
                        <a:t>$</a:t>
                      </a:r>
                      <a:r>
                        <a:rPr sz="1100" b="1" spc="-5" dirty="0">
                          <a:latin typeface="Arial"/>
                          <a:cs typeface="Arial"/>
                        </a:rPr>
                        <a:t>7</a:t>
                      </a:r>
                      <a:r>
                        <a:rPr sz="1100" b="1" dirty="0">
                          <a:latin typeface="Arial"/>
                          <a:cs typeface="Arial"/>
                        </a:rPr>
                        <a:t>00 c</a:t>
                      </a:r>
                      <a:r>
                        <a:rPr sz="1100" b="1" spc="-5" dirty="0">
                          <a:latin typeface="Arial"/>
                          <a:cs typeface="Arial"/>
                        </a:rPr>
                        <a:t>o</a:t>
                      </a:r>
                      <a:r>
                        <a:rPr sz="1100" b="1" dirty="0">
                          <a:latin typeface="Arial"/>
                          <a:cs typeface="Arial"/>
                        </a:rPr>
                        <a:t>mbin</a:t>
                      </a:r>
                      <a:r>
                        <a:rPr sz="1100" b="1" spc="-5" dirty="0">
                          <a:latin typeface="Arial"/>
                          <a:cs typeface="Arial"/>
                        </a:rPr>
                        <a:t>e</a:t>
                      </a:r>
                      <a:r>
                        <a:rPr sz="1100" b="1" dirty="0">
                          <a:latin typeface="Arial"/>
                          <a:cs typeface="Arial"/>
                        </a:rPr>
                        <a:t>d</a:t>
                      </a:r>
                      <a:r>
                        <a:rPr sz="1100" b="1" spc="-20" dirty="0">
                          <a:latin typeface="Arial"/>
                          <a:cs typeface="Arial"/>
                        </a:rPr>
                        <a:t> </a:t>
                      </a:r>
                      <a:r>
                        <a:rPr sz="1100" b="1" dirty="0">
                          <a:latin typeface="Arial"/>
                          <a:cs typeface="Arial"/>
                        </a:rPr>
                        <a:t>maximum</a:t>
                      </a:r>
                      <a:endParaRPr sz="1100" dirty="0">
                        <a:latin typeface="Arial"/>
                        <a:cs typeface="Arial"/>
                      </a:endParaRPr>
                    </a:p>
                  </a:txBody>
                  <a:tcPr marL="0" marR="0" marT="0" marB="0"/>
                </a:tc>
                <a:extLst>
                  <a:ext uri="{0D108BD9-81ED-4DB2-BD59-A6C34878D82A}">
                    <a16:rowId xmlns:a16="http://schemas.microsoft.com/office/drawing/2014/main" val="10011"/>
                  </a:ext>
                </a:extLst>
              </a:tr>
              <a:tr h="251866">
                <a:tc>
                  <a:txBody>
                    <a:bodyPr/>
                    <a:lstStyle/>
                    <a:p>
                      <a:pPr marL="83820">
                        <a:lnSpc>
                          <a:spcPct val="100000"/>
                        </a:lnSpc>
                      </a:pPr>
                      <a:r>
                        <a:rPr sz="1100" b="1" spc="-10" dirty="0">
                          <a:solidFill>
                            <a:srgbClr val="FFFFFF"/>
                          </a:solidFill>
                          <a:latin typeface="Arial"/>
                          <a:cs typeface="Arial"/>
                        </a:rPr>
                        <a:t>H</a:t>
                      </a:r>
                      <a:r>
                        <a:rPr sz="1100" b="1" dirty="0">
                          <a:solidFill>
                            <a:srgbClr val="FFFFFF"/>
                          </a:solidFill>
                          <a:latin typeface="Arial"/>
                          <a:cs typeface="Arial"/>
                        </a:rPr>
                        <a:t>ome</a:t>
                      </a:r>
                      <a:r>
                        <a:rPr sz="1100" b="1" spc="-10" dirty="0">
                          <a:solidFill>
                            <a:srgbClr val="FFFFFF"/>
                          </a:solidFill>
                          <a:latin typeface="Arial"/>
                          <a:cs typeface="Arial"/>
                        </a:rPr>
                        <a:t> </a:t>
                      </a:r>
                      <a:r>
                        <a:rPr sz="1100" b="1" dirty="0">
                          <a:solidFill>
                            <a:srgbClr val="FFFFFF"/>
                          </a:solidFill>
                          <a:latin typeface="Arial"/>
                          <a:cs typeface="Arial"/>
                        </a:rPr>
                        <a:t>c</a:t>
                      </a:r>
                      <a:r>
                        <a:rPr sz="1100" b="1" spc="-5" dirty="0">
                          <a:solidFill>
                            <a:srgbClr val="FFFFFF"/>
                          </a:solidFill>
                          <a:latin typeface="Arial"/>
                          <a:cs typeface="Arial"/>
                        </a:rPr>
                        <a:t>a</a:t>
                      </a:r>
                      <a:r>
                        <a:rPr sz="1100" b="1" dirty="0">
                          <a:solidFill>
                            <a:srgbClr val="FFFFFF"/>
                          </a:solidFill>
                          <a:latin typeface="Arial"/>
                          <a:cs typeface="Arial"/>
                        </a:rPr>
                        <a:t>re</a:t>
                      </a:r>
                      <a:r>
                        <a:rPr sz="1100" b="1" spc="-10" dirty="0">
                          <a:solidFill>
                            <a:srgbClr val="FFFFFF"/>
                          </a:solidFill>
                          <a:latin typeface="Arial"/>
                          <a:cs typeface="Arial"/>
                        </a:rPr>
                        <a:t> </a:t>
                      </a:r>
                      <a:r>
                        <a:rPr sz="1100" b="1" dirty="0">
                          <a:solidFill>
                            <a:srgbClr val="FFFFFF"/>
                          </a:solidFill>
                          <a:latin typeface="Arial"/>
                          <a:cs typeface="Arial"/>
                        </a:rPr>
                        <a:t>(p</a:t>
                      </a:r>
                      <a:r>
                        <a:rPr sz="1100" b="1" spc="-5" dirty="0">
                          <a:solidFill>
                            <a:srgbClr val="FFFFFF"/>
                          </a:solidFill>
                          <a:latin typeface="Arial"/>
                          <a:cs typeface="Arial"/>
                        </a:rPr>
                        <a:t>a</a:t>
                      </a:r>
                      <a:r>
                        <a:rPr sz="1100" b="1" dirty="0">
                          <a:solidFill>
                            <a:srgbClr val="FFFFFF"/>
                          </a:solidFill>
                          <a:latin typeface="Arial"/>
                          <a:cs typeface="Arial"/>
                        </a:rPr>
                        <a:t>r</a:t>
                      </a:r>
                      <a:r>
                        <a:rPr sz="1100" b="1" spc="5" dirty="0">
                          <a:solidFill>
                            <a:srgbClr val="FFFFFF"/>
                          </a:solidFill>
                          <a:latin typeface="Arial"/>
                          <a:cs typeface="Arial"/>
                        </a:rPr>
                        <a:t>t</a:t>
                      </a:r>
                      <a:r>
                        <a:rPr sz="1100" b="1" dirty="0">
                          <a:solidFill>
                            <a:srgbClr val="FFFFFF"/>
                          </a:solidFill>
                          <a:latin typeface="Arial"/>
                          <a:cs typeface="Arial"/>
                        </a:rPr>
                        <a:t>-</a:t>
                      </a:r>
                      <a:r>
                        <a:rPr sz="1100" b="1" spc="-10" dirty="0">
                          <a:solidFill>
                            <a:srgbClr val="FFFFFF"/>
                          </a:solidFill>
                          <a:latin typeface="Arial"/>
                          <a:cs typeface="Arial"/>
                        </a:rPr>
                        <a:t>ti</a:t>
                      </a:r>
                      <a:r>
                        <a:rPr sz="1100" b="1" dirty="0">
                          <a:solidFill>
                            <a:srgbClr val="FFFFFF"/>
                          </a:solidFill>
                          <a:latin typeface="Arial"/>
                          <a:cs typeface="Arial"/>
                        </a:rPr>
                        <a:t>me,</a:t>
                      </a:r>
                      <a:r>
                        <a:rPr sz="1100" b="1" spc="-50" dirty="0">
                          <a:solidFill>
                            <a:srgbClr val="FFFFFF"/>
                          </a:solidFill>
                          <a:latin typeface="Arial"/>
                          <a:cs typeface="Arial"/>
                        </a:rPr>
                        <a:t> </a:t>
                      </a:r>
                      <a:r>
                        <a:rPr sz="1100" b="1" dirty="0">
                          <a:solidFill>
                            <a:srgbClr val="FFFFFF"/>
                          </a:solidFill>
                          <a:latin typeface="Arial"/>
                          <a:cs typeface="Arial"/>
                        </a:rPr>
                        <a:t>interm</a:t>
                      </a:r>
                      <a:r>
                        <a:rPr sz="1100" b="1" spc="-10" dirty="0">
                          <a:solidFill>
                            <a:srgbClr val="FFFFFF"/>
                          </a:solidFill>
                          <a:latin typeface="Arial"/>
                          <a:cs typeface="Arial"/>
                        </a:rPr>
                        <a:t>itt</a:t>
                      </a:r>
                      <a:r>
                        <a:rPr sz="1100" b="1" dirty="0">
                          <a:solidFill>
                            <a:srgbClr val="FFFFFF"/>
                          </a:solidFill>
                          <a:latin typeface="Arial"/>
                          <a:cs typeface="Arial"/>
                        </a:rPr>
                        <a:t>e</a:t>
                      </a:r>
                      <a:r>
                        <a:rPr sz="1100" b="1" spc="-5" dirty="0">
                          <a:solidFill>
                            <a:srgbClr val="FFFFFF"/>
                          </a:solidFill>
                          <a:latin typeface="Arial"/>
                          <a:cs typeface="Arial"/>
                        </a:rPr>
                        <a:t>n</a:t>
                      </a:r>
                      <a:r>
                        <a:rPr sz="1100" b="1" dirty="0">
                          <a:solidFill>
                            <a:srgbClr val="FFFFFF"/>
                          </a:solidFill>
                          <a:latin typeface="Arial"/>
                          <a:cs typeface="Arial"/>
                        </a:rPr>
                        <a:t>t)</a:t>
                      </a:r>
                      <a:endParaRPr sz="1100">
                        <a:latin typeface="Arial"/>
                        <a:cs typeface="Arial"/>
                      </a:endParaRPr>
                    </a:p>
                  </a:txBody>
                  <a:tcPr marL="0" marR="0" marT="0" marB="0">
                    <a:solidFill>
                      <a:srgbClr val="003A70"/>
                    </a:solidFill>
                  </a:tcPr>
                </a:tc>
                <a:tc>
                  <a:txBody>
                    <a:bodyPr/>
                    <a:lstStyle/>
                    <a:p>
                      <a:pPr marL="269875" algn="ctr">
                        <a:lnSpc>
                          <a:spcPct val="100000"/>
                        </a:lnSpc>
                      </a:pPr>
                      <a:r>
                        <a:rPr sz="1100" b="1" spc="-10" dirty="0">
                          <a:solidFill>
                            <a:srgbClr val="FFFFFF"/>
                          </a:solidFill>
                          <a:latin typeface="Arial"/>
                          <a:cs typeface="Arial"/>
                        </a:rPr>
                        <a:t>N</a:t>
                      </a:r>
                      <a:r>
                        <a:rPr sz="1100" b="1" dirty="0">
                          <a:solidFill>
                            <a:srgbClr val="FFFFFF"/>
                          </a:solidFill>
                          <a:latin typeface="Arial"/>
                          <a:cs typeface="Arial"/>
                        </a:rPr>
                        <a:t>o ch</a:t>
                      </a:r>
                      <a:r>
                        <a:rPr sz="1100" b="1" spc="-5" dirty="0">
                          <a:solidFill>
                            <a:srgbClr val="FFFFFF"/>
                          </a:solidFill>
                          <a:latin typeface="Arial"/>
                          <a:cs typeface="Arial"/>
                        </a:rPr>
                        <a:t>a</a:t>
                      </a:r>
                      <a:r>
                        <a:rPr sz="1100" b="1" dirty="0">
                          <a:solidFill>
                            <a:srgbClr val="FFFFFF"/>
                          </a:solidFill>
                          <a:latin typeface="Arial"/>
                          <a:cs typeface="Arial"/>
                        </a:rPr>
                        <a:t>rge</a:t>
                      </a:r>
                      <a:endParaRPr sz="1100">
                        <a:latin typeface="Arial"/>
                        <a:cs typeface="Arial"/>
                      </a:endParaRPr>
                    </a:p>
                  </a:txBody>
                  <a:tcPr marL="0" marR="0" marT="0" marB="0">
                    <a:solidFill>
                      <a:srgbClr val="003A70"/>
                    </a:solidFill>
                  </a:tcPr>
                </a:tc>
                <a:extLst>
                  <a:ext uri="{0D108BD9-81ED-4DB2-BD59-A6C34878D82A}">
                    <a16:rowId xmlns:a16="http://schemas.microsoft.com/office/drawing/2014/main" val="10012"/>
                  </a:ext>
                </a:extLst>
              </a:tr>
              <a:tr h="419519">
                <a:tc>
                  <a:txBody>
                    <a:bodyPr/>
                    <a:lstStyle/>
                    <a:p>
                      <a:pPr marL="83820">
                        <a:lnSpc>
                          <a:spcPct val="100000"/>
                        </a:lnSpc>
                      </a:pPr>
                      <a:r>
                        <a:rPr sz="1100" b="1" spc="-5" dirty="0">
                          <a:latin typeface="Arial"/>
                          <a:cs typeface="Arial"/>
                        </a:rPr>
                        <a:t>S</a:t>
                      </a:r>
                      <a:r>
                        <a:rPr sz="1100" b="1" dirty="0">
                          <a:latin typeface="Arial"/>
                          <a:cs typeface="Arial"/>
                        </a:rPr>
                        <a:t>ki</a:t>
                      </a:r>
                      <a:r>
                        <a:rPr sz="1100" b="1" spc="5" dirty="0">
                          <a:latin typeface="Arial"/>
                          <a:cs typeface="Arial"/>
                        </a:rPr>
                        <a:t>l</a:t>
                      </a:r>
                      <a:r>
                        <a:rPr sz="1100" b="1" dirty="0">
                          <a:latin typeface="Arial"/>
                          <a:cs typeface="Arial"/>
                        </a:rPr>
                        <a:t>led</a:t>
                      </a:r>
                      <a:r>
                        <a:rPr sz="1100" b="1" spc="-35" dirty="0">
                          <a:latin typeface="Arial"/>
                          <a:cs typeface="Arial"/>
                        </a:rPr>
                        <a:t> </a:t>
                      </a:r>
                      <a:r>
                        <a:rPr sz="1100" b="1" spc="-10" dirty="0">
                          <a:latin typeface="Arial"/>
                          <a:cs typeface="Arial"/>
                        </a:rPr>
                        <a:t>N</a:t>
                      </a:r>
                      <a:r>
                        <a:rPr sz="1100" b="1" dirty="0">
                          <a:latin typeface="Arial"/>
                          <a:cs typeface="Arial"/>
                        </a:rPr>
                        <a:t>ursing</a:t>
                      </a:r>
                      <a:r>
                        <a:rPr sz="1100" b="1" spc="-10" dirty="0">
                          <a:latin typeface="Arial"/>
                          <a:cs typeface="Arial"/>
                        </a:rPr>
                        <a:t> </a:t>
                      </a:r>
                      <a:r>
                        <a:rPr sz="1100" b="1" dirty="0">
                          <a:latin typeface="Arial"/>
                          <a:cs typeface="Arial"/>
                        </a:rPr>
                        <a:t>F</a:t>
                      </a:r>
                      <a:r>
                        <a:rPr sz="1100" b="1" spc="-5" dirty="0">
                          <a:latin typeface="Arial"/>
                          <a:cs typeface="Arial"/>
                        </a:rPr>
                        <a:t>a</a:t>
                      </a:r>
                      <a:r>
                        <a:rPr sz="1100" b="1" dirty="0">
                          <a:latin typeface="Arial"/>
                          <a:cs typeface="Arial"/>
                        </a:rPr>
                        <a:t>ci</a:t>
                      </a:r>
                      <a:r>
                        <a:rPr sz="1100" b="1" spc="5" dirty="0">
                          <a:latin typeface="Arial"/>
                          <a:cs typeface="Arial"/>
                        </a:rPr>
                        <a:t>l</a:t>
                      </a:r>
                      <a:r>
                        <a:rPr sz="1100" b="1" dirty="0">
                          <a:latin typeface="Arial"/>
                          <a:cs typeface="Arial"/>
                        </a:rPr>
                        <a:t>i</a:t>
                      </a:r>
                      <a:r>
                        <a:rPr sz="1100" b="1" spc="-10" dirty="0">
                          <a:latin typeface="Arial"/>
                          <a:cs typeface="Arial"/>
                        </a:rPr>
                        <a:t>t</a:t>
                      </a:r>
                      <a:r>
                        <a:rPr sz="1100" b="1" dirty="0">
                          <a:latin typeface="Arial"/>
                          <a:cs typeface="Arial"/>
                        </a:rPr>
                        <a:t>y</a:t>
                      </a:r>
                      <a:r>
                        <a:rPr sz="1100" b="1" spc="-45" dirty="0">
                          <a:latin typeface="Arial"/>
                          <a:cs typeface="Arial"/>
                        </a:rPr>
                        <a:t> </a:t>
                      </a:r>
                      <a:r>
                        <a:rPr sz="1100" b="1" spc="-10" dirty="0">
                          <a:latin typeface="Arial"/>
                          <a:cs typeface="Arial"/>
                        </a:rPr>
                        <a:t>C</a:t>
                      </a:r>
                      <a:r>
                        <a:rPr sz="1100" b="1" dirty="0">
                          <a:latin typeface="Arial"/>
                          <a:cs typeface="Arial"/>
                        </a:rPr>
                        <a:t>are</a:t>
                      </a:r>
                      <a:endParaRPr sz="1100">
                        <a:latin typeface="Arial"/>
                        <a:cs typeface="Arial"/>
                      </a:endParaRPr>
                    </a:p>
                    <a:p>
                      <a:pPr marL="426720">
                        <a:lnSpc>
                          <a:spcPct val="100000"/>
                        </a:lnSpc>
                      </a:pPr>
                      <a:r>
                        <a:rPr sz="1100" b="1" dirty="0">
                          <a:latin typeface="Arial"/>
                          <a:cs typeface="Arial"/>
                        </a:rPr>
                        <a:t>*C</a:t>
                      </a:r>
                      <a:r>
                        <a:rPr sz="1100" b="1" spc="-10" dirty="0">
                          <a:latin typeface="Arial"/>
                          <a:cs typeface="Arial"/>
                        </a:rPr>
                        <a:t>o</a:t>
                      </a:r>
                      <a:r>
                        <a:rPr sz="1100" b="1" dirty="0">
                          <a:latin typeface="Arial"/>
                          <a:cs typeface="Arial"/>
                        </a:rPr>
                        <a:t>mbin</a:t>
                      </a:r>
                      <a:r>
                        <a:rPr sz="1100" b="1" spc="-5" dirty="0">
                          <a:latin typeface="Arial"/>
                          <a:cs typeface="Arial"/>
                        </a:rPr>
                        <a:t>e</a:t>
                      </a:r>
                      <a:r>
                        <a:rPr sz="1100" b="1" dirty="0">
                          <a:latin typeface="Arial"/>
                          <a:cs typeface="Arial"/>
                        </a:rPr>
                        <a:t>d</a:t>
                      </a:r>
                      <a:r>
                        <a:rPr sz="1100" b="1" spc="-20" dirty="0">
                          <a:latin typeface="Arial"/>
                          <a:cs typeface="Arial"/>
                        </a:rPr>
                        <a:t> </a:t>
                      </a:r>
                      <a:r>
                        <a:rPr sz="1100" b="1" spc="25" dirty="0">
                          <a:latin typeface="Arial"/>
                          <a:cs typeface="Arial"/>
                        </a:rPr>
                        <a:t>w</a:t>
                      </a:r>
                      <a:r>
                        <a:rPr sz="1100" b="1" spc="-10" dirty="0">
                          <a:latin typeface="Arial"/>
                          <a:cs typeface="Arial"/>
                        </a:rPr>
                        <a:t>it</a:t>
                      </a:r>
                      <a:r>
                        <a:rPr sz="1100" b="1" dirty="0">
                          <a:latin typeface="Arial"/>
                          <a:cs typeface="Arial"/>
                        </a:rPr>
                        <a:t>h</a:t>
                      </a:r>
                      <a:r>
                        <a:rPr sz="1100" b="1" spc="-35" dirty="0">
                          <a:latin typeface="Arial"/>
                          <a:cs typeface="Arial"/>
                        </a:rPr>
                        <a:t> </a:t>
                      </a:r>
                      <a:r>
                        <a:rPr sz="1100" b="1" dirty="0">
                          <a:latin typeface="Arial"/>
                          <a:cs typeface="Arial"/>
                        </a:rPr>
                        <a:t>in</a:t>
                      </a:r>
                      <a:r>
                        <a:rPr sz="1100" b="1" spc="-10" dirty="0">
                          <a:latin typeface="Arial"/>
                          <a:cs typeface="Arial"/>
                        </a:rPr>
                        <a:t>p</a:t>
                      </a:r>
                      <a:r>
                        <a:rPr sz="1100" b="1" dirty="0">
                          <a:latin typeface="Arial"/>
                          <a:cs typeface="Arial"/>
                        </a:rPr>
                        <a:t>at</a:t>
                      </a:r>
                      <a:r>
                        <a:rPr sz="1100" b="1" spc="5" dirty="0">
                          <a:latin typeface="Arial"/>
                          <a:cs typeface="Arial"/>
                        </a:rPr>
                        <a:t>i</a:t>
                      </a:r>
                      <a:r>
                        <a:rPr sz="1100" b="1" dirty="0">
                          <a:latin typeface="Arial"/>
                          <a:cs typeface="Arial"/>
                        </a:rPr>
                        <a:t>e</a:t>
                      </a:r>
                      <a:r>
                        <a:rPr sz="1100" b="1" spc="-5" dirty="0">
                          <a:latin typeface="Arial"/>
                          <a:cs typeface="Arial"/>
                        </a:rPr>
                        <a:t>n</a:t>
                      </a:r>
                      <a:r>
                        <a:rPr sz="1100" b="1" dirty="0">
                          <a:latin typeface="Arial"/>
                          <a:cs typeface="Arial"/>
                        </a:rPr>
                        <a:t>t</a:t>
                      </a:r>
                      <a:r>
                        <a:rPr sz="1100" b="1" spc="-40" dirty="0">
                          <a:latin typeface="Arial"/>
                          <a:cs typeface="Arial"/>
                        </a:rPr>
                        <a:t> </a:t>
                      </a:r>
                      <a:r>
                        <a:rPr sz="1100" b="1" dirty="0">
                          <a:latin typeface="Arial"/>
                          <a:cs typeface="Arial"/>
                        </a:rPr>
                        <a:t>reh</a:t>
                      </a:r>
                      <a:r>
                        <a:rPr sz="1100" b="1" spc="-5" dirty="0">
                          <a:latin typeface="Arial"/>
                          <a:cs typeface="Arial"/>
                        </a:rPr>
                        <a:t>a</a:t>
                      </a:r>
                      <a:r>
                        <a:rPr sz="1100" b="1" dirty="0">
                          <a:latin typeface="Arial"/>
                          <a:cs typeface="Arial"/>
                        </a:rPr>
                        <a:t>bi</a:t>
                      </a:r>
                      <a:r>
                        <a:rPr sz="1100" b="1" spc="5" dirty="0">
                          <a:latin typeface="Arial"/>
                          <a:cs typeface="Arial"/>
                        </a:rPr>
                        <a:t>l</a:t>
                      </a:r>
                      <a:r>
                        <a:rPr sz="1100" b="1" dirty="0">
                          <a:latin typeface="Arial"/>
                          <a:cs typeface="Arial"/>
                        </a:rPr>
                        <a:t>i</a:t>
                      </a:r>
                      <a:r>
                        <a:rPr sz="1100" b="1" spc="-10" dirty="0">
                          <a:latin typeface="Arial"/>
                          <a:cs typeface="Arial"/>
                        </a:rPr>
                        <a:t>t</a:t>
                      </a:r>
                      <a:r>
                        <a:rPr sz="1100" b="1" dirty="0">
                          <a:latin typeface="Arial"/>
                          <a:cs typeface="Arial"/>
                        </a:rPr>
                        <a:t>a</a:t>
                      </a:r>
                      <a:r>
                        <a:rPr sz="1100" b="1" spc="-10" dirty="0">
                          <a:latin typeface="Arial"/>
                          <a:cs typeface="Arial"/>
                        </a:rPr>
                        <a:t>ti</a:t>
                      </a:r>
                      <a:r>
                        <a:rPr sz="1100" b="1" dirty="0">
                          <a:latin typeface="Arial"/>
                          <a:cs typeface="Arial"/>
                        </a:rPr>
                        <a:t>on</a:t>
                      </a:r>
                      <a:r>
                        <a:rPr sz="1100" b="1" spc="-40" dirty="0">
                          <a:latin typeface="Arial"/>
                          <a:cs typeface="Arial"/>
                        </a:rPr>
                        <a:t> </a:t>
                      </a:r>
                      <a:r>
                        <a:rPr sz="1100" b="1" dirty="0">
                          <a:latin typeface="Arial"/>
                          <a:cs typeface="Arial"/>
                        </a:rPr>
                        <a:t>s</a:t>
                      </a:r>
                      <a:r>
                        <a:rPr sz="1100" b="1" spc="-5" dirty="0">
                          <a:latin typeface="Arial"/>
                          <a:cs typeface="Arial"/>
                        </a:rPr>
                        <a:t>e</a:t>
                      </a:r>
                      <a:r>
                        <a:rPr sz="1100" b="1" dirty="0">
                          <a:latin typeface="Arial"/>
                          <a:cs typeface="Arial"/>
                        </a:rPr>
                        <a:t>r</a:t>
                      </a:r>
                      <a:r>
                        <a:rPr sz="1100" b="1" spc="-15" dirty="0">
                          <a:latin typeface="Arial"/>
                          <a:cs typeface="Arial"/>
                        </a:rPr>
                        <a:t>v</a:t>
                      </a:r>
                      <a:r>
                        <a:rPr sz="1100" b="1" dirty="0">
                          <a:latin typeface="Arial"/>
                          <a:cs typeface="Arial"/>
                        </a:rPr>
                        <a:t>ic</a:t>
                      </a:r>
                      <a:r>
                        <a:rPr sz="1100" b="1" spc="-5" dirty="0">
                          <a:latin typeface="Arial"/>
                          <a:cs typeface="Arial"/>
                        </a:rPr>
                        <a:t>e</a:t>
                      </a:r>
                      <a:r>
                        <a:rPr sz="1100" b="1" dirty="0">
                          <a:latin typeface="Arial"/>
                          <a:cs typeface="Arial"/>
                        </a:rPr>
                        <a:t>s</a:t>
                      </a:r>
                      <a:endParaRPr sz="1100">
                        <a:latin typeface="Arial"/>
                        <a:cs typeface="Arial"/>
                      </a:endParaRPr>
                    </a:p>
                  </a:txBody>
                  <a:tcPr marL="0" marR="0" marT="0" marB="0"/>
                </a:tc>
                <a:tc>
                  <a:txBody>
                    <a:bodyPr/>
                    <a:lstStyle/>
                    <a:p>
                      <a:pPr marL="1496695" marR="655320" indent="-565785">
                        <a:lnSpc>
                          <a:spcPct val="100000"/>
                        </a:lnSpc>
                      </a:pPr>
                      <a:r>
                        <a:rPr sz="1100" b="1" spc="-10" dirty="0">
                          <a:latin typeface="Arial"/>
                          <a:cs typeface="Arial"/>
                        </a:rPr>
                        <a:t>N</a:t>
                      </a:r>
                      <a:r>
                        <a:rPr sz="1100" b="1" dirty="0">
                          <a:latin typeface="Arial"/>
                          <a:cs typeface="Arial"/>
                        </a:rPr>
                        <a:t>o ch</a:t>
                      </a:r>
                      <a:r>
                        <a:rPr sz="1100" b="1" spc="-5" dirty="0">
                          <a:latin typeface="Arial"/>
                          <a:cs typeface="Arial"/>
                        </a:rPr>
                        <a:t>a</a:t>
                      </a:r>
                      <a:r>
                        <a:rPr sz="1100" b="1" dirty="0">
                          <a:latin typeface="Arial"/>
                          <a:cs typeface="Arial"/>
                        </a:rPr>
                        <a:t>rge</a:t>
                      </a:r>
                      <a:r>
                        <a:rPr sz="1100" b="1" spc="-10" dirty="0">
                          <a:latin typeface="Arial"/>
                          <a:cs typeface="Arial"/>
                        </a:rPr>
                        <a:t> </a:t>
                      </a:r>
                      <a:r>
                        <a:rPr sz="1100" b="1" dirty="0">
                          <a:latin typeface="Arial"/>
                          <a:cs typeface="Arial"/>
                        </a:rPr>
                        <a:t>for</a:t>
                      </a:r>
                      <a:r>
                        <a:rPr sz="1100" b="1" spc="-20" dirty="0">
                          <a:latin typeface="Arial"/>
                          <a:cs typeface="Arial"/>
                        </a:rPr>
                        <a:t> </a:t>
                      </a:r>
                      <a:r>
                        <a:rPr sz="1100" b="1" dirty="0">
                          <a:latin typeface="Arial"/>
                          <a:cs typeface="Arial"/>
                        </a:rPr>
                        <a:t>up</a:t>
                      </a:r>
                      <a:r>
                        <a:rPr sz="1100" b="1" spc="-15" dirty="0">
                          <a:latin typeface="Arial"/>
                          <a:cs typeface="Arial"/>
                        </a:rPr>
                        <a:t> </a:t>
                      </a:r>
                      <a:r>
                        <a:rPr sz="1100" b="1" dirty="0">
                          <a:latin typeface="Arial"/>
                          <a:cs typeface="Arial"/>
                        </a:rPr>
                        <a:t>to</a:t>
                      </a:r>
                      <a:r>
                        <a:rPr sz="1100" b="1" spc="-10" dirty="0">
                          <a:latin typeface="Arial"/>
                          <a:cs typeface="Arial"/>
                        </a:rPr>
                        <a:t> </a:t>
                      </a:r>
                      <a:r>
                        <a:rPr sz="1100" b="1" dirty="0">
                          <a:latin typeface="Arial"/>
                          <a:cs typeface="Arial"/>
                        </a:rPr>
                        <a:t>1</a:t>
                      </a:r>
                      <a:r>
                        <a:rPr sz="1100" b="1" spc="-5" dirty="0">
                          <a:latin typeface="Arial"/>
                          <a:cs typeface="Arial"/>
                        </a:rPr>
                        <a:t>5</a:t>
                      </a:r>
                      <a:r>
                        <a:rPr sz="1100" b="1" dirty="0">
                          <a:latin typeface="Arial"/>
                          <a:cs typeface="Arial"/>
                        </a:rPr>
                        <a:t>0*</a:t>
                      </a:r>
                      <a:r>
                        <a:rPr sz="1100" b="1" spc="-20" dirty="0">
                          <a:latin typeface="Arial"/>
                          <a:cs typeface="Arial"/>
                        </a:rPr>
                        <a:t> </a:t>
                      </a:r>
                      <a:r>
                        <a:rPr sz="1100" b="1" dirty="0">
                          <a:latin typeface="Arial"/>
                          <a:cs typeface="Arial"/>
                        </a:rPr>
                        <a:t>d</a:t>
                      </a:r>
                      <a:r>
                        <a:rPr sz="1100" b="1" spc="-5" dirty="0">
                          <a:latin typeface="Arial"/>
                          <a:cs typeface="Arial"/>
                        </a:rPr>
                        <a:t>a</a:t>
                      </a:r>
                      <a:r>
                        <a:rPr sz="1100" b="1" spc="-30" dirty="0">
                          <a:latin typeface="Arial"/>
                          <a:cs typeface="Arial"/>
                        </a:rPr>
                        <a:t>y</a:t>
                      </a:r>
                      <a:r>
                        <a:rPr sz="1100" b="1" dirty="0">
                          <a:latin typeface="Arial"/>
                          <a:cs typeface="Arial"/>
                        </a:rPr>
                        <a:t>s p</a:t>
                      </a:r>
                      <a:r>
                        <a:rPr sz="1100" b="1" spc="-5" dirty="0">
                          <a:latin typeface="Arial"/>
                          <a:cs typeface="Arial"/>
                        </a:rPr>
                        <a:t>e</a:t>
                      </a:r>
                      <a:r>
                        <a:rPr sz="1100" b="1" dirty="0">
                          <a:latin typeface="Arial"/>
                          <a:cs typeface="Arial"/>
                        </a:rPr>
                        <a:t>r</a:t>
                      </a:r>
                      <a:r>
                        <a:rPr sz="1100" b="1" spc="-5" dirty="0">
                          <a:latin typeface="Arial"/>
                          <a:cs typeface="Arial"/>
                        </a:rPr>
                        <a:t> </a:t>
                      </a:r>
                      <a:r>
                        <a:rPr sz="1100" b="1" dirty="0">
                          <a:latin typeface="Arial"/>
                          <a:cs typeface="Arial"/>
                        </a:rPr>
                        <a:t>b</a:t>
                      </a:r>
                      <a:r>
                        <a:rPr sz="1100" b="1" spc="-5" dirty="0">
                          <a:latin typeface="Arial"/>
                          <a:cs typeface="Arial"/>
                        </a:rPr>
                        <a:t>e</a:t>
                      </a:r>
                      <a:r>
                        <a:rPr sz="1100" b="1" dirty="0">
                          <a:latin typeface="Arial"/>
                          <a:cs typeface="Arial"/>
                        </a:rPr>
                        <a:t>n</a:t>
                      </a:r>
                      <a:r>
                        <a:rPr sz="1100" b="1" spc="-5" dirty="0">
                          <a:latin typeface="Arial"/>
                          <a:cs typeface="Arial"/>
                        </a:rPr>
                        <a:t>e</a:t>
                      </a:r>
                      <a:r>
                        <a:rPr sz="1100" b="1" dirty="0">
                          <a:latin typeface="Arial"/>
                          <a:cs typeface="Arial"/>
                        </a:rPr>
                        <a:t>fit</a:t>
                      </a:r>
                      <a:r>
                        <a:rPr sz="1100" b="1" spc="-30" dirty="0">
                          <a:latin typeface="Arial"/>
                          <a:cs typeface="Arial"/>
                        </a:rPr>
                        <a:t> </a:t>
                      </a:r>
                      <a:r>
                        <a:rPr sz="1100" b="1" dirty="0">
                          <a:latin typeface="Arial"/>
                          <a:cs typeface="Arial"/>
                        </a:rPr>
                        <a:t>p</a:t>
                      </a:r>
                      <a:r>
                        <a:rPr sz="1100" b="1" spc="-5" dirty="0">
                          <a:latin typeface="Arial"/>
                          <a:cs typeface="Arial"/>
                        </a:rPr>
                        <a:t>e</a:t>
                      </a:r>
                      <a:r>
                        <a:rPr sz="1100" b="1" dirty="0">
                          <a:latin typeface="Arial"/>
                          <a:cs typeface="Arial"/>
                        </a:rPr>
                        <a:t>r</a:t>
                      </a:r>
                      <a:r>
                        <a:rPr sz="1100" b="1" spc="5" dirty="0">
                          <a:latin typeface="Arial"/>
                          <a:cs typeface="Arial"/>
                        </a:rPr>
                        <a:t>i</a:t>
                      </a:r>
                      <a:r>
                        <a:rPr sz="1100" b="1" dirty="0">
                          <a:latin typeface="Arial"/>
                          <a:cs typeface="Arial"/>
                        </a:rPr>
                        <a:t>od</a:t>
                      </a:r>
                      <a:endParaRPr sz="1100">
                        <a:latin typeface="Arial"/>
                        <a:cs typeface="Arial"/>
                      </a:endParaRPr>
                    </a:p>
                  </a:txBody>
                  <a:tcPr marL="0" marR="0" marT="0" marB="0"/>
                </a:tc>
                <a:extLst>
                  <a:ext uri="{0D108BD9-81ED-4DB2-BD59-A6C34878D82A}">
                    <a16:rowId xmlns:a16="http://schemas.microsoft.com/office/drawing/2014/main" val="10013"/>
                  </a:ext>
                </a:extLst>
              </a:tr>
              <a:tr h="274243">
                <a:tc>
                  <a:txBody>
                    <a:bodyPr/>
                    <a:lstStyle/>
                    <a:p>
                      <a:pPr marL="83820">
                        <a:lnSpc>
                          <a:spcPct val="100000"/>
                        </a:lnSpc>
                      </a:pPr>
                      <a:r>
                        <a:rPr lang="en-US" sz="1100" b="1" dirty="0">
                          <a:solidFill>
                            <a:srgbClr val="FFFFFF"/>
                          </a:solidFill>
                          <a:latin typeface="Arial"/>
                          <a:cs typeface="Arial"/>
                        </a:rPr>
                        <a:t>G</a:t>
                      </a:r>
                      <a:r>
                        <a:rPr lang="en-US" sz="1100" b="1" spc="-30" dirty="0">
                          <a:solidFill>
                            <a:srgbClr val="FFFFFF"/>
                          </a:solidFill>
                          <a:latin typeface="Arial"/>
                          <a:cs typeface="Arial"/>
                        </a:rPr>
                        <a:t>y</a:t>
                      </a:r>
                      <a:r>
                        <a:rPr lang="en-US" sz="1100" b="1" dirty="0">
                          <a:solidFill>
                            <a:srgbClr val="FFFFFF"/>
                          </a:solidFill>
                          <a:latin typeface="Arial"/>
                          <a:cs typeface="Arial"/>
                        </a:rPr>
                        <a:t>m</a:t>
                      </a:r>
                      <a:r>
                        <a:rPr lang="en-US" sz="1100" b="1" spc="-5" dirty="0">
                          <a:solidFill>
                            <a:srgbClr val="FFFFFF"/>
                          </a:solidFill>
                          <a:latin typeface="Arial"/>
                          <a:cs typeface="Arial"/>
                        </a:rPr>
                        <a:t> </a:t>
                      </a:r>
                      <a:r>
                        <a:rPr lang="en-US" sz="1100" b="1" dirty="0">
                          <a:solidFill>
                            <a:srgbClr val="FFFFFF"/>
                          </a:solidFill>
                          <a:latin typeface="Arial"/>
                          <a:cs typeface="Arial"/>
                        </a:rPr>
                        <a:t>Memb</a:t>
                      </a:r>
                      <a:r>
                        <a:rPr lang="en-US" sz="1100" b="1" spc="-5" dirty="0">
                          <a:solidFill>
                            <a:srgbClr val="FFFFFF"/>
                          </a:solidFill>
                          <a:latin typeface="Arial"/>
                          <a:cs typeface="Arial"/>
                        </a:rPr>
                        <a:t>e</a:t>
                      </a:r>
                      <a:r>
                        <a:rPr lang="en-US" sz="1100" b="1" dirty="0">
                          <a:solidFill>
                            <a:srgbClr val="FFFFFF"/>
                          </a:solidFill>
                          <a:latin typeface="Arial"/>
                          <a:cs typeface="Arial"/>
                        </a:rPr>
                        <a:t>rship/</a:t>
                      </a:r>
                      <a:r>
                        <a:rPr lang="en-US" sz="1100" b="1" spc="-10" dirty="0">
                          <a:solidFill>
                            <a:srgbClr val="FFFFFF"/>
                          </a:solidFill>
                          <a:latin typeface="Arial"/>
                          <a:cs typeface="Arial"/>
                        </a:rPr>
                        <a:t>Di</a:t>
                      </a:r>
                      <a:r>
                        <a:rPr lang="en-US" sz="1100" b="1" dirty="0">
                          <a:solidFill>
                            <a:srgbClr val="FFFFFF"/>
                          </a:solidFill>
                          <a:latin typeface="Arial"/>
                          <a:cs typeface="Arial"/>
                        </a:rPr>
                        <a:t>s</a:t>
                      </a:r>
                      <a:r>
                        <a:rPr lang="en-US" sz="1100" b="1" spc="-5" dirty="0">
                          <a:solidFill>
                            <a:srgbClr val="FFFFFF"/>
                          </a:solidFill>
                          <a:latin typeface="Arial"/>
                          <a:cs typeface="Arial"/>
                        </a:rPr>
                        <a:t>c</a:t>
                      </a:r>
                      <a:r>
                        <a:rPr lang="en-US" sz="1100" b="1" dirty="0">
                          <a:solidFill>
                            <a:srgbClr val="FFFFFF"/>
                          </a:solidFill>
                          <a:latin typeface="Arial"/>
                          <a:cs typeface="Arial"/>
                        </a:rPr>
                        <a:t>o</a:t>
                      </a:r>
                      <a:r>
                        <a:rPr lang="en-US" sz="1100" b="1" spc="-10" dirty="0">
                          <a:solidFill>
                            <a:srgbClr val="FFFFFF"/>
                          </a:solidFill>
                          <a:latin typeface="Arial"/>
                          <a:cs typeface="Arial"/>
                        </a:rPr>
                        <a:t>u</a:t>
                      </a:r>
                      <a:r>
                        <a:rPr lang="en-US" sz="1100" b="1" dirty="0">
                          <a:solidFill>
                            <a:srgbClr val="FFFFFF"/>
                          </a:solidFill>
                          <a:latin typeface="Arial"/>
                          <a:cs typeface="Arial"/>
                        </a:rPr>
                        <a:t>nt</a:t>
                      </a:r>
                      <a:r>
                        <a:rPr lang="en-US" sz="1100" b="1" spc="-40" dirty="0">
                          <a:solidFill>
                            <a:srgbClr val="FFFFFF"/>
                          </a:solidFill>
                          <a:latin typeface="Arial"/>
                          <a:cs typeface="Arial"/>
                        </a:rPr>
                        <a:t> </a:t>
                      </a:r>
                      <a:r>
                        <a:rPr lang="en-US" sz="1100" b="1" spc="-5" dirty="0">
                          <a:solidFill>
                            <a:srgbClr val="FFFFFF"/>
                          </a:solidFill>
                          <a:latin typeface="Arial"/>
                          <a:cs typeface="Arial"/>
                        </a:rPr>
                        <a:t>P</a:t>
                      </a:r>
                      <a:r>
                        <a:rPr lang="en-US" sz="1100" b="1" dirty="0">
                          <a:solidFill>
                            <a:srgbClr val="FFFFFF"/>
                          </a:solidFill>
                          <a:latin typeface="Arial"/>
                          <a:cs typeface="Arial"/>
                        </a:rPr>
                        <a:t>rogram</a:t>
                      </a:r>
                      <a:endParaRPr lang="en-US" sz="1100" dirty="0">
                        <a:latin typeface="Arial"/>
                        <a:cs typeface="Arial"/>
                      </a:endParaRPr>
                    </a:p>
                  </a:txBody>
                  <a:tcPr marL="0" marR="0" marT="0" marB="0">
                    <a:solidFill>
                      <a:srgbClr val="003A70"/>
                    </a:solidFill>
                  </a:tcPr>
                </a:tc>
                <a:tc>
                  <a:txBody>
                    <a:bodyPr/>
                    <a:lstStyle/>
                    <a:p>
                      <a:pPr marL="875030">
                        <a:lnSpc>
                          <a:spcPct val="100000"/>
                        </a:lnSpc>
                      </a:pPr>
                      <a:r>
                        <a:rPr lang="en-US" sz="1100" b="1" dirty="0">
                          <a:solidFill>
                            <a:srgbClr val="FFFFFF"/>
                          </a:solidFill>
                          <a:latin typeface="Arial"/>
                          <a:cs typeface="Arial"/>
                        </a:rPr>
                        <a:t>$</a:t>
                      </a:r>
                      <a:r>
                        <a:rPr lang="en-US" sz="1100" b="1" spc="-5" dirty="0">
                          <a:solidFill>
                            <a:srgbClr val="FFFFFF"/>
                          </a:solidFill>
                          <a:latin typeface="Arial"/>
                          <a:cs typeface="Arial"/>
                        </a:rPr>
                        <a:t>10-29</a:t>
                      </a:r>
                      <a:r>
                        <a:rPr lang="en-US" sz="1100" b="1" dirty="0">
                          <a:solidFill>
                            <a:srgbClr val="FFFFFF"/>
                          </a:solidFill>
                          <a:latin typeface="Arial"/>
                          <a:cs typeface="Arial"/>
                        </a:rPr>
                        <a:t>/mo</a:t>
                      </a:r>
                      <a:r>
                        <a:rPr lang="en-US" sz="1100" b="1" spc="-10" dirty="0">
                          <a:solidFill>
                            <a:srgbClr val="FFFFFF"/>
                          </a:solidFill>
                          <a:latin typeface="Arial"/>
                          <a:cs typeface="Arial"/>
                        </a:rPr>
                        <a:t>n</a:t>
                      </a:r>
                      <a:r>
                        <a:rPr lang="en-US" sz="1100" b="1" dirty="0">
                          <a:solidFill>
                            <a:srgbClr val="FFFFFF"/>
                          </a:solidFill>
                          <a:latin typeface="Arial"/>
                          <a:cs typeface="Arial"/>
                        </a:rPr>
                        <a:t>th</a:t>
                      </a:r>
                      <a:r>
                        <a:rPr lang="en-US" sz="1100" b="1" spc="-35" dirty="0">
                          <a:solidFill>
                            <a:srgbClr val="FFFFFF"/>
                          </a:solidFill>
                          <a:latin typeface="Arial"/>
                          <a:cs typeface="Arial"/>
                        </a:rPr>
                        <a:t> </a:t>
                      </a:r>
                      <a:r>
                        <a:rPr lang="en-US" sz="1100" b="1" dirty="0">
                          <a:solidFill>
                            <a:srgbClr val="FFFFFF"/>
                          </a:solidFill>
                          <a:latin typeface="Arial"/>
                          <a:cs typeface="Arial"/>
                        </a:rPr>
                        <a:t>+</a:t>
                      </a:r>
                      <a:r>
                        <a:rPr lang="en-US" sz="1100" b="1" spc="-15" dirty="0">
                          <a:solidFill>
                            <a:srgbClr val="FFFFFF"/>
                          </a:solidFill>
                          <a:latin typeface="Arial"/>
                          <a:cs typeface="Arial"/>
                        </a:rPr>
                        <a:t> </a:t>
                      </a:r>
                      <a:r>
                        <a:rPr lang="en-US" sz="1100" b="1" dirty="0">
                          <a:solidFill>
                            <a:srgbClr val="FFFFFF"/>
                          </a:solidFill>
                          <a:latin typeface="Arial"/>
                          <a:cs typeface="Arial"/>
                        </a:rPr>
                        <a:t>$</a:t>
                      </a:r>
                      <a:r>
                        <a:rPr lang="en-US" sz="1100" b="1" spc="-5" dirty="0">
                          <a:solidFill>
                            <a:srgbClr val="FFFFFF"/>
                          </a:solidFill>
                          <a:latin typeface="Arial"/>
                          <a:cs typeface="Arial"/>
                        </a:rPr>
                        <a:t>28</a:t>
                      </a:r>
                      <a:r>
                        <a:rPr lang="en-US" sz="1100" b="1" dirty="0">
                          <a:solidFill>
                            <a:srgbClr val="FFFFFF"/>
                          </a:solidFill>
                          <a:latin typeface="Arial"/>
                          <a:cs typeface="Arial"/>
                        </a:rPr>
                        <a:t> enrollment</a:t>
                      </a:r>
                      <a:r>
                        <a:rPr lang="en-US" sz="1100" b="1" spc="-55" dirty="0">
                          <a:solidFill>
                            <a:srgbClr val="FFFFFF"/>
                          </a:solidFill>
                          <a:latin typeface="Arial"/>
                          <a:cs typeface="Arial"/>
                        </a:rPr>
                        <a:t> </a:t>
                      </a:r>
                      <a:r>
                        <a:rPr lang="en-US" sz="1100" b="1" dirty="0">
                          <a:solidFill>
                            <a:srgbClr val="FFFFFF"/>
                          </a:solidFill>
                          <a:latin typeface="Arial"/>
                          <a:cs typeface="Arial"/>
                        </a:rPr>
                        <a:t>fee</a:t>
                      </a:r>
                      <a:endParaRPr lang="en-US" sz="1100" dirty="0">
                        <a:latin typeface="Arial"/>
                        <a:cs typeface="Arial"/>
                      </a:endParaRPr>
                    </a:p>
                  </a:txBody>
                  <a:tcPr marL="0" marR="0" marT="0" marB="0">
                    <a:solidFill>
                      <a:srgbClr val="003A70"/>
                    </a:solidFill>
                  </a:tcPr>
                </a:tc>
                <a:extLst>
                  <a:ext uri="{0D108BD9-81ED-4DB2-BD59-A6C34878D82A}">
                    <a16:rowId xmlns:a16="http://schemas.microsoft.com/office/drawing/2014/main" val="10014"/>
                  </a:ext>
                </a:extLst>
              </a:tr>
            </a:tbl>
          </a:graphicData>
        </a:graphic>
      </p:graphicFrame>
      <p:sp>
        <p:nvSpPr>
          <p:cNvPr id="9" name="object 9"/>
          <p:cNvSpPr txBox="1"/>
          <p:nvPr/>
        </p:nvSpPr>
        <p:spPr>
          <a:xfrm>
            <a:off x="993139" y="6515116"/>
            <a:ext cx="8843645" cy="30480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1" i="0" u="none" strike="noStrike" kern="1200" cap="none" spc="-10" normalizeH="0" baseline="0" noProof="0" dirty="0">
                <a:ln>
                  <a:noFill/>
                </a:ln>
                <a:solidFill>
                  <a:srgbClr val="C00000"/>
                </a:solidFill>
                <a:effectLst/>
                <a:uLnTx/>
                <a:uFillTx/>
                <a:latin typeface="Arial"/>
                <a:ea typeface="+mn-ea"/>
                <a:cs typeface="Arial"/>
              </a:rPr>
              <a:t>Impor</a:t>
            </a:r>
            <a:r>
              <a:rPr kumimoji="0" sz="1000" b="1" i="0" u="none" strike="noStrike" kern="1200" cap="none" spc="-5" normalizeH="0" baseline="0" noProof="0" dirty="0">
                <a:ln>
                  <a:noFill/>
                </a:ln>
                <a:solidFill>
                  <a:srgbClr val="C00000"/>
                </a:solidFill>
                <a:effectLst/>
                <a:uLnTx/>
                <a:uFillTx/>
                <a:latin typeface="Arial"/>
                <a:ea typeface="+mn-ea"/>
                <a:cs typeface="Arial"/>
              </a:rPr>
              <a:t>tant</a:t>
            </a:r>
            <a:r>
              <a:rPr kumimoji="0" sz="1000" b="1" i="0" u="none" strike="noStrike" kern="1200" cap="none" spc="0" normalizeH="0" baseline="0" noProof="0" dirty="0">
                <a:ln>
                  <a:noFill/>
                </a:ln>
                <a:solidFill>
                  <a:srgbClr val="C00000"/>
                </a:solidFill>
                <a:effectLst/>
                <a:uLnTx/>
                <a:uFillTx/>
                <a:latin typeface="Arial"/>
                <a:ea typeface="+mn-ea"/>
                <a:cs typeface="Arial"/>
              </a:rPr>
              <a:t> </a:t>
            </a:r>
            <a:r>
              <a:rPr kumimoji="0" sz="1000" b="1" i="0" u="none" strike="noStrike" kern="1200" cap="none" spc="-10" normalizeH="0" baseline="0" noProof="0" dirty="0">
                <a:ln>
                  <a:noFill/>
                </a:ln>
                <a:solidFill>
                  <a:srgbClr val="C00000"/>
                </a:solidFill>
                <a:effectLst/>
                <a:uLnTx/>
                <a:uFillTx/>
                <a:latin typeface="Arial"/>
                <a:ea typeface="+mn-ea"/>
                <a:cs typeface="Arial"/>
              </a:rPr>
              <a:t>n</a:t>
            </a:r>
            <a:r>
              <a:rPr kumimoji="0" sz="1000" b="1" i="0" u="none" strike="noStrike" kern="1200" cap="none" spc="-5" normalizeH="0" baseline="0" noProof="0" dirty="0">
                <a:ln>
                  <a:noFill/>
                </a:ln>
                <a:solidFill>
                  <a:srgbClr val="C00000"/>
                </a:solidFill>
                <a:effectLst/>
                <a:uLnTx/>
                <a:uFillTx/>
                <a:latin typeface="Arial"/>
                <a:ea typeface="+mn-ea"/>
                <a:cs typeface="Arial"/>
              </a:rPr>
              <a:t>ote:</a:t>
            </a:r>
            <a:r>
              <a:rPr kumimoji="0" sz="1000" b="1" i="0" u="none" strike="noStrike" kern="1200" cap="none" spc="5" normalizeH="0" baseline="0" noProof="0" dirty="0">
                <a:ln>
                  <a:noFill/>
                </a:ln>
                <a:solidFill>
                  <a:srgbClr val="C00000"/>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b</a:t>
            </a:r>
            <a:r>
              <a:rPr kumimoji="0" sz="1000" b="0" i="0" u="none" strike="noStrike" kern="1200" cap="none" spc="-10" normalizeH="0" baseline="0" noProof="0" dirty="0">
                <a:ln>
                  <a:noFill/>
                </a:ln>
                <a:solidFill>
                  <a:prstClr val="black"/>
                </a:solidFill>
                <a:effectLst/>
                <a:uLnTx/>
                <a:uFillTx/>
                <a:latin typeface="Arial"/>
                <a:ea typeface="+mn-ea"/>
                <a:cs typeface="Arial"/>
              </a:rPr>
              <a:t>e</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5" normalizeH="0" baseline="0" noProof="0" dirty="0">
                <a:ln>
                  <a:noFill/>
                </a:ln>
                <a:solidFill>
                  <a:prstClr val="black"/>
                </a:solidFill>
                <a:effectLst/>
                <a:uLnTx/>
                <a:uFillTx/>
                <a:latin typeface="Arial"/>
                <a:ea typeface="+mn-ea"/>
                <a:cs typeface="Arial"/>
              </a:rPr>
              <a:t>er</a:t>
            </a:r>
            <a:r>
              <a:rPr kumimoji="0" sz="1000" b="0" i="0" u="none" strike="noStrike" kern="1200" cap="none" spc="-10" normalizeH="0" baseline="0" noProof="0" dirty="0">
                <a:ln>
                  <a:noFill/>
                </a:ln>
                <a:solidFill>
                  <a:prstClr val="black"/>
                </a:solidFill>
                <a:effectLst/>
                <a:uLnTx/>
                <a:uFillTx/>
                <a:latin typeface="Arial"/>
                <a:ea typeface="+mn-ea"/>
                <a:cs typeface="Arial"/>
              </a:rPr>
              <a:t>view</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of</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I</a:t>
            </a:r>
            <a:r>
              <a:rPr kumimoji="0" sz="1000" b="0" i="0" u="none" strike="noStrike" kern="1200" cap="none" spc="-15"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C’</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1</a:t>
            </a:r>
            <a:r>
              <a:rPr kumimoji="0" sz="1000" b="0" i="0" u="none" strike="noStrike" kern="1200" cap="none" spc="-15" normalizeH="0" baseline="0" noProof="0" dirty="0">
                <a:ln>
                  <a:noFill/>
                </a:ln>
                <a:solidFill>
                  <a:prstClr val="black"/>
                </a:solidFill>
                <a:effectLst/>
                <a:uLnTx/>
                <a:uFillTx/>
                <a:latin typeface="Arial"/>
                <a:ea typeface="+mn-ea"/>
                <a:cs typeface="Arial"/>
              </a:rPr>
              <a:t>0</a:t>
            </a:r>
            <a:r>
              <a:rPr kumimoji="0" sz="1000" b="0" i="0" u="none" strike="noStrike" kern="1200" cap="none" spc="0" normalizeH="0" baseline="0" noProof="0" dirty="0">
                <a:ln>
                  <a:noFill/>
                </a:ln>
                <a:solidFill>
                  <a:prstClr val="black"/>
                </a:solidFill>
                <a:effectLst/>
                <a:uLnTx/>
                <a:uFillTx/>
                <a:latin typeface="Arial"/>
                <a:ea typeface="+mn-ea"/>
                <a:cs typeface="Arial"/>
              </a:rPr>
              <a:t>0</a:t>
            </a:r>
            <a:r>
              <a:rPr kumimoji="0" sz="1000" b="0" i="0" u="none" strike="noStrike" kern="1200" cap="none" spc="-5" normalizeH="0" baseline="0" noProof="0" dirty="0">
                <a:ln>
                  <a:noFill/>
                </a:ln>
                <a:solidFill>
                  <a:prstClr val="black"/>
                </a:solidFill>
                <a:effectLst/>
                <a:uLnTx/>
                <a:uFillTx/>
                <a:latin typeface="Arial"/>
                <a:ea typeface="+mn-ea"/>
                <a:cs typeface="Arial"/>
              </a:rPr>
              <a:t>-A </a:t>
            </a:r>
            <a:r>
              <a:rPr kumimoji="0" sz="1000" b="0" i="0" u="none" strike="noStrike" kern="1200" cap="none" spc="-10" normalizeH="0" baseline="0" noProof="0" dirty="0">
                <a:ln>
                  <a:noFill/>
                </a:ln>
                <a:solidFill>
                  <a:prstClr val="black"/>
                </a:solidFill>
                <a:effectLst/>
                <a:uLnTx/>
                <a:uFillTx/>
                <a:latin typeface="Arial"/>
                <a:ea typeface="+mn-ea"/>
                <a:cs typeface="Arial"/>
              </a:rPr>
              <a:t>$0 </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20" normalizeH="0" baseline="0" noProof="0" dirty="0">
                <a:ln>
                  <a:noFill/>
                </a:ln>
                <a:solidFill>
                  <a:prstClr val="black"/>
                </a:solidFill>
                <a:effectLst/>
                <a:uLnTx/>
                <a:uFillTx/>
                <a:latin typeface="Arial"/>
                <a:ea typeface="+mn-ea"/>
                <a:cs typeface="Arial"/>
              </a:rPr>
              <a:t>G</a:t>
            </a:r>
            <a:r>
              <a:rPr kumimoji="0" sz="1000" b="0" i="0" u="none" strike="noStrike" kern="1200" cap="none" spc="25" normalizeH="0" baseline="0" noProof="0" dirty="0">
                <a:ln>
                  <a:noFill/>
                </a:ln>
                <a:solidFill>
                  <a:prstClr val="black"/>
                </a:solidFill>
                <a:effectLst/>
                <a:uLnTx/>
                <a:uFillTx/>
                <a:latin typeface="Arial"/>
                <a:ea typeface="+mn-ea"/>
                <a:cs typeface="Arial"/>
              </a:rPr>
              <a:t>W</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PP</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group</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an </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5" normalizeH="0" baseline="0" noProof="0" dirty="0">
                <a:ln>
                  <a:noFill/>
                </a:ln>
                <a:solidFill>
                  <a:prstClr val="black"/>
                </a:solidFill>
                <a:effectLst/>
                <a:uLnTx/>
                <a:uFillTx/>
                <a:latin typeface="Arial"/>
                <a:ea typeface="+mn-ea"/>
                <a:cs typeface="Arial"/>
              </a:rPr>
              <a:t>or</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1" i="0" u="none" strike="noStrike" kern="1200" cap="none" spc="-10" normalizeH="0" baseline="0" noProof="0" dirty="0">
                <a:ln>
                  <a:noFill/>
                </a:ln>
                <a:solidFill>
                  <a:srgbClr val="C00000"/>
                </a:solidFill>
                <a:effectLst/>
                <a:uLnTx/>
                <a:uFillTx/>
                <a:latin typeface="Arial"/>
                <a:ea typeface="+mn-ea"/>
                <a:cs typeface="Arial"/>
              </a:rPr>
              <a:t>i</a:t>
            </a:r>
            <a:r>
              <a:rPr kumimoji="0" sz="1000" b="1" i="0" u="none" strike="noStrike" kern="1200" cap="none" spc="-5" normalizeH="0" baseline="0" noProof="0" dirty="0">
                <a:ln>
                  <a:noFill/>
                </a:ln>
                <a:solidFill>
                  <a:srgbClr val="C00000"/>
                </a:solidFill>
                <a:effectLst/>
                <a:uLnTx/>
                <a:uFillTx/>
                <a:latin typeface="Arial"/>
                <a:ea typeface="+mn-ea"/>
                <a:cs typeface="Arial"/>
              </a:rPr>
              <a:t>n-net</a:t>
            </a:r>
            <a:r>
              <a:rPr kumimoji="0" sz="1000" b="1" i="0" u="none" strike="noStrike" kern="1200" cap="none" spc="0" normalizeH="0" baseline="0" noProof="0" dirty="0">
                <a:ln>
                  <a:noFill/>
                </a:ln>
                <a:solidFill>
                  <a:srgbClr val="C00000"/>
                </a:solidFill>
                <a:effectLst/>
                <a:uLnTx/>
                <a:uFillTx/>
                <a:latin typeface="Arial"/>
                <a:ea typeface="+mn-ea"/>
                <a:cs typeface="Arial"/>
              </a:rPr>
              <a:t>w</a:t>
            </a:r>
            <a:r>
              <a:rPr kumimoji="0" sz="1000" b="1" i="0" u="none" strike="noStrike" kern="1200" cap="none" spc="-10" normalizeH="0" baseline="0" noProof="0" dirty="0">
                <a:ln>
                  <a:noFill/>
                </a:ln>
                <a:solidFill>
                  <a:srgbClr val="C00000"/>
                </a:solidFill>
                <a:effectLst/>
                <a:uLnTx/>
                <a:uFillTx/>
                <a:latin typeface="Arial"/>
                <a:ea typeface="+mn-ea"/>
                <a:cs typeface="Arial"/>
              </a:rPr>
              <a:t>ork</a:t>
            </a:r>
            <a:r>
              <a:rPr kumimoji="0" sz="1000" b="1" i="0" u="none" strike="noStrike" kern="1200" cap="none" spc="-20" normalizeH="0" baseline="0" noProof="0" dirty="0">
                <a:ln>
                  <a:noFill/>
                </a:ln>
                <a:solidFill>
                  <a:srgbClr val="C00000"/>
                </a:solidFill>
                <a:effectLst/>
                <a:uLnTx/>
                <a:uFillTx/>
                <a:latin typeface="Arial"/>
                <a:ea typeface="+mn-ea"/>
                <a:cs typeface="Arial"/>
              </a:rPr>
              <a:t> </a:t>
            </a:r>
            <a:r>
              <a:rPr kumimoji="0" sz="1000" b="1" i="0" u="none" strike="noStrike" kern="1200" cap="none" spc="-10" normalizeH="0" baseline="0" noProof="0" dirty="0">
                <a:ln>
                  <a:noFill/>
                </a:ln>
                <a:solidFill>
                  <a:srgbClr val="C00000"/>
                </a:solidFill>
                <a:effectLst/>
                <a:uLnTx/>
                <a:uFillTx/>
                <a:latin typeface="Arial"/>
                <a:ea typeface="+mn-ea"/>
                <a:cs typeface="Arial"/>
              </a:rPr>
              <a:t>ser</a:t>
            </a:r>
            <a:r>
              <a:rPr kumimoji="0" sz="1000" b="1" i="0" u="none" strike="noStrike" kern="1200" cap="none" spc="-5" normalizeH="0" baseline="0" noProof="0" dirty="0">
                <a:ln>
                  <a:noFill/>
                </a:ln>
                <a:solidFill>
                  <a:srgbClr val="C00000"/>
                </a:solidFill>
                <a:effectLst/>
                <a:uLnTx/>
                <a:uFillTx/>
                <a:latin typeface="Arial"/>
                <a:ea typeface="+mn-ea"/>
                <a:cs typeface="Arial"/>
              </a:rPr>
              <a:t>vic</a:t>
            </a:r>
            <a:r>
              <a:rPr kumimoji="0" sz="1000" b="1" i="0" u="none" strike="noStrike" kern="1200" cap="none" spc="-15" normalizeH="0" baseline="0" noProof="0" dirty="0">
                <a:ln>
                  <a:noFill/>
                </a:ln>
                <a:solidFill>
                  <a:srgbClr val="C00000"/>
                </a:solidFill>
                <a:effectLst/>
                <a:uLnTx/>
                <a:uFillTx/>
                <a:latin typeface="Arial"/>
                <a:ea typeface="+mn-ea"/>
                <a:cs typeface="Arial"/>
              </a:rPr>
              <a:t>e</a:t>
            </a:r>
            <a:r>
              <a:rPr kumimoji="0" sz="1000" b="1" i="0" u="none" strike="noStrike" kern="1200" cap="none" spc="-10" normalizeH="0" baseline="0" noProof="0" dirty="0">
                <a:ln>
                  <a:noFill/>
                </a:ln>
                <a:solidFill>
                  <a:srgbClr val="C00000"/>
                </a:solidFill>
                <a:effectLst/>
                <a:uLnTx/>
                <a:uFillTx/>
                <a:latin typeface="Arial"/>
                <a:ea typeface="+mn-ea"/>
                <a:cs typeface="Arial"/>
              </a:rPr>
              <a:t>s</a:t>
            </a:r>
            <a:r>
              <a:rPr kumimoji="0" sz="1000" b="0" i="0" u="none" strike="noStrike" kern="1200" cap="none" spc="-5" normalizeH="0" baseline="0" noProof="0" dirty="0">
                <a:ln>
                  <a:noFill/>
                </a:ln>
                <a:solidFill>
                  <a:srgbClr val="C00000"/>
                </a:solidFill>
                <a:effectLst/>
                <a:uLnTx/>
                <a:uFillTx/>
                <a:latin typeface="Arial"/>
                <a:ea typeface="+mn-ea"/>
                <a:cs typeface="Arial"/>
              </a:rPr>
              <a:t>.</a:t>
            </a:r>
            <a:endParaRPr kumimoji="0" sz="1000" b="0" i="0" u="none" strike="noStrike" kern="1200" cap="none" spc="0" normalizeH="0" baseline="0" noProof="0">
              <a:ln>
                <a:noFill/>
              </a:ln>
              <a:solidFill>
                <a:prstClr val="black"/>
              </a:solidFill>
              <a:effectLst/>
              <a:uLnTx/>
              <a:uFillTx/>
              <a:latin typeface="Arial"/>
              <a:ea typeface="+mn-ea"/>
              <a:cs typeface="Arial"/>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000" b="0" i="0" u="none" strike="noStrike" kern="1200" cap="none" spc="-10" normalizeH="0" baseline="0" noProof="0" dirty="0">
                <a:ln>
                  <a:noFill/>
                </a:ln>
                <a:solidFill>
                  <a:prstClr val="black"/>
                </a:solidFill>
                <a:effectLst/>
                <a:uLnTx/>
                <a:uFillTx/>
                <a:latin typeface="Arial"/>
                <a:ea typeface="+mn-ea"/>
                <a:cs typeface="Arial"/>
              </a:rPr>
              <a:t>Al</a:t>
            </a:r>
            <a:r>
              <a:rPr kumimoji="0" sz="1000" b="0" i="0" u="none" strike="noStrike" kern="1200" cap="none" spc="-5" normalizeH="0" baseline="0" noProof="0" dirty="0">
                <a:ln>
                  <a:noFill/>
                </a:ln>
                <a:solidFill>
                  <a:prstClr val="black"/>
                </a:solidFill>
                <a:effectLst/>
                <a:uLnTx/>
                <a:uFillTx/>
                <a:latin typeface="Arial"/>
                <a:ea typeface="+mn-ea"/>
                <a:cs typeface="Arial"/>
              </a:rPr>
              <a:t>l</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b</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n</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ts</a:t>
            </a:r>
            <a:r>
              <a:rPr kumimoji="0" sz="1000" b="0" i="0" u="none" strike="noStrike" kern="1200" cap="none" spc="-2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are </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u</a:t>
            </a:r>
            <a:r>
              <a:rPr kumimoji="0" sz="1000" b="0" i="0" u="none" strike="noStrike" kern="1200" cap="none" spc="-15" normalizeH="0" baseline="0" noProof="0" dirty="0">
                <a:ln>
                  <a:noFill/>
                </a:ln>
                <a:solidFill>
                  <a:prstClr val="black"/>
                </a:solidFill>
                <a:effectLst/>
                <a:uLnTx/>
                <a:uFillTx/>
                <a:latin typeface="Arial"/>
                <a:ea typeface="+mn-ea"/>
                <a:cs typeface="Arial"/>
              </a:rPr>
              <a:t>b</a:t>
            </a:r>
            <a:r>
              <a:rPr kumimoji="0" sz="1000" b="0" i="0" u="none" strike="noStrike" kern="1200" cap="none" spc="0" normalizeH="0" baseline="0" noProof="0" dirty="0">
                <a:ln>
                  <a:noFill/>
                </a:ln>
                <a:solidFill>
                  <a:prstClr val="black"/>
                </a:solidFill>
                <a:effectLst/>
                <a:uLnTx/>
                <a:uFillTx/>
                <a:latin typeface="Arial"/>
                <a:ea typeface="+mn-ea"/>
                <a:cs typeface="Arial"/>
              </a:rPr>
              <a:t>j</a:t>
            </a:r>
            <a:r>
              <a:rPr kumimoji="0" sz="1000" b="0" i="0" u="none" strike="noStrike" kern="1200" cap="none" spc="-5" normalizeH="0" baseline="0" noProof="0" dirty="0">
                <a:ln>
                  <a:noFill/>
                </a:ln>
                <a:solidFill>
                  <a:prstClr val="black"/>
                </a:solidFill>
                <a:effectLst/>
                <a:uLnTx/>
                <a:uFillTx/>
                <a:latin typeface="Arial"/>
                <a:ea typeface="+mn-ea"/>
                <a:cs typeface="Arial"/>
              </a:rPr>
              <a:t>ect</a:t>
            </a:r>
            <a:r>
              <a:rPr kumimoji="0" sz="1000" b="0" i="0" u="none" strike="noStrike" kern="1200" cap="none" spc="-3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to</a:t>
            </a:r>
            <a:r>
              <a:rPr kumimoji="0" sz="1000" b="0" i="0" u="none" strike="noStrike" kern="1200" cap="none" spc="-1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the</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10" normalizeH="0" baseline="0" noProof="0" dirty="0">
                <a:ln>
                  <a:noFill/>
                </a:ln>
                <a:solidFill>
                  <a:prstClr val="black"/>
                </a:solidFill>
                <a:effectLst/>
                <a:uLnTx/>
                <a:uFillTx/>
                <a:latin typeface="Arial"/>
                <a:ea typeface="+mn-ea"/>
                <a:cs typeface="Arial"/>
              </a:rPr>
              <a:t>in</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m</a:t>
            </a:r>
            <a:r>
              <a:rPr kumimoji="0" sz="1000" b="0" i="0" u="none" strike="noStrike" kern="1200" cap="none" spc="-10" normalizeH="0" baseline="0" noProof="0" dirty="0">
                <a:ln>
                  <a:noFill/>
                </a:ln>
                <a:solidFill>
                  <a:prstClr val="black"/>
                </a:solidFill>
                <a:effectLst/>
                <a:uLnTx/>
                <a:uFillTx/>
                <a:latin typeface="Arial"/>
                <a:ea typeface="+mn-ea"/>
                <a:cs typeface="Arial"/>
              </a:rPr>
              <a:t>i</a:t>
            </a:r>
            <a:r>
              <a:rPr kumimoji="0" sz="1000" b="0" i="0" u="none" strike="noStrike" kern="1200" cap="none" spc="-5" normalizeH="0" baseline="0" noProof="0" dirty="0">
                <a:ln>
                  <a:noFill/>
                </a:ln>
                <a:solidFill>
                  <a:prstClr val="black"/>
                </a:solidFill>
                <a:effectLst/>
                <a:uLnTx/>
                <a:uFillTx/>
                <a:latin typeface="Arial"/>
                <a:ea typeface="+mn-ea"/>
                <a:cs typeface="Arial"/>
              </a:rPr>
              <a:t>ta</a:t>
            </a:r>
            <a:r>
              <a:rPr kumimoji="0" sz="1000" b="0" i="0" u="none" strike="noStrike" kern="1200" cap="none" spc="-10" normalizeH="0" baseline="0" noProof="0" dirty="0">
                <a:ln>
                  <a:noFill/>
                </a:ln>
                <a:solidFill>
                  <a:prstClr val="black"/>
                </a:solidFill>
                <a:effectLst/>
                <a:uLnTx/>
                <a:uFillTx/>
                <a:latin typeface="Arial"/>
                <a:ea typeface="+mn-ea"/>
                <a:cs typeface="Arial"/>
              </a:rPr>
              <a:t>tio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0" i="0" u="none" strike="noStrike" kern="1200" cap="none" spc="-5" normalizeH="0" baseline="0" noProof="0" dirty="0">
                <a:ln>
                  <a:noFill/>
                </a:ln>
                <a:solidFill>
                  <a:prstClr val="black"/>
                </a:solidFill>
                <a:effectLst/>
                <a:uLnTx/>
                <a:uFillTx/>
                <a:latin typeface="Arial"/>
                <a:ea typeface="+mn-ea"/>
                <a:cs typeface="Arial"/>
              </a:rPr>
              <a:t>,</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a</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ex</a:t>
            </a:r>
            <a:r>
              <a:rPr kumimoji="0" sz="1000" b="0" i="0" u="none" strike="noStrike" kern="1200" cap="none" spc="0" normalizeH="0" baseline="0" noProof="0" dirty="0">
                <a:ln>
                  <a:noFill/>
                </a:ln>
                <a:solidFill>
                  <a:prstClr val="black"/>
                </a:solidFill>
                <a:effectLst/>
                <a:uLnTx/>
                <a:uFillTx/>
                <a:latin typeface="Arial"/>
                <a:ea typeface="+mn-ea"/>
                <a:cs typeface="Arial"/>
              </a:rPr>
              <a:t>c</a:t>
            </a:r>
            <a:r>
              <a:rPr kumimoji="0" sz="1000" b="0" i="0" u="none" strike="noStrike" kern="1200" cap="none" spc="-10" normalizeH="0" baseline="0" noProof="0" dirty="0">
                <a:ln>
                  <a:noFill/>
                </a:ln>
                <a:solidFill>
                  <a:prstClr val="black"/>
                </a:solidFill>
                <a:effectLst/>
                <a:uLnTx/>
                <a:uFillTx/>
                <a:latin typeface="Arial"/>
                <a:ea typeface="+mn-ea"/>
                <a:cs typeface="Arial"/>
              </a:rPr>
              <a:t>lusio</a:t>
            </a:r>
            <a:r>
              <a:rPr kumimoji="0" sz="1000" b="0" i="0" u="none" strike="noStrike" kern="1200" cap="none" spc="-15" normalizeH="0" baseline="0" noProof="0" dirty="0">
                <a:ln>
                  <a:noFill/>
                </a:ln>
                <a:solidFill>
                  <a:prstClr val="black"/>
                </a:solidFill>
                <a:effectLst/>
                <a:uLnTx/>
                <a:uFillTx/>
                <a:latin typeface="Arial"/>
                <a:ea typeface="+mn-ea"/>
                <a:cs typeface="Arial"/>
              </a:rPr>
              <a:t>n</a:t>
            </a:r>
            <a:r>
              <a:rPr kumimoji="0" sz="1000" b="0" i="0" u="none" strike="noStrike" kern="1200" cap="none" spc="-5" normalizeH="0" baseline="0" noProof="0" dirty="0">
                <a:ln>
                  <a:noFill/>
                </a:ln>
                <a:solidFill>
                  <a:prstClr val="black"/>
                </a:solidFill>
                <a:effectLst/>
                <a:uLnTx/>
                <a:uFillTx/>
                <a:latin typeface="Arial"/>
                <a:ea typeface="+mn-ea"/>
                <a:cs typeface="Arial"/>
              </a:rPr>
              <a:t>s</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set</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0" normalizeH="0" baseline="0" noProof="0" dirty="0">
                <a:ln>
                  <a:noFill/>
                </a:ln>
                <a:solidFill>
                  <a:prstClr val="black"/>
                </a:solidFill>
                <a:effectLst/>
                <a:uLnTx/>
                <a:uFillTx/>
                <a:latin typeface="Arial"/>
                <a:ea typeface="+mn-ea"/>
                <a:cs typeface="Arial"/>
              </a:rPr>
              <a:t>f</a:t>
            </a:r>
            <a:r>
              <a:rPr kumimoji="0" sz="1000" b="0" i="0" u="none" strike="noStrike" kern="1200" cap="none" spc="-5" normalizeH="0" baseline="0" noProof="0" dirty="0">
                <a:ln>
                  <a:noFill/>
                </a:ln>
                <a:solidFill>
                  <a:prstClr val="black"/>
                </a:solidFill>
                <a:effectLst/>
                <a:uLnTx/>
                <a:uFillTx/>
                <a:latin typeface="Arial"/>
                <a:ea typeface="+mn-ea"/>
                <a:cs typeface="Arial"/>
              </a:rPr>
              <a:t>orth</a:t>
            </a:r>
            <a:r>
              <a:rPr kumimoji="0" sz="1000" b="0" i="0" u="none" strike="noStrike" kern="1200" cap="none" spc="-1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in</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the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A</a:t>
            </a:r>
            <a:r>
              <a:rPr kumimoji="0" sz="1000" b="0" i="0" u="none" strike="noStrike" kern="1200" cap="none" spc="-5" normalizeH="0" baseline="0" noProof="0" dirty="0">
                <a:ln>
                  <a:noFill/>
                </a:ln>
                <a:solidFill>
                  <a:prstClr val="black"/>
                </a:solidFill>
                <a:effectLst/>
                <a:uLnTx/>
                <a:uFillTx/>
                <a:latin typeface="Arial"/>
                <a:ea typeface="+mn-ea"/>
                <a:cs typeface="Arial"/>
              </a:rPr>
              <a:t>nt</a:t>
            </a:r>
            <a:r>
              <a:rPr kumimoji="0" sz="1000" b="0" i="0" u="none" strike="noStrike" kern="1200" cap="none" spc="-15" normalizeH="0" baseline="0" noProof="0" dirty="0">
                <a:ln>
                  <a:noFill/>
                </a:ln>
                <a:solidFill>
                  <a:prstClr val="black"/>
                </a:solidFill>
                <a:effectLst/>
                <a:uLnTx/>
                <a:uFillTx/>
                <a:latin typeface="Arial"/>
                <a:ea typeface="+mn-ea"/>
                <a:cs typeface="Arial"/>
              </a:rPr>
              <a:t>h</a:t>
            </a:r>
            <a:r>
              <a:rPr kumimoji="0" sz="1000" b="0" i="0" u="none" strike="noStrike" kern="1200" cap="none" spc="-10" normalizeH="0" baseline="0" noProof="0" dirty="0">
                <a:ln>
                  <a:noFill/>
                </a:ln>
                <a:solidFill>
                  <a:prstClr val="black"/>
                </a:solidFill>
                <a:effectLst/>
                <a:uLnTx/>
                <a:uFillTx/>
                <a:latin typeface="Arial"/>
                <a:ea typeface="+mn-ea"/>
                <a:cs typeface="Arial"/>
              </a:rPr>
              <a:t>em </a:t>
            </a:r>
            <a:r>
              <a:rPr kumimoji="0" sz="1000" b="0" i="0" u="none" strike="noStrike" kern="1200" cap="none" spc="-5" normalizeH="0" baseline="0" noProof="0" dirty="0">
                <a:ln>
                  <a:noFill/>
                </a:ln>
                <a:solidFill>
                  <a:prstClr val="black"/>
                </a:solidFill>
                <a:effectLst/>
                <a:uLnTx/>
                <a:uFillTx/>
                <a:latin typeface="Arial"/>
                <a:ea typeface="+mn-ea"/>
                <a:cs typeface="Arial"/>
              </a:rPr>
              <a:t>or </a:t>
            </a:r>
            <a:r>
              <a:rPr kumimoji="0" sz="1000" b="0" i="0" u="none" strike="noStrike" kern="1200" cap="none" spc="-10" normalizeH="0" baseline="0" noProof="0" dirty="0">
                <a:ln>
                  <a:noFill/>
                </a:ln>
                <a:solidFill>
                  <a:prstClr val="black"/>
                </a:solidFill>
                <a:effectLst/>
                <a:uLnTx/>
                <a:uFillTx/>
                <a:latin typeface="Arial"/>
                <a:ea typeface="+mn-ea"/>
                <a:cs typeface="Arial"/>
              </a:rPr>
              <a:t>B</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ue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S</a:t>
            </a:r>
            <a:r>
              <a:rPr kumimoji="0" sz="1000" b="0" i="0" u="none" strike="noStrike" kern="1200" cap="none" spc="-10" normalizeH="0" baseline="0" noProof="0" dirty="0">
                <a:ln>
                  <a:noFill/>
                </a:ln>
                <a:solidFill>
                  <a:prstClr val="black"/>
                </a:solidFill>
                <a:effectLst/>
                <a:uLnTx/>
                <a:uFillTx/>
                <a:latin typeface="Arial"/>
                <a:ea typeface="+mn-ea"/>
                <a:cs typeface="Arial"/>
              </a:rPr>
              <a:t>h</a:t>
            </a:r>
            <a:r>
              <a:rPr kumimoji="0" sz="1000" b="0" i="0" u="none" strike="noStrike" kern="1200" cap="none" spc="-15" normalizeH="0" baseline="0" noProof="0" dirty="0">
                <a:ln>
                  <a:noFill/>
                </a:ln>
                <a:solidFill>
                  <a:prstClr val="black"/>
                </a:solidFill>
                <a:effectLst/>
                <a:uLnTx/>
                <a:uFillTx/>
                <a:latin typeface="Arial"/>
                <a:ea typeface="+mn-ea"/>
                <a:cs typeface="Arial"/>
              </a:rPr>
              <a:t>i</a:t>
            </a:r>
            <a:r>
              <a:rPr kumimoji="0" sz="1000" b="0" i="0" u="none" strike="noStrike" kern="1200" cap="none" spc="-10" normalizeH="0" baseline="0" noProof="0" dirty="0">
                <a:ln>
                  <a:noFill/>
                </a:ln>
                <a:solidFill>
                  <a:prstClr val="black"/>
                </a:solidFill>
                <a:effectLst/>
                <a:uLnTx/>
                <a:uFillTx/>
                <a:latin typeface="Arial"/>
                <a:ea typeface="+mn-ea"/>
                <a:cs typeface="Arial"/>
              </a:rPr>
              <a:t>e</a:t>
            </a:r>
            <a:r>
              <a:rPr kumimoji="0" sz="1000" b="0" i="0" u="none" strike="noStrike" kern="1200" cap="none" spc="-15" normalizeH="0" baseline="0" noProof="0" dirty="0">
                <a:ln>
                  <a:noFill/>
                </a:ln>
                <a:solidFill>
                  <a:prstClr val="black"/>
                </a:solidFill>
                <a:effectLst/>
                <a:uLnTx/>
                <a:uFillTx/>
                <a:latin typeface="Arial"/>
                <a:ea typeface="+mn-ea"/>
                <a:cs typeface="Arial"/>
              </a:rPr>
              <a:t>l</a:t>
            </a:r>
            <a:r>
              <a:rPr kumimoji="0" sz="1000" b="0" i="0" u="none" strike="noStrike" kern="1200" cap="none" spc="-10" normalizeH="0" baseline="0" noProof="0" dirty="0">
                <a:ln>
                  <a:noFill/>
                </a:ln>
                <a:solidFill>
                  <a:prstClr val="black"/>
                </a:solidFill>
                <a:effectLst/>
                <a:uLnTx/>
                <a:uFillTx/>
                <a:latin typeface="Arial"/>
                <a:ea typeface="+mn-ea"/>
                <a:cs typeface="Arial"/>
              </a:rPr>
              <a:t>d</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1</a:t>
            </a:r>
            <a:r>
              <a:rPr kumimoji="0" sz="1000" b="0" i="0" u="none" strike="noStrike" kern="1200" cap="none" spc="-15" normalizeH="0" baseline="0" noProof="0" dirty="0">
                <a:ln>
                  <a:noFill/>
                </a:ln>
                <a:solidFill>
                  <a:prstClr val="black"/>
                </a:solidFill>
                <a:effectLst/>
                <a:uLnTx/>
                <a:uFillTx/>
                <a:latin typeface="Arial"/>
                <a:ea typeface="+mn-ea"/>
                <a:cs typeface="Arial"/>
              </a:rPr>
              <a:t>0</a:t>
            </a:r>
            <a:r>
              <a:rPr kumimoji="0" sz="1000" b="0" i="0" u="none" strike="noStrike" kern="1200" cap="none" spc="20" normalizeH="0" baseline="0" noProof="0" dirty="0">
                <a:ln>
                  <a:noFill/>
                </a:ln>
                <a:solidFill>
                  <a:prstClr val="black"/>
                </a:solidFill>
                <a:effectLst/>
                <a:uLnTx/>
                <a:uFillTx/>
                <a:latin typeface="Arial"/>
                <a:ea typeface="+mn-ea"/>
                <a:cs typeface="Arial"/>
              </a:rPr>
              <a:t>0</a:t>
            </a:r>
            <a:r>
              <a:rPr kumimoji="0" sz="1000" b="0" i="0" u="none" strike="noStrike" kern="1200" cap="none" spc="-5" normalizeH="0" baseline="0" noProof="0" dirty="0">
                <a:ln>
                  <a:noFill/>
                </a:ln>
                <a:solidFill>
                  <a:prstClr val="black"/>
                </a:solidFill>
                <a:effectLst/>
                <a:uLnTx/>
                <a:uFillTx/>
                <a:latin typeface="Arial"/>
                <a:ea typeface="+mn-ea"/>
                <a:cs typeface="Arial"/>
              </a:rPr>
              <a:t>-A </a:t>
            </a:r>
            <a:r>
              <a:rPr kumimoji="0" sz="1000" b="0" i="0" u="none" strike="noStrike" kern="1200" cap="none" spc="-10" normalizeH="0" baseline="0" noProof="0" dirty="0">
                <a:ln>
                  <a:noFill/>
                </a:ln>
                <a:solidFill>
                  <a:prstClr val="black"/>
                </a:solidFill>
                <a:effectLst/>
                <a:uLnTx/>
                <a:uFillTx/>
                <a:latin typeface="Arial"/>
                <a:ea typeface="+mn-ea"/>
                <a:cs typeface="Arial"/>
              </a:rPr>
              <a:t>$0 </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G</a:t>
            </a:r>
            <a:r>
              <a:rPr kumimoji="0" sz="1000" b="0" i="0" u="none" strike="noStrike" kern="1200" cap="none" spc="25" normalizeH="0" baseline="0" noProof="0" dirty="0">
                <a:ln>
                  <a:noFill/>
                </a:ln>
                <a:solidFill>
                  <a:prstClr val="black"/>
                </a:solidFill>
                <a:effectLst/>
                <a:uLnTx/>
                <a:uFillTx/>
                <a:latin typeface="Arial"/>
                <a:ea typeface="+mn-ea"/>
                <a:cs typeface="Arial"/>
              </a:rPr>
              <a:t>W</a:t>
            </a:r>
            <a:r>
              <a:rPr kumimoji="0" sz="1000" b="0" i="0" u="none" strike="noStrike" kern="1200" cap="none" spc="-10" normalizeH="0" baseline="0" noProof="0" dirty="0">
                <a:ln>
                  <a:noFill/>
                </a:ln>
                <a:solidFill>
                  <a:prstClr val="black"/>
                </a:solidFill>
                <a:effectLst/>
                <a:uLnTx/>
                <a:uFillTx/>
                <a:latin typeface="Arial"/>
                <a:ea typeface="+mn-ea"/>
                <a:cs typeface="Arial"/>
              </a:rPr>
              <a:t>P</a:t>
            </a:r>
            <a:r>
              <a:rPr kumimoji="0" sz="1000" b="0" i="0" u="none" strike="noStrike" kern="1200" cap="none" spc="-45" normalizeH="0" baseline="0" noProof="0" dirty="0">
                <a:ln>
                  <a:noFill/>
                </a:ln>
                <a:solidFill>
                  <a:prstClr val="black"/>
                </a:solidFill>
                <a:effectLst/>
                <a:uLnTx/>
                <a:uFillTx/>
                <a:latin typeface="Arial"/>
                <a:ea typeface="+mn-ea"/>
                <a:cs typeface="Arial"/>
              </a:rPr>
              <a:t> </a:t>
            </a:r>
            <a:r>
              <a:rPr kumimoji="0" sz="1000" b="0" i="0" u="none" strike="noStrike" kern="1200" cap="none" spc="-15" normalizeH="0" baseline="0" noProof="0" dirty="0">
                <a:ln>
                  <a:noFill/>
                </a:ln>
                <a:solidFill>
                  <a:prstClr val="black"/>
                </a:solidFill>
                <a:effectLst/>
                <a:uLnTx/>
                <a:uFillTx/>
                <a:latin typeface="Arial"/>
                <a:ea typeface="+mn-ea"/>
                <a:cs typeface="Arial"/>
              </a:rPr>
              <a:t>PP</a:t>
            </a:r>
            <a:r>
              <a:rPr kumimoji="0" sz="1000" b="0" i="0" u="none" strike="noStrike" kern="1200" cap="none" spc="-10" normalizeH="0" baseline="0" noProof="0" dirty="0">
                <a:ln>
                  <a:noFill/>
                </a:ln>
                <a:solidFill>
                  <a:prstClr val="black"/>
                </a:solidFill>
                <a:effectLst/>
                <a:uLnTx/>
                <a:uFillTx/>
                <a:latin typeface="Arial"/>
                <a:ea typeface="+mn-ea"/>
                <a:cs typeface="Arial"/>
              </a:rPr>
              <a:t>O</a:t>
            </a:r>
            <a:r>
              <a:rPr kumimoji="0" sz="1000" b="0" i="0" u="none" strike="noStrike" kern="1200" cap="none" spc="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Plan </a:t>
            </a:r>
            <a:r>
              <a:rPr kumimoji="0" sz="1000" b="0" i="0" u="none" strike="noStrike" kern="1200" cap="none" spc="-15" normalizeH="0" baseline="0" noProof="0" dirty="0">
                <a:ln>
                  <a:noFill/>
                </a:ln>
                <a:solidFill>
                  <a:prstClr val="black"/>
                </a:solidFill>
                <a:effectLst/>
                <a:uLnTx/>
                <a:uFillTx/>
                <a:latin typeface="Arial"/>
                <a:ea typeface="+mn-ea"/>
                <a:cs typeface="Arial"/>
              </a:rPr>
              <a:t>Ev</a:t>
            </a:r>
            <a:r>
              <a:rPr kumimoji="0" sz="1000" b="0" i="0" u="none" strike="noStrike" kern="1200" cap="none" spc="-10" normalizeH="0" baseline="0" noProof="0" dirty="0">
                <a:ln>
                  <a:noFill/>
                </a:ln>
                <a:solidFill>
                  <a:prstClr val="black"/>
                </a:solidFill>
                <a:effectLst/>
                <a:uLnTx/>
                <a:uFillTx/>
                <a:latin typeface="Arial"/>
                <a:ea typeface="+mn-ea"/>
                <a:cs typeface="Arial"/>
              </a:rPr>
              <a:t>id</a:t>
            </a:r>
            <a:r>
              <a:rPr kumimoji="0" sz="1000" b="0" i="0" u="none" strike="noStrike" kern="1200" cap="none" spc="-15" normalizeH="0" baseline="0" noProof="0" dirty="0">
                <a:ln>
                  <a:noFill/>
                </a:ln>
                <a:solidFill>
                  <a:prstClr val="black"/>
                </a:solidFill>
                <a:effectLst/>
                <a:uLnTx/>
                <a:uFillTx/>
                <a:latin typeface="Arial"/>
                <a:ea typeface="+mn-ea"/>
                <a:cs typeface="Arial"/>
              </a:rPr>
              <a:t>e</a:t>
            </a:r>
            <a:r>
              <a:rPr kumimoji="0" sz="1000" b="0" i="0" u="none" strike="noStrike" kern="1200" cap="none" spc="-10" normalizeH="0" baseline="0" noProof="0" dirty="0">
                <a:ln>
                  <a:noFill/>
                </a:ln>
                <a:solidFill>
                  <a:prstClr val="black"/>
                </a:solidFill>
                <a:effectLst/>
                <a:uLnTx/>
                <a:uFillTx/>
                <a:latin typeface="Arial"/>
                <a:ea typeface="+mn-ea"/>
                <a:cs typeface="Arial"/>
              </a:rPr>
              <a:t>nce</a:t>
            </a:r>
            <a:r>
              <a:rPr kumimoji="0" sz="1000" b="0" i="0" u="none" strike="noStrike" kern="1200" cap="none" spc="5" normalizeH="0" baseline="0" noProof="0" dirty="0">
                <a:ln>
                  <a:noFill/>
                </a:ln>
                <a:solidFill>
                  <a:prstClr val="black"/>
                </a:solidFill>
                <a:effectLst/>
                <a:uLnTx/>
                <a:uFillTx/>
                <a:latin typeface="Arial"/>
                <a:ea typeface="+mn-ea"/>
                <a:cs typeface="Arial"/>
              </a:rPr>
              <a:t> </a:t>
            </a:r>
            <a:r>
              <a:rPr kumimoji="0" sz="1000" b="0" i="0" u="none" strike="noStrike" kern="1200" cap="none" spc="-5" normalizeH="0" baseline="0" noProof="0" dirty="0">
                <a:ln>
                  <a:noFill/>
                </a:ln>
                <a:solidFill>
                  <a:prstClr val="black"/>
                </a:solidFill>
                <a:effectLst/>
                <a:uLnTx/>
                <a:uFillTx/>
                <a:latin typeface="Arial"/>
                <a:ea typeface="+mn-ea"/>
                <a:cs typeface="Arial"/>
              </a:rPr>
              <a:t>of</a:t>
            </a:r>
            <a:r>
              <a:rPr kumimoji="0" sz="1000" b="0" i="0" u="none" strike="noStrike" kern="1200" cap="none" spc="-20" normalizeH="0" baseline="0" noProof="0" dirty="0">
                <a:ln>
                  <a:noFill/>
                </a:ln>
                <a:solidFill>
                  <a:prstClr val="black"/>
                </a:solidFill>
                <a:effectLst/>
                <a:uLnTx/>
                <a:uFillTx/>
                <a:latin typeface="Arial"/>
                <a:ea typeface="+mn-ea"/>
                <a:cs typeface="Arial"/>
              </a:rPr>
              <a:t> </a:t>
            </a:r>
            <a:r>
              <a:rPr kumimoji="0" sz="1000" b="0" i="0" u="none" strike="noStrike" kern="1200" cap="none" spc="-10" normalizeH="0" baseline="0" noProof="0" dirty="0">
                <a:ln>
                  <a:noFill/>
                </a:ln>
                <a:solidFill>
                  <a:prstClr val="black"/>
                </a:solidFill>
                <a:effectLst/>
                <a:uLnTx/>
                <a:uFillTx/>
                <a:latin typeface="Arial"/>
                <a:ea typeface="+mn-ea"/>
                <a:cs typeface="Arial"/>
              </a:rPr>
              <a:t>Co</a:t>
            </a:r>
            <a:r>
              <a:rPr kumimoji="0" sz="1000" b="0" i="0" u="none" strike="noStrike" kern="1200" cap="none" spc="-15" normalizeH="0" baseline="0" noProof="0" dirty="0">
                <a:ln>
                  <a:noFill/>
                </a:ln>
                <a:solidFill>
                  <a:prstClr val="black"/>
                </a:solidFill>
                <a:effectLst/>
                <a:uLnTx/>
                <a:uFillTx/>
                <a:latin typeface="Arial"/>
                <a:ea typeface="+mn-ea"/>
                <a:cs typeface="Arial"/>
              </a:rPr>
              <a:t>v</a:t>
            </a:r>
            <a:r>
              <a:rPr kumimoji="0" sz="1000" b="0" i="0" u="none" strike="noStrike" kern="1200" cap="none" spc="-10" normalizeH="0" baseline="0" noProof="0" dirty="0">
                <a:ln>
                  <a:noFill/>
                </a:ln>
                <a:solidFill>
                  <a:prstClr val="black"/>
                </a:solidFill>
                <a:effectLst/>
                <a:uLnTx/>
                <a:uFillTx/>
                <a:latin typeface="Arial"/>
                <a:ea typeface="+mn-ea"/>
                <a:cs typeface="Arial"/>
              </a:rPr>
              <a:t>erage</a:t>
            </a:r>
            <a:r>
              <a:rPr kumimoji="0" sz="1000" b="0" i="0" u="none" strike="noStrike" kern="1200" cap="none" spc="0" normalizeH="0" baseline="0" noProof="0" dirty="0">
                <a:ln>
                  <a:noFill/>
                </a:ln>
                <a:solidFill>
                  <a:prstClr val="black"/>
                </a:solidFill>
                <a:effectLst/>
                <a:uLnTx/>
                <a:uFillTx/>
                <a:latin typeface="Arial"/>
                <a:ea typeface="+mn-ea"/>
                <a:cs typeface="Arial"/>
              </a:rPr>
              <a:t>s</a:t>
            </a:r>
            <a:r>
              <a:rPr kumimoji="0" sz="1000" b="1" i="0" u="none" strike="noStrike" kern="1200" cap="none" spc="-5" normalizeH="0" baseline="0" noProof="0" dirty="0">
                <a:ln>
                  <a:noFill/>
                </a:ln>
                <a:solidFill>
                  <a:prstClr val="black"/>
                </a:solidFill>
                <a:effectLst/>
                <a:uLnTx/>
                <a:uFillTx/>
                <a:latin typeface="Arial"/>
                <a:ea typeface="+mn-ea"/>
                <a:cs typeface="Arial"/>
              </a:rPr>
              <a:t>.</a:t>
            </a:r>
            <a:endParaRPr kumimoji="0" sz="1000" b="0" i="0" u="none" strike="noStrike" kern="1200" cap="none" spc="0" normalizeH="0" baseline="0" noProof="0">
              <a:ln>
                <a:noFill/>
              </a:ln>
              <a:solidFill>
                <a:prstClr val="black"/>
              </a:solidFill>
              <a:effectLst/>
              <a:uLnTx/>
              <a:uFillTx/>
              <a:latin typeface="Arial"/>
              <a:ea typeface="+mn-ea"/>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77EE10AF-6858-F158-4819-4FB6CBFD3E72}"/>
              </a:ext>
            </a:extLst>
          </p:cNvPr>
          <p:cNvSpPr>
            <a:spLocks noGrp="1"/>
          </p:cNvSpPr>
          <p:nvPr>
            <p:ph type="sldNum" sz="quarter" idx="12"/>
          </p:nvPr>
        </p:nvSpPr>
        <p:spPr/>
        <p:txBody>
          <a:bodyPr/>
          <a:lstStyle/>
          <a:p>
            <a:fld id="{1B559DBB-C45F-461D-8AEE-61FFC6EFADA2}" type="slidenum">
              <a:rPr lang="en-US" smtClean="0"/>
              <a:t>26</a:t>
            </a:fld>
            <a:endParaRPr lang="en-US"/>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ts val="5015"/>
              </a:lnSpc>
            </a:pPr>
            <a:r>
              <a:rPr spc="-5" dirty="0"/>
              <a:t>10</a:t>
            </a:r>
            <a:r>
              <a:rPr dirty="0"/>
              <a:t>0</a:t>
            </a:r>
            <a:r>
              <a:rPr spc="-5" dirty="0"/>
              <a:t>-</a:t>
            </a:r>
            <a:r>
              <a:rPr dirty="0"/>
              <a:t>A</a:t>
            </a:r>
            <a:r>
              <a:rPr spc="-25" dirty="0"/>
              <a:t> </a:t>
            </a:r>
            <a:r>
              <a:rPr dirty="0"/>
              <a:t>$0 </a:t>
            </a:r>
            <a:r>
              <a:rPr spc="-60" dirty="0"/>
              <a:t>E</a:t>
            </a:r>
            <a:r>
              <a:rPr spc="-30" dirty="0"/>
              <a:t>G</a:t>
            </a:r>
            <a:r>
              <a:rPr dirty="0"/>
              <a:t>WP P</a:t>
            </a:r>
            <a:r>
              <a:rPr spc="-15" dirty="0"/>
              <a:t>P</a:t>
            </a:r>
            <a:r>
              <a:rPr dirty="0"/>
              <a:t>O</a:t>
            </a:r>
          </a:p>
          <a:p>
            <a:pPr marL="12700">
              <a:lnSpc>
                <a:spcPts val="5015"/>
              </a:lnSpc>
            </a:pPr>
            <a:r>
              <a:rPr spc="-55" dirty="0"/>
              <a:t>P</a:t>
            </a:r>
            <a:r>
              <a:rPr spc="-60" dirty="0"/>
              <a:t>r</a:t>
            </a:r>
            <a:r>
              <a:rPr spc="-5" dirty="0"/>
              <a:t>escri</a:t>
            </a:r>
            <a:r>
              <a:rPr spc="-15" dirty="0"/>
              <a:t>p</a:t>
            </a:r>
            <a:r>
              <a:rPr dirty="0"/>
              <a:t>tion</a:t>
            </a:r>
            <a:r>
              <a:rPr spc="-10" dirty="0"/>
              <a:t> </a:t>
            </a:r>
            <a:r>
              <a:rPr dirty="0"/>
              <a:t>Dr</a:t>
            </a:r>
            <a:r>
              <a:rPr spc="10" dirty="0"/>
              <a:t>u</a:t>
            </a:r>
            <a:r>
              <a:rPr dirty="0"/>
              <a:t>g</a:t>
            </a:r>
            <a:r>
              <a:rPr spc="-25" dirty="0"/>
              <a:t> </a:t>
            </a:r>
            <a:r>
              <a:rPr dirty="0"/>
              <a:t>Plans</a:t>
            </a:r>
          </a:p>
        </p:txBody>
      </p:sp>
      <p:sp>
        <p:nvSpPr>
          <p:cNvPr id="3" name="object 3">
            <a:extLst>
              <a:ext uri="{C183D7F6-B498-43B3-948B-1728B52AA6E4}">
                <adec:decorative xmlns:adec="http://schemas.microsoft.com/office/drawing/2017/decorative" val="1"/>
              </a:ext>
            </a:extLst>
          </p:cNvPr>
          <p:cNvSpPr txBox="1"/>
          <p:nvPr/>
        </p:nvSpPr>
        <p:spPr>
          <a:xfrm>
            <a:off x="9381743" y="6155434"/>
            <a:ext cx="2733040" cy="624840"/>
          </a:xfrm>
          <a:prstGeom prst="rect">
            <a:avLst/>
          </a:prstGeom>
        </p:spPr>
        <p:txBody>
          <a:bodyPr vert="horz" wrap="square" lIns="0" tIns="0" rIns="0" bIns="0" rtlCol="0">
            <a:spAutoFit/>
          </a:bodyPr>
          <a:lstStyle/>
          <a:p>
            <a:pPr marL="172466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30</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901700" y="1950211"/>
            <a:ext cx="9450705" cy="934719"/>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5" normalizeH="0" baseline="0" noProof="0" dirty="0">
                <a:ln>
                  <a:noFill/>
                </a:ln>
                <a:solidFill>
                  <a:prstClr val="black"/>
                </a:solidFill>
                <a:effectLst/>
                <a:uLnTx/>
                <a:uFillTx/>
                <a:latin typeface="Calibri"/>
                <a:ea typeface="+mn-ea"/>
                <a:cs typeface="Calibri"/>
              </a:rPr>
              <a:t>Th</a:t>
            </a:r>
            <a:r>
              <a:rPr kumimoji="0" sz="1600" b="1" i="0" u="none" strike="noStrike" kern="1200" cap="none" spc="-10" normalizeH="0" baseline="0" noProof="0" dirty="0">
                <a:ln>
                  <a:noFill/>
                </a:ln>
                <a:solidFill>
                  <a:prstClr val="black"/>
                </a:solidFill>
                <a:effectLst/>
                <a:uLnTx/>
                <a:uFillTx/>
                <a:latin typeface="Calibri"/>
                <a:ea typeface="+mn-ea"/>
                <a:cs typeface="Calibri"/>
              </a:rPr>
              <a:t>e</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20" normalizeH="0" baseline="0" noProof="0" dirty="0">
                <a:ln>
                  <a:noFill/>
                </a:ln>
                <a:solidFill>
                  <a:prstClr val="black"/>
                </a:solidFill>
                <a:effectLst/>
                <a:uLnTx/>
                <a:uFillTx/>
                <a:latin typeface="Calibri"/>
                <a:ea typeface="+mn-ea"/>
                <a:cs typeface="Calibri"/>
              </a:rPr>
              <a:t>1</a:t>
            </a:r>
            <a:r>
              <a:rPr kumimoji="0" sz="1600" b="1" i="0" u="none" strike="noStrike" kern="1200" cap="none" spc="-15" normalizeH="0" baseline="0" noProof="0" dirty="0">
                <a:ln>
                  <a:noFill/>
                </a:ln>
                <a:solidFill>
                  <a:prstClr val="black"/>
                </a:solidFill>
                <a:effectLst/>
                <a:uLnTx/>
                <a:uFillTx/>
                <a:latin typeface="Calibri"/>
                <a:ea typeface="+mn-ea"/>
                <a:cs typeface="Calibri"/>
              </a:rPr>
              <a:t>00</a:t>
            </a:r>
            <a:r>
              <a:rPr kumimoji="0" sz="1600" b="1" i="0" u="none" strike="noStrike" kern="1200" cap="none" spc="-10" normalizeH="0" baseline="0" noProof="0" dirty="0">
                <a:ln>
                  <a:noFill/>
                </a:ln>
                <a:solidFill>
                  <a:prstClr val="black"/>
                </a:solidFill>
                <a:effectLst/>
                <a:uLnTx/>
                <a:uFillTx/>
                <a:latin typeface="Calibri"/>
                <a:ea typeface="+mn-ea"/>
                <a:cs typeface="Calibri"/>
              </a:rPr>
              <a:t>-A</a:t>
            </a:r>
            <a:r>
              <a:rPr kumimoji="0" sz="1600" b="1" i="0" u="none" strike="noStrike" kern="1200" cap="none" spc="3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a:t>
            </a:r>
            <a:r>
              <a:rPr kumimoji="0" sz="1600" b="1" i="0" u="none" strike="noStrike" kern="1200" cap="none" spc="-10" normalizeH="0" baseline="0" noProof="0" dirty="0">
                <a:ln>
                  <a:noFill/>
                </a:ln>
                <a:solidFill>
                  <a:prstClr val="black"/>
                </a:solidFill>
                <a:effectLst/>
                <a:uLnTx/>
                <a:uFillTx/>
                <a:latin typeface="Calibri"/>
                <a:ea typeface="+mn-ea"/>
                <a:cs typeface="Calibri"/>
              </a:rPr>
              <a:t>0</a:t>
            </a:r>
            <a:r>
              <a:rPr kumimoji="0" sz="1600" b="1" i="0" u="none" strike="noStrike" kern="1200" cap="none" spc="0" normalizeH="0" baseline="0" noProof="0" dirty="0">
                <a:ln>
                  <a:noFill/>
                </a:ln>
                <a:solidFill>
                  <a:prstClr val="black"/>
                </a:solidFill>
                <a:effectLst/>
                <a:uLnTx/>
                <a:uFillTx/>
                <a:latin typeface="Calibri"/>
                <a:ea typeface="+mn-ea"/>
                <a:cs typeface="Calibri"/>
              </a:rPr>
              <a:t> </a:t>
            </a:r>
            <a:r>
              <a:rPr kumimoji="0" sz="1600" b="1" i="0" u="none" strike="noStrike" kern="1200" cap="none" spc="-35" normalizeH="0" baseline="0" noProof="0" dirty="0">
                <a:ln>
                  <a:noFill/>
                </a:ln>
                <a:solidFill>
                  <a:prstClr val="black"/>
                </a:solidFill>
                <a:effectLst/>
                <a:uLnTx/>
                <a:uFillTx/>
                <a:latin typeface="Calibri"/>
                <a:ea typeface="+mn-ea"/>
                <a:cs typeface="Calibri"/>
              </a:rPr>
              <a:t>E</a:t>
            </a:r>
            <a:r>
              <a:rPr kumimoji="0" sz="1600" b="1" i="0" u="none" strike="noStrike" kern="1200" cap="none" spc="-25" normalizeH="0" baseline="0" noProof="0" dirty="0">
                <a:ln>
                  <a:noFill/>
                </a:ln>
                <a:solidFill>
                  <a:prstClr val="black"/>
                </a:solidFill>
                <a:effectLst/>
                <a:uLnTx/>
                <a:uFillTx/>
                <a:latin typeface="Calibri"/>
                <a:ea typeface="+mn-ea"/>
                <a:cs typeface="Calibri"/>
              </a:rPr>
              <a:t>G</a:t>
            </a:r>
            <a:r>
              <a:rPr kumimoji="0" sz="1600" b="1" i="0" u="none" strike="noStrike" kern="1200" cap="none" spc="-15" normalizeH="0" baseline="0" noProof="0" dirty="0">
                <a:ln>
                  <a:noFill/>
                </a:ln>
                <a:solidFill>
                  <a:prstClr val="black"/>
                </a:solidFill>
                <a:effectLst/>
                <a:uLnTx/>
                <a:uFillTx/>
                <a:latin typeface="Calibri"/>
                <a:ea typeface="+mn-ea"/>
                <a:cs typeface="Calibri"/>
              </a:rPr>
              <a:t>WP</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P</a:t>
            </a:r>
            <a:r>
              <a:rPr kumimoji="0" sz="1600" b="1" i="0" u="none" strike="noStrike" kern="1200" cap="none" spc="-10" normalizeH="0" baseline="0" noProof="0" dirty="0">
                <a:ln>
                  <a:noFill/>
                </a:ln>
                <a:solidFill>
                  <a:prstClr val="black"/>
                </a:solidFill>
                <a:effectLst/>
                <a:uLnTx/>
                <a:uFillTx/>
                <a:latin typeface="Calibri"/>
                <a:ea typeface="+mn-ea"/>
                <a:cs typeface="Calibri"/>
              </a:rPr>
              <a:t>PO</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plan</a:t>
            </a:r>
            <a:r>
              <a:rPr kumimoji="0" sz="1600" b="1" i="0" u="none" strike="noStrike" kern="1200" cap="none" spc="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is</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 </a:t>
            </a:r>
            <a:r>
              <a:rPr kumimoji="0" sz="1600" b="1" i="0" u="none" strike="noStrike" kern="1200" cap="none" spc="-20" normalizeH="0" baseline="0" noProof="0" dirty="0">
                <a:ln>
                  <a:noFill/>
                </a:ln>
                <a:solidFill>
                  <a:prstClr val="black"/>
                </a:solidFill>
                <a:effectLst/>
                <a:uLnTx/>
                <a:uFillTx/>
                <a:latin typeface="Calibri"/>
                <a:ea typeface="+mn-ea"/>
                <a:cs typeface="Calibri"/>
              </a:rPr>
              <a:t>c</a:t>
            </a:r>
            <a:r>
              <a:rPr kumimoji="0" sz="1600" b="1" i="0" u="none" strike="noStrike" kern="1200" cap="none" spc="-10" normalizeH="0" baseline="0" noProof="0" dirty="0">
                <a:ln>
                  <a:noFill/>
                </a:ln>
                <a:solidFill>
                  <a:prstClr val="black"/>
                </a:solidFill>
                <a:effectLst/>
                <a:uLnTx/>
                <a:uFillTx/>
                <a:latin typeface="Calibri"/>
                <a:ea typeface="+mn-ea"/>
                <a:cs typeface="Calibri"/>
              </a:rPr>
              <a:t>oo</a:t>
            </a:r>
            <a:r>
              <a:rPr kumimoji="0" sz="1600" b="1" i="0" u="none" strike="noStrike" kern="1200" cap="none" spc="-40" normalizeH="0" baseline="0" noProof="0" dirty="0">
                <a:ln>
                  <a:noFill/>
                </a:ln>
                <a:solidFill>
                  <a:prstClr val="black"/>
                </a:solidFill>
                <a:effectLst/>
                <a:uLnTx/>
                <a:uFillTx/>
                <a:latin typeface="Calibri"/>
                <a:ea typeface="+mn-ea"/>
                <a:cs typeface="Calibri"/>
              </a:rPr>
              <a:t>r</a:t>
            </a:r>
            <a:r>
              <a:rPr kumimoji="0" sz="1600" b="1" i="0" u="none" strike="noStrike" kern="1200" cap="none" spc="-15" normalizeH="0" baseline="0" noProof="0" dirty="0">
                <a:ln>
                  <a:noFill/>
                </a:ln>
                <a:solidFill>
                  <a:prstClr val="black"/>
                </a:solidFill>
                <a:effectLst/>
                <a:uLnTx/>
                <a:uFillTx/>
                <a:latin typeface="Calibri"/>
                <a:ea typeface="+mn-ea"/>
                <a:cs typeface="Calibri"/>
              </a:rPr>
              <a:t>d</a:t>
            </a:r>
            <a:r>
              <a:rPr kumimoji="0" sz="1600" b="1" i="0" u="none" strike="noStrike" kern="1200" cap="none" spc="-10" normalizeH="0" baseline="0" noProof="0" dirty="0">
                <a:ln>
                  <a:noFill/>
                </a:ln>
                <a:solidFill>
                  <a:prstClr val="black"/>
                </a:solidFill>
                <a:effectLst/>
                <a:uLnTx/>
                <a:uFillTx/>
                <a:latin typeface="Calibri"/>
                <a:ea typeface="+mn-ea"/>
                <a:cs typeface="Calibri"/>
              </a:rPr>
              <a:t>in</a:t>
            </a:r>
            <a:r>
              <a:rPr kumimoji="0" sz="1600" b="1" i="0" u="none" strike="noStrike" kern="1200" cap="none" spc="-20" normalizeH="0" baseline="0" noProof="0" dirty="0">
                <a:ln>
                  <a:noFill/>
                </a:ln>
                <a:solidFill>
                  <a:prstClr val="black"/>
                </a:solidFill>
                <a:effectLst/>
                <a:uLnTx/>
                <a:uFillTx/>
                <a:latin typeface="Calibri"/>
                <a:ea typeface="+mn-ea"/>
                <a:cs typeface="Calibri"/>
              </a:rPr>
              <a:t>a</a:t>
            </a:r>
            <a:r>
              <a:rPr kumimoji="0" sz="1600" b="1" i="0" u="none" strike="noStrike" kern="1200" cap="none" spc="-5" normalizeH="0" baseline="0" noProof="0" dirty="0">
                <a:ln>
                  <a:noFill/>
                </a:ln>
                <a:solidFill>
                  <a:prstClr val="black"/>
                </a:solidFill>
                <a:effectLst/>
                <a:uLnTx/>
                <a:uFillTx/>
                <a:latin typeface="Calibri"/>
                <a:ea typeface="+mn-ea"/>
                <a:cs typeface="Calibri"/>
              </a:rPr>
              <a:t>tio</a:t>
            </a:r>
            <a:r>
              <a:rPr kumimoji="0" sz="1600" b="1" i="0" u="none" strike="noStrike" kern="1200" cap="none" spc="-10" normalizeH="0" baseline="0" noProof="0" dirty="0">
                <a:ln>
                  <a:noFill/>
                </a:ln>
                <a:solidFill>
                  <a:prstClr val="black"/>
                </a:solidFill>
                <a:effectLst/>
                <a:uLnTx/>
                <a:uFillTx/>
                <a:latin typeface="Calibri"/>
                <a:ea typeface="+mn-ea"/>
                <a:cs typeface="Calibri"/>
              </a:rPr>
              <a:t>n</a:t>
            </a:r>
            <a:r>
              <a:rPr kumimoji="0" sz="1600" b="1" i="0" u="none" strike="noStrike" kern="1200" cap="none" spc="2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of</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20" normalizeH="0" baseline="0" noProof="0" dirty="0">
                <a:ln>
                  <a:noFill/>
                </a:ln>
                <a:solidFill>
                  <a:prstClr val="black"/>
                </a:solidFill>
                <a:effectLst/>
                <a:uLnTx/>
                <a:uFillTx/>
                <a:latin typeface="Calibri"/>
                <a:ea typeface="+mn-ea"/>
                <a:cs typeface="Calibri"/>
              </a:rPr>
              <a:t>b</a:t>
            </a:r>
            <a:r>
              <a:rPr kumimoji="0" sz="1600" b="1" i="0" u="none" strike="noStrike" kern="1200" cap="none" spc="-15" normalizeH="0" baseline="0" noProof="0" dirty="0">
                <a:ln>
                  <a:noFill/>
                </a:ln>
                <a:solidFill>
                  <a:prstClr val="black"/>
                </a:solidFill>
                <a:effectLst/>
                <a:uLnTx/>
                <a:uFillTx/>
                <a:latin typeface="Calibri"/>
                <a:ea typeface="+mn-ea"/>
                <a:cs typeface="Calibri"/>
              </a:rPr>
              <a:t>en</a:t>
            </a:r>
            <a:r>
              <a:rPr kumimoji="0" sz="1600" b="1" i="0" u="none" strike="noStrike" kern="1200" cap="none" spc="-25" normalizeH="0" baseline="0" noProof="0" dirty="0">
                <a:ln>
                  <a:noFill/>
                </a:ln>
                <a:solidFill>
                  <a:prstClr val="black"/>
                </a:solidFill>
                <a:effectLst/>
                <a:uLnTx/>
                <a:uFillTx/>
                <a:latin typeface="Calibri"/>
                <a:ea typeface="+mn-ea"/>
                <a:cs typeface="Calibri"/>
              </a:rPr>
              <a:t>e</a:t>
            </a:r>
            <a:r>
              <a:rPr kumimoji="0" sz="1600" b="1" i="0" u="none" strike="noStrike" kern="1200" cap="none" spc="-10" normalizeH="0" baseline="0" noProof="0" dirty="0">
                <a:ln>
                  <a:noFill/>
                </a:ln>
                <a:solidFill>
                  <a:prstClr val="black"/>
                </a:solidFill>
                <a:effectLst/>
                <a:uLnTx/>
                <a:uFillTx/>
                <a:latin typeface="Calibri"/>
                <a:ea typeface="+mn-ea"/>
                <a:cs typeface="Calibri"/>
              </a:rPr>
              <a:t>fits</a:t>
            </a:r>
            <a:r>
              <a:rPr kumimoji="0" sz="1600" b="1" i="0" u="none" strike="noStrike" kern="1200" cap="none" spc="2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p</a:t>
            </a:r>
            <a:r>
              <a:rPr kumimoji="0" sz="1600" b="1" i="0" u="none" strike="noStrike" kern="1200" cap="none" spc="-5" normalizeH="0" baseline="0" noProof="0" dirty="0">
                <a:ln>
                  <a:noFill/>
                </a:ln>
                <a:solidFill>
                  <a:prstClr val="black"/>
                </a:solidFill>
                <a:effectLst/>
                <a:uLnTx/>
                <a:uFillTx/>
                <a:latin typeface="Calibri"/>
                <a:ea typeface="+mn-ea"/>
                <a:cs typeface="Calibri"/>
              </a:rPr>
              <a:t>la</a:t>
            </a:r>
            <a:r>
              <a:rPr kumimoji="0" sz="1600" b="1" i="0" u="none" strike="noStrike" kern="1200" cap="none" spc="-10" normalizeH="0" baseline="0" noProof="0" dirty="0">
                <a:ln>
                  <a:noFill/>
                </a:ln>
                <a:solidFill>
                  <a:prstClr val="black"/>
                </a:solidFill>
                <a:effectLst/>
                <a:uLnTx/>
                <a:uFillTx/>
                <a:latin typeface="Calibri"/>
                <a:ea typeface="+mn-ea"/>
                <a:cs typeface="Calibri"/>
              </a:rPr>
              <a:t>n</a:t>
            </a:r>
            <a:r>
              <a:rPr kumimoji="0" sz="1600" b="1" i="0" u="none" strike="noStrike" kern="1200" cap="none" spc="0"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wit</a:t>
            </a:r>
            <a:r>
              <a:rPr kumimoji="0" sz="1600" b="1" i="0" u="none" strike="noStrike" kern="1200" cap="none" spc="-10" normalizeH="0" baseline="0" noProof="0" dirty="0">
                <a:ln>
                  <a:noFill/>
                </a:ln>
                <a:solidFill>
                  <a:prstClr val="black"/>
                </a:solidFill>
                <a:effectLst/>
                <a:uLnTx/>
                <a:uFillTx/>
                <a:latin typeface="Calibri"/>
                <a:ea typeface="+mn-ea"/>
                <a:cs typeface="Calibri"/>
              </a:rPr>
              <a:t>h</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Me</a:t>
            </a:r>
            <a:r>
              <a:rPr kumimoji="0" sz="1600" b="1" i="0" u="none" strike="noStrike" kern="1200" cap="none" spc="-20" normalizeH="0" baseline="0" noProof="0" dirty="0">
                <a:ln>
                  <a:noFill/>
                </a:ln>
                <a:solidFill>
                  <a:prstClr val="black"/>
                </a:solidFill>
                <a:effectLst/>
                <a:uLnTx/>
                <a:uFillTx/>
                <a:latin typeface="Calibri"/>
                <a:ea typeface="+mn-ea"/>
                <a:cs typeface="Calibri"/>
              </a:rPr>
              <a:t>d</a:t>
            </a:r>
            <a:r>
              <a:rPr kumimoji="0" sz="1600" b="1" i="0" u="none" strike="noStrike" kern="1200" cap="none" spc="-10" normalizeH="0" baseline="0" noProof="0" dirty="0">
                <a:ln>
                  <a:noFill/>
                </a:ln>
                <a:solidFill>
                  <a:prstClr val="black"/>
                </a:solidFill>
                <a:effectLst/>
                <a:uLnTx/>
                <a:uFillTx/>
                <a:latin typeface="Calibri"/>
                <a:ea typeface="+mn-ea"/>
                <a:cs typeface="Calibri"/>
              </a:rPr>
              <a:t>ica</a:t>
            </a:r>
            <a:r>
              <a:rPr kumimoji="0" sz="1600" b="1" i="0" u="none" strike="noStrike" kern="1200" cap="none" spc="-30" normalizeH="0" baseline="0" noProof="0" dirty="0">
                <a:ln>
                  <a:noFill/>
                </a:ln>
                <a:solidFill>
                  <a:prstClr val="black"/>
                </a:solidFill>
                <a:effectLst/>
                <a:uLnTx/>
                <a:uFillTx/>
                <a:latin typeface="Calibri"/>
                <a:ea typeface="+mn-ea"/>
                <a:cs typeface="Calibri"/>
              </a:rPr>
              <a:t>r</a:t>
            </a:r>
            <a:r>
              <a:rPr kumimoji="0" sz="1600" b="1" i="0" u="none" strike="noStrike" kern="1200" cap="none" spc="-10" normalizeH="0" baseline="0" noProof="0" dirty="0">
                <a:ln>
                  <a:noFill/>
                </a:ln>
                <a:solidFill>
                  <a:prstClr val="black"/>
                </a:solidFill>
                <a:effectLst/>
                <a:uLnTx/>
                <a:uFillTx/>
                <a:latin typeface="Calibri"/>
                <a:ea typeface="+mn-ea"/>
                <a:cs typeface="Calibri"/>
              </a:rPr>
              <a:t>e</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45" normalizeH="0" baseline="0" noProof="0" dirty="0">
                <a:ln>
                  <a:noFill/>
                </a:ln>
                <a:solidFill>
                  <a:prstClr val="black"/>
                </a:solidFill>
                <a:effectLst/>
                <a:uLnTx/>
                <a:uFillTx/>
                <a:latin typeface="Calibri"/>
                <a:ea typeface="+mn-ea"/>
                <a:cs typeface="Calibri"/>
              </a:rPr>
              <a:t>P</a:t>
            </a:r>
            <a:r>
              <a:rPr kumimoji="0" sz="1600" b="1" i="0" u="none" strike="noStrike" kern="1200" cap="none" spc="-10" normalizeH="0" baseline="0" noProof="0" dirty="0">
                <a:ln>
                  <a:noFill/>
                </a:ln>
                <a:solidFill>
                  <a:prstClr val="black"/>
                </a:solidFill>
                <a:effectLst/>
                <a:uLnTx/>
                <a:uFillTx/>
                <a:latin typeface="Calibri"/>
                <a:ea typeface="+mn-ea"/>
                <a:cs typeface="Calibri"/>
              </a:rPr>
              <a:t>art</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D</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p</a:t>
            </a:r>
            <a:r>
              <a:rPr kumimoji="0" sz="1600" b="1" i="0" u="none" strike="noStrike" kern="1200" cap="none" spc="-30" normalizeH="0" baseline="0" noProof="0" dirty="0">
                <a:ln>
                  <a:noFill/>
                </a:ln>
                <a:solidFill>
                  <a:prstClr val="black"/>
                </a:solidFill>
                <a:effectLst/>
                <a:uLnTx/>
                <a:uFillTx/>
                <a:latin typeface="Calibri"/>
                <a:ea typeface="+mn-ea"/>
                <a:cs typeface="Calibri"/>
              </a:rPr>
              <a:t>r</a:t>
            </a:r>
            <a:r>
              <a:rPr kumimoji="0" sz="1600" b="1" i="0" u="none" strike="noStrike" kern="1200" cap="none" spc="-15" normalizeH="0" baseline="0" noProof="0" dirty="0">
                <a:ln>
                  <a:noFill/>
                </a:ln>
                <a:solidFill>
                  <a:prstClr val="black"/>
                </a:solidFill>
                <a:effectLst/>
                <a:uLnTx/>
                <a:uFillTx/>
                <a:latin typeface="Calibri"/>
                <a:ea typeface="+mn-ea"/>
                <a:cs typeface="Calibri"/>
              </a:rPr>
              <a:t>es</a:t>
            </a:r>
            <a:r>
              <a:rPr kumimoji="0" sz="1600" b="1" i="0" u="none" strike="noStrike" kern="1200" cap="none" spc="-10" normalizeH="0" baseline="0" noProof="0" dirty="0">
                <a:ln>
                  <a:noFill/>
                </a:ln>
                <a:solidFill>
                  <a:prstClr val="black"/>
                </a:solidFill>
                <a:effectLst/>
                <a:uLnTx/>
                <a:uFillTx/>
                <a:latin typeface="Calibri"/>
                <a:ea typeface="+mn-ea"/>
                <a:cs typeface="Calibri"/>
              </a:rPr>
              <a:t>cri</a:t>
            </a:r>
            <a:r>
              <a:rPr kumimoji="0" sz="1600" b="1" i="0" u="none" strike="noStrike" kern="1200" cap="none" spc="-25" normalizeH="0" baseline="0" noProof="0" dirty="0">
                <a:ln>
                  <a:noFill/>
                </a:ln>
                <a:solidFill>
                  <a:prstClr val="black"/>
                </a:solidFill>
                <a:effectLst/>
                <a:uLnTx/>
                <a:uFillTx/>
                <a:latin typeface="Calibri"/>
                <a:ea typeface="+mn-ea"/>
                <a:cs typeface="Calibri"/>
              </a:rPr>
              <a:t>p</a:t>
            </a:r>
            <a:r>
              <a:rPr kumimoji="0" sz="1600" b="1" i="0" u="none" strike="noStrike" kern="1200" cap="none" spc="-5" normalizeH="0" baseline="0" noProof="0" dirty="0">
                <a:ln>
                  <a:noFill/>
                </a:ln>
                <a:solidFill>
                  <a:prstClr val="black"/>
                </a:solidFill>
                <a:effectLst/>
                <a:uLnTx/>
                <a:uFillTx/>
                <a:latin typeface="Calibri"/>
                <a:ea typeface="+mn-ea"/>
                <a:cs typeface="Calibri"/>
              </a:rPr>
              <a:t>tio</a:t>
            </a:r>
            <a:r>
              <a:rPr kumimoji="0" sz="1600" b="1" i="0" u="none" strike="noStrike" kern="1200" cap="none" spc="-10" normalizeH="0" baseline="0" noProof="0" dirty="0">
                <a:ln>
                  <a:noFill/>
                </a:ln>
                <a:solidFill>
                  <a:prstClr val="black"/>
                </a:solidFill>
                <a:effectLst/>
                <a:uLnTx/>
                <a:uFillTx/>
                <a:latin typeface="Calibri"/>
                <a:ea typeface="+mn-ea"/>
                <a:cs typeface="Calibri"/>
              </a:rPr>
              <a:t>n</a:t>
            </a:r>
            <a:r>
              <a:rPr kumimoji="0" sz="1600" b="1" i="0" u="none" strike="noStrike" kern="1200" cap="none" spc="2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dr</a:t>
            </a:r>
            <a:r>
              <a:rPr kumimoji="0" sz="1600" b="1" i="0" u="none" strike="noStrike" kern="1200" cap="none" spc="-20" normalizeH="0" baseline="0" noProof="0" dirty="0">
                <a:ln>
                  <a:noFill/>
                </a:ln>
                <a:solidFill>
                  <a:prstClr val="black"/>
                </a:solidFill>
                <a:effectLst/>
                <a:uLnTx/>
                <a:uFillTx/>
                <a:latin typeface="Calibri"/>
                <a:ea typeface="+mn-ea"/>
                <a:cs typeface="Calibri"/>
              </a:rPr>
              <a:t>u</a:t>
            </a:r>
            <a:r>
              <a:rPr kumimoji="0" sz="1600" b="1" i="0" u="none" strike="noStrike" kern="1200" cap="none" spc="-10" normalizeH="0" baseline="0" noProof="0" dirty="0">
                <a:ln>
                  <a:noFill/>
                </a:ln>
                <a:solidFill>
                  <a:prstClr val="black"/>
                </a:solidFill>
                <a:effectLst/>
                <a:uLnTx/>
                <a:uFillTx/>
                <a:latin typeface="Calibri"/>
                <a:ea typeface="+mn-ea"/>
                <a:cs typeface="Calibri"/>
              </a:rPr>
              <a:t>g</a:t>
            </a:r>
            <a:r>
              <a:rPr kumimoji="0" sz="1600" b="1" i="0" u="none" strike="noStrike" kern="1200" cap="none" spc="30" normalizeH="0" baseline="0" noProof="0" dirty="0">
                <a:ln>
                  <a:noFill/>
                </a:ln>
                <a:solidFill>
                  <a:prstClr val="black"/>
                </a:solidFill>
                <a:effectLst/>
                <a:uLnTx/>
                <a:uFillTx/>
                <a:latin typeface="Calibri"/>
                <a:ea typeface="+mn-ea"/>
                <a:cs typeface="Calibri"/>
              </a:rPr>
              <a:t> </a:t>
            </a:r>
            <a:r>
              <a:rPr kumimoji="0" sz="1600" b="1" i="0" u="none" strike="noStrike" kern="1200" cap="none" spc="-20" normalizeH="0" baseline="0" noProof="0" dirty="0">
                <a:ln>
                  <a:noFill/>
                </a:ln>
                <a:solidFill>
                  <a:prstClr val="black"/>
                </a:solidFill>
                <a:effectLst/>
                <a:uLnTx/>
                <a:uFillTx/>
                <a:latin typeface="Calibri"/>
                <a:ea typeface="+mn-ea"/>
                <a:cs typeface="Calibri"/>
              </a:rPr>
              <a:t>c</a:t>
            </a:r>
            <a:r>
              <a:rPr kumimoji="0" sz="1600" b="1" i="0" u="none" strike="noStrike" kern="1200" cap="none" spc="-10" normalizeH="0" baseline="0" noProof="0" dirty="0">
                <a:ln>
                  <a:noFill/>
                </a:ln>
                <a:solidFill>
                  <a:prstClr val="black"/>
                </a:solidFill>
                <a:effectLst/>
                <a:uLnTx/>
                <a:uFillTx/>
                <a:latin typeface="Calibri"/>
                <a:ea typeface="+mn-ea"/>
                <a:cs typeface="Calibri"/>
              </a:rPr>
              <a:t>o</a:t>
            </a:r>
            <a:r>
              <a:rPr kumimoji="0" sz="1600" b="1" i="0" u="none" strike="noStrike" kern="1200" cap="none" spc="-25" normalizeH="0" baseline="0" noProof="0" dirty="0">
                <a:ln>
                  <a:noFill/>
                </a:ln>
                <a:solidFill>
                  <a:prstClr val="black"/>
                </a:solidFill>
                <a:effectLst/>
                <a:uLnTx/>
                <a:uFillTx/>
                <a:latin typeface="Calibri"/>
                <a:ea typeface="+mn-ea"/>
                <a:cs typeface="Calibri"/>
              </a:rPr>
              <a:t>v</a:t>
            </a:r>
            <a:r>
              <a:rPr kumimoji="0" sz="1600" b="1" i="0" u="none" strike="noStrike" kern="1200" cap="none" spc="-15" normalizeH="0" baseline="0" noProof="0" dirty="0">
                <a:ln>
                  <a:noFill/>
                </a:ln>
                <a:solidFill>
                  <a:prstClr val="black"/>
                </a:solidFill>
                <a:effectLst/>
                <a:uLnTx/>
                <a:uFillTx/>
                <a:latin typeface="Calibri"/>
                <a:ea typeface="+mn-ea"/>
                <a:cs typeface="Calibri"/>
              </a:rPr>
              <a:t>e</a:t>
            </a:r>
            <a:r>
              <a:rPr kumimoji="0" sz="1600" b="1" i="0" u="none" strike="noStrike" kern="1200" cap="none" spc="-50" normalizeH="0" baseline="0" noProof="0" dirty="0">
                <a:ln>
                  <a:noFill/>
                </a:ln>
                <a:solidFill>
                  <a:prstClr val="black"/>
                </a:solidFill>
                <a:effectLst/>
                <a:uLnTx/>
                <a:uFillTx/>
                <a:latin typeface="Calibri"/>
                <a:ea typeface="+mn-ea"/>
                <a:cs typeface="Calibri"/>
              </a:rPr>
              <a:t>r</a:t>
            </a:r>
            <a:r>
              <a:rPr kumimoji="0" sz="1600" b="1" i="0" u="none" strike="noStrike" kern="1200" cap="none" spc="-10" normalizeH="0" baseline="0" noProof="0" dirty="0">
                <a:ln>
                  <a:noFill/>
                </a:ln>
                <a:solidFill>
                  <a:prstClr val="black"/>
                </a:solidFill>
                <a:effectLst/>
                <a:uLnTx/>
                <a:uFillTx/>
                <a:latin typeface="Calibri"/>
                <a:ea typeface="+mn-ea"/>
                <a:cs typeface="Calibri"/>
              </a:rPr>
              <a:t>a</a:t>
            </a:r>
            <a:r>
              <a:rPr kumimoji="0" sz="1600" b="1" i="0" u="none" strike="noStrike" kern="1200" cap="none" spc="-20" normalizeH="0" baseline="0" noProof="0" dirty="0">
                <a:ln>
                  <a:noFill/>
                </a:ln>
                <a:solidFill>
                  <a:prstClr val="black"/>
                </a:solidFill>
                <a:effectLst/>
                <a:uLnTx/>
                <a:uFillTx/>
                <a:latin typeface="Calibri"/>
                <a:ea typeface="+mn-ea"/>
                <a:cs typeface="Calibri"/>
              </a:rPr>
              <a:t>g</a:t>
            </a:r>
            <a:r>
              <a:rPr kumimoji="0" sz="1600" b="1" i="0" u="none" strike="noStrike" kern="1200" cap="none" spc="-10" normalizeH="0" baseline="0" noProof="0" dirty="0">
                <a:ln>
                  <a:noFill/>
                </a:ln>
                <a:solidFill>
                  <a:prstClr val="black"/>
                </a:solidFill>
                <a:effectLst/>
                <a:uLnTx/>
                <a:uFillTx/>
                <a:latin typeface="Calibri"/>
                <a:ea typeface="+mn-ea"/>
                <a:cs typeface="Calibri"/>
              </a:rPr>
              <a:t>e admini</a:t>
            </a:r>
            <a:r>
              <a:rPr kumimoji="0" sz="1600" b="1" i="0" u="none" strike="noStrike" kern="1200" cap="none" spc="-30" normalizeH="0" baseline="0" noProof="0" dirty="0">
                <a:ln>
                  <a:noFill/>
                </a:ln>
                <a:solidFill>
                  <a:prstClr val="black"/>
                </a:solidFill>
                <a:effectLst/>
                <a:uLnTx/>
                <a:uFillTx/>
                <a:latin typeface="Calibri"/>
                <a:ea typeface="+mn-ea"/>
                <a:cs typeface="Calibri"/>
              </a:rPr>
              <a:t>s</a:t>
            </a:r>
            <a:r>
              <a:rPr kumimoji="0" sz="1600" b="1" i="0" u="none" strike="noStrike" kern="1200" cap="none" spc="-35" normalizeH="0" baseline="0" noProof="0" dirty="0">
                <a:ln>
                  <a:noFill/>
                </a:ln>
                <a:solidFill>
                  <a:prstClr val="black"/>
                </a:solidFill>
                <a:effectLst/>
                <a:uLnTx/>
                <a:uFillTx/>
                <a:latin typeface="Calibri"/>
                <a:ea typeface="+mn-ea"/>
                <a:cs typeface="Calibri"/>
              </a:rPr>
              <a:t>t</a:t>
            </a:r>
            <a:r>
              <a:rPr kumimoji="0" sz="1600" b="1" i="0" u="none" strike="noStrike" kern="1200" cap="none" spc="-15" normalizeH="0" baseline="0" noProof="0" dirty="0">
                <a:ln>
                  <a:noFill/>
                </a:ln>
                <a:solidFill>
                  <a:prstClr val="black"/>
                </a:solidFill>
                <a:effectLst/>
                <a:uLnTx/>
                <a:uFillTx/>
                <a:latin typeface="Calibri"/>
                <a:ea typeface="+mn-ea"/>
                <a:cs typeface="Calibri"/>
              </a:rPr>
              <a:t>e</a:t>
            </a:r>
            <a:r>
              <a:rPr kumimoji="0" sz="1600" b="1" i="0" u="none" strike="noStrike" kern="1200" cap="none" spc="-25" normalizeH="0" baseline="0" noProof="0" dirty="0">
                <a:ln>
                  <a:noFill/>
                </a:ln>
                <a:solidFill>
                  <a:prstClr val="black"/>
                </a:solidFill>
                <a:effectLst/>
                <a:uLnTx/>
                <a:uFillTx/>
                <a:latin typeface="Calibri"/>
                <a:ea typeface="+mn-ea"/>
                <a:cs typeface="Calibri"/>
              </a:rPr>
              <a:t>r</a:t>
            </a:r>
            <a:r>
              <a:rPr kumimoji="0" sz="1600" b="1" i="0" u="none" strike="noStrike" kern="1200" cap="none" spc="-15" normalizeH="0" baseline="0" noProof="0" dirty="0">
                <a:ln>
                  <a:noFill/>
                </a:ln>
                <a:solidFill>
                  <a:prstClr val="black"/>
                </a:solidFill>
                <a:effectLst/>
                <a:uLnTx/>
                <a:uFillTx/>
                <a:latin typeface="Calibri"/>
                <a:ea typeface="+mn-ea"/>
                <a:cs typeface="Calibri"/>
              </a:rPr>
              <a:t>e</a:t>
            </a:r>
            <a:r>
              <a:rPr kumimoji="0" sz="1600" b="1" i="0" u="none" strike="noStrike" kern="1200" cap="none" spc="-10" normalizeH="0" baseline="0" noProof="0" dirty="0">
                <a:ln>
                  <a:noFill/>
                </a:ln>
                <a:solidFill>
                  <a:prstClr val="black"/>
                </a:solidFill>
                <a:effectLst/>
                <a:uLnTx/>
                <a:uFillTx/>
                <a:latin typeface="Calibri"/>
                <a:ea typeface="+mn-ea"/>
                <a:cs typeface="Calibri"/>
              </a:rPr>
              <a:t>d</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t</a:t>
            </a:r>
            <a:r>
              <a:rPr kumimoji="0" sz="1600" b="1" i="0" u="none" strike="noStrike" kern="1200" cap="none" spc="-20" normalizeH="0" baseline="0" noProof="0" dirty="0">
                <a:ln>
                  <a:noFill/>
                </a:ln>
                <a:solidFill>
                  <a:prstClr val="black"/>
                </a:solidFill>
                <a:effectLst/>
                <a:uLnTx/>
                <a:uFillTx/>
                <a:latin typeface="Calibri"/>
                <a:ea typeface="+mn-ea"/>
                <a:cs typeface="Calibri"/>
              </a:rPr>
              <a:t>h</a:t>
            </a:r>
            <a:r>
              <a:rPr kumimoji="0" sz="1600" b="1" i="0" u="none" strike="noStrike" kern="1200" cap="none" spc="-40" normalizeH="0" baseline="0" noProof="0" dirty="0">
                <a:ln>
                  <a:noFill/>
                </a:ln>
                <a:solidFill>
                  <a:prstClr val="black"/>
                </a:solidFill>
                <a:effectLst/>
                <a:uLnTx/>
                <a:uFillTx/>
                <a:latin typeface="Calibri"/>
                <a:ea typeface="+mn-ea"/>
                <a:cs typeface="Calibri"/>
              </a:rPr>
              <a:t>r</a:t>
            </a:r>
            <a:r>
              <a:rPr kumimoji="0" sz="1600" b="1" i="0" u="none" strike="noStrike" kern="1200" cap="none" spc="-10" normalizeH="0" baseline="0" noProof="0" dirty="0">
                <a:ln>
                  <a:noFill/>
                </a:ln>
                <a:solidFill>
                  <a:prstClr val="black"/>
                </a:solidFill>
                <a:effectLst/>
                <a:uLnTx/>
                <a:uFillTx/>
                <a:latin typeface="Calibri"/>
                <a:ea typeface="+mn-ea"/>
                <a:cs typeface="Calibri"/>
              </a:rPr>
              <a:t>o</a:t>
            </a:r>
            <a:r>
              <a:rPr kumimoji="0" sz="1600" b="1" i="0" u="none" strike="noStrike" kern="1200" cap="none" spc="-15" normalizeH="0" baseline="0" noProof="0" dirty="0">
                <a:ln>
                  <a:noFill/>
                </a:ln>
                <a:solidFill>
                  <a:prstClr val="black"/>
                </a:solidFill>
                <a:effectLst/>
                <a:uLnTx/>
                <a:uFillTx/>
                <a:latin typeface="Calibri"/>
                <a:ea typeface="+mn-ea"/>
                <a:cs typeface="Calibri"/>
              </a:rPr>
              <a:t>ug</a:t>
            </a:r>
            <a:r>
              <a:rPr kumimoji="0" sz="1600" b="1" i="0" u="none" strike="noStrike" kern="1200" cap="none" spc="-10" normalizeH="0" baseline="0" noProof="0" dirty="0">
                <a:ln>
                  <a:noFill/>
                </a:ln>
                <a:solidFill>
                  <a:prstClr val="black"/>
                </a:solidFill>
                <a:effectLst/>
                <a:uLnTx/>
                <a:uFillTx/>
                <a:latin typeface="Calibri"/>
                <a:ea typeface="+mn-ea"/>
                <a:cs typeface="Calibri"/>
              </a:rPr>
              <a:t>h</a:t>
            </a:r>
            <a:r>
              <a:rPr kumimoji="0" sz="1600" b="1" i="0" u="none" strike="noStrike" kern="1200" cap="none" spc="4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N</a:t>
            </a:r>
            <a:r>
              <a:rPr kumimoji="0" sz="1600" b="1" i="0" u="none" strike="noStrike" kern="1200" cap="none" spc="-30" normalizeH="0" baseline="0" noProof="0" dirty="0">
                <a:ln>
                  <a:noFill/>
                </a:ln>
                <a:solidFill>
                  <a:prstClr val="black"/>
                </a:solidFill>
                <a:effectLst/>
                <a:uLnTx/>
                <a:uFillTx/>
                <a:latin typeface="Calibri"/>
                <a:ea typeface="+mn-ea"/>
                <a:cs typeface="Calibri"/>
              </a:rPr>
              <a:t>a</a:t>
            </a:r>
            <a:r>
              <a:rPr kumimoji="0" sz="1600" b="1" i="0" u="none" strike="noStrike" kern="1200" cap="none" spc="-15" normalizeH="0" baseline="0" noProof="0" dirty="0">
                <a:ln>
                  <a:noFill/>
                </a:ln>
                <a:solidFill>
                  <a:prstClr val="black"/>
                </a:solidFill>
                <a:effectLst/>
                <a:uLnTx/>
                <a:uFillTx/>
                <a:latin typeface="Calibri"/>
                <a:ea typeface="+mn-ea"/>
                <a:cs typeface="Calibri"/>
              </a:rPr>
              <a:t>vitu</a:t>
            </a:r>
            <a:r>
              <a:rPr kumimoji="0" sz="1600" b="1" i="0" u="none" strike="noStrike" kern="1200" cap="none" spc="-10" normalizeH="0" baseline="0" noProof="0" dirty="0">
                <a:ln>
                  <a:noFill/>
                </a:ln>
                <a:solidFill>
                  <a:prstClr val="black"/>
                </a:solidFill>
                <a:effectLst/>
                <a:uLnTx/>
                <a:uFillTx/>
                <a:latin typeface="Calibri"/>
                <a:ea typeface="+mn-ea"/>
                <a:cs typeface="Calibri"/>
              </a:rPr>
              <a:t>s</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Health</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So</a:t>
            </a:r>
            <a:r>
              <a:rPr kumimoji="0" sz="1600" b="1" i="0" u="none" strike="noStrike" kern="1200" cap="none" spc="0" normalizeH="0" baseline="0" noProof="0" dirty="0">
                <a:ln>
                  <a:noFill/>
                </a:ln>
                <a:solidFill>
                  <a:prstClr val="black"/>
                </a:solidFill>
                <a:effectLst/>
                <a:uLnTx/>
                <a:uFillTx/>
                <a:latin typeface="Calibri"/>
                <a:ea typeface="+mn-ea"/>
                <a:cs typeface="Calibri"/>
              </a:rPr>
              <a:t>l</a:t>
            </a:r>
            <a:r>
              <a:rPr kumimoji="0" sz="1600" b="1" i="0" u="none" strike="noStrike" kern="1200" cap="none" spc="-15" normalizeH="0" baseline="0" noProof="0" dirty="0">
                <a:ln>
                  <a:noFill/>
                </a:ln>
                <a:solidFill>
                  <a:prstClr val="black"/>
                </a:solidFill>
                <a:effectLst/>
                <a:uLnTx/>
                <a:uFillTx/>
                <a:latin typeface="Calibri"/>
                <a:ea typeface="+mn-ea"/>
                <a:cs typeface="Calibri"/>
              </a:rPr>
              <a:t>u</a:t>
            </a:r>
            <a:r>
              <a:rPr kumimoji="0" sz="1600" b="1" i="0" u="none" strike="noStrike" kern="1200" cap="none" spc="-5" normalizeH="0" baseline="0" noProof="0" dirty="0">
                <a:ln>
                  <a:noFill/>
                </a:ln>
                <a:solidFill>
                  <a:prstClr val="black"/>
                </a:solidFill>
                <a:effectLst/>
                <a:uLnTx/>
                <a:uFillTx/>
                <a:latin typeface="Calibri"/>
                <a:ea typeface="+mn-ea"/>
                <a:cs typeface="Calibri"/>
              </a:rPr>
              <a:t>tio</a:t>
            </a:r>
            <a:r>
              <a:rPr kumimoji="0" sz="1600" b="1" i="0" u="none" strike="noStrike" kern="1200" cap="none" spc="-15" normalizeH="0" baseline="0" noProof="0" dirty="0">
                <a:ln>
                  <a:noFill/>
                </a:ln>
                <a:solidFill>
                  <a:prstClr val="black"/>
                </a:solidFill>
                <a:effectLst/>
                <a:uLnTx/>
                <a:uFillTx/>
                <a:latin typeface="Calibri"/>
                <a:ea typeface="+mn-ea"/>
                <a:cs typeface="Calibri"/>
              </a:rPr>
              <a:t>n</a:t>
            </a:r>
            <a:r>
              <a:rPr kumimoji="0" sz="1600" b="1" i="0" u="none" strike="noStrike" kern="1200" cap="none" spc="-10" normalizeH="0" baseline="0" noProof="0" dirty="0">
                <a:ln>
                  <a:noFill/>
                </a:ln>
                <a:solidFill>
                  <a:prstClr val="black"/>
                </a:solidFill>
                <a:effectLst/>
                <a:uLnTx/>
                <a:uFillTx/>
                <a:latin typeface="Calibri"/>
                <a:ea typeface="+mn-ea"/>
                <a:cs typeface="Calibri"/>
              </a:rPr>
              <a:t>s.</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299085" marR="0" lvl="0" indent="-286385" algn="l" defTabSz="914400" rtl="0" eaLnBrk="1" fontAlgn="auto" latinLnBrk="0" hangingPunct="1">
              <a:lnSpc>
                <a:spcPct val="100000"/>
              </a:lnSpc>
              <a:spcBef>
                <a:spcPts val="0"/>
              </a:spcBef>
              <a:spcAft>
                <a:spcPts val="0"/>
              </a:spcAft>
              <a:buClr>
                <a:srgbClr val="A4A4A4"/>
              </a:buClr>
              <a:buSzTx/>
              <a:buFont typeface="Wingdings"/>
              <a:buChar char=""/>
              <a:tabLst>
                <a:tab pos="299720"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The</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no</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30" normalizeH="0" baseline="0" noProof="0" dirty="0">
                <a:ln>
                  <a:noFill/>
                </a:ln>
                <a:solidFill>
                  <a:prstClr val="black"/>
                </a:solidFill>
                <a:effectLst/>
                <a:uLnTx/>
                <a:uFillTx/>
                <a:latin typeface="Calibri"/>
                <a:ea typeface="+mn-ea"/>
                <a:cs typeface="Calibri"/>
              </a:rPr>
              <a:t>c</a:t>
            </a:r>
            <a:r>
              <a:rPr kumimoji="0" sz="1600" b="0" i="0" u="none" strike="noStrike" kern="1200" cap="none" spc="-25" normalizeH="0" baseline="0" noProof="0" dirty="0">
                <a:ln>
                  <a:noFill/>
                </a:ln>
                <a:solidFill>
                  <a:prstClr val="black"/>
                </a:solidFill>
                <a:effectLst/>
                <a:uLnTx/>
                <a:uFillTx/>
                <a:latin typeface="Calibri"/>
                <a:ea typeface="+mn-ea"/>
                <a:cs typeface="Calibri"/>
              </a:rPr>
              <a:t>ov</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age</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30" normalizeH="0" baseline="0" noProof="0" dirty="0">
                <a:ln>
                  <a:noFill/>
                </a:ln>
                <a:solidFill>
                  <a:prstClr val="black"/>
                </a:solidFill>
                <a:effectLst/>
                <a:uLnTx/>
                <a:uFillTx/>
                <a:latin typeface="Calibri"/>
                <a:ea typeface="+mn-ea"/>
                <a:cs typeface="Calibri"/>
              </a:rPr>
              <a:t>g</a:t>
            </a:r>
            <a:r>
              <a:rPr kumimoji="0" sz="1600" b="0" i="0" u="none" strike="noStrike" kern="1200" cap="none" spc="-10" normalizeH="0" baseline="0" noProof="0" dirty="0">
                <a:ln>
                  <a:noFill/>
                </a:ln>
                <a:solidFill>
                  <a:prstClr val="black"/>
                </a:solidFill>
                <a:effectLst/>
                <a:uLnTx/>
                <a:uFillTx/>
                <a:latin typeface="Calibri"/>
                <a:ea typeface="+mn-ea"/>
                <a:cs typeface="Calibri"/>
              </a:rPr>
              <a:t>ap or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80"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donut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hole”</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on</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these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plans</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299085" marR="0" lvl="0" indent="-286385" algn="l" defTabSz="914400" rtl="0" eaLnBrk="1" fontAlgn="auto" latinLnBrk="0" hangingPunct="1">
              <a:lnSpc>
                <a:spcPct val="100000"/>
              </a:lnSpc>
              <a:spcBef>
                <a:spcPts val="0"/>
              </a:spcBef>
              <a:spcAft>
                <a:spcPts val="0"/>
              </a:spcAft>
              <a:buClr>
                <a:srgbClr val="A4A4A4"/>
              </a:buClr>
              <a:buSzTx/>
              <a:buFont typeface="Wingdings"/>
              <a:buChar char=""/>
              <a:tabLst>
                <a:tab pos="299720"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Me</a:t>
            </a:r>
            <a:r>
              <a:rPr kumimoji="0" sz="1600" b="0" i="0" u="none" strike="noStrike" kern="1200" cap="none" spc="-25" normalizeH="0" baseline="0" noProof="0" dirty="0">
                <a:ln>
                  <a:noFill/>
                </a:ln>
                <a:solidFill>
                  <a:prstClr val="black"/>
                </a:solidFill>
                <a:effectLst/>
                <a:uLnTx/>
                <a:uFillTx/>
                <a:latin typeface="Calibri"/>
                <a:ea typeface="+mn-ea"/>
                <a:cs typeface="Calibri"/>
              </a:rPr>
              <a:t>m</a:t>
            </a:r>
            <a:r>
              <a:rPr kumimoji="0" sz="1600" b="0" i="0" u="none" strike="noStrike" kern="1200" cap="none" spc="-15" normalizeH="0" baseline="0" noProof="0" dirty="0">
                <a:ln>
                  <a:noFill/>
                </a:ln>
                <a:solidFill>
                  <a:prstClr val="black"/>
                </a:solidFill>
                <a:effectLst/>
                <a:uLnTx/>
                <a:uFillTx/>
                <a:latin typeface="Calibri"/>
                <a:ea typeface="+mn-ea"/>
                <a:cs typeface="Calibri"/>
              </a:rPr>
              <a:t>be</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0"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ei</a:t>
            </a:r>
            <a:r>
              <a:rPr kumimoji="0" sz="1600" b="0" i="0" u="none" strike="noStrike" kern="1200" cap="none" spc="-25" normalizeH="0" baseline="0" noProof="0" dirty="0">
                <a:ln>
                  <a:noFill/>
                </a:ln>
                <a:solidFill>
                  <a:prstClr val="black"/>
                </a:solidFill>
                <a:effectLst/>
                <a:uLnTx/>
                <a:uFillTx/>
                <a:latin typeface="Calibri"/>
                <a:ea typeface="+mn-ea"/>
                <a:cs typeface="Calibri"/>
              </a:rPr>
              <a:t>v</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0</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20" normalizeH="0" baseline="0" noProof="0" dirty="0">
                <a:ln>
                  <a:noFill/>
                </a:ln>
                <a:solidFill>
                  <a:prstClr val="black"/>
                </a:solidFill>
                <a:effectLst/>
                <a:uLnTx/>
                <a:uFillTx/>
                <a:latin typeface="Calibri"/>
                <a:ea typeface="+mn-ea"/>
                <a:cs typeface="Calibri"/>
              </a:rPr>
              <a:t>g</a:t>
            </a:r>
            <a:r>
              <a:rPr kumimoji="0" sz="1600" b="0" i="0" u="none" strike="noStrike" kern="1200" cap="none" spc="-10" normalizeH="0" baseline="0" noProof="0" dirty="0">
                <a:ln>
                  <a:noFill/>
                </a:ln>
                <a:solidFill>
                  <a:prstClr val="black"/>
                </a:solidFill>
                <a:effectLst/>
                <a:uLnTx/>
                <a:uFillTx/>
                <a:latin typeface="Calibri"/>
                <a:ea typeface="+mn-ea"/>
                <a:cs typeface="Calibri"/>
              </a:rPr>
              <a:t>ene</a:t>
            </a:r>
            <a:r>
              <a:rPr kumimoji="0" sz="1600" b="0" i="0" u="none" strike="noStrike" kern="1200" cap="none" spc="-2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ic</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5" normalizeH="0" baseline="0" noProof="0" dirty="0">
                <a:ln>
                  <a:noFill/>
                </a:ln>
                <a:solidFill>
                  <a:prstClr val="black"/>
                </a:solidFill>
                <a:effectLst/>
                <a:uLnTx/>
                <a:uFillTx/>
                <a:latin typeface="Calibri"/>
                <a:ea typeface="+mn-ea"/>
                <a:cs typeface="Calibri"/>
              </a:rPr>
              <a:t>op</a:t>
            </a:r>
            <a:r>
              <a:rPr kumimoji="0" sz="1600" b="0" i="0" u="none" strike="noStrike" kern="1200" cap="none" spc="-30" normalizeH="0" baseline="0" noProof="0" dirty="0">
                <a:ln>
                  <a:noFill/>
                </a:ln>
                <a:solidFill>
                  <a:prstClr val="black"/>
                </a:solidFill>
                <a:effectLst/>
                <a:uLnTx/>
                <a:uFillTx/>
                <a:latin typeface="Calibri"/>
                <a:ea typeface="+mn-ea"/>
                <a:cs typeface="Calibri"/>
              </a:rPr>
              <a:t>a</a:t>
            </a:r>
            <a:r>
              <a:rPr kumimoji="0" sz="1600" b="0" i="0" u="none" strike="noStrike" kern="1200" cap="none" spc="-25" normalizeH="0" baseline="0" noProof="0" dirty="0">
                <a:ln>
                  <a:noFill/>
                </a:ln>
                <a:solidFill>
                  <a:prstClr val="black"/>
                </a:solidFill>
                <a:effectLst/>
                <a:uLnTx/>
                <a:uFillTx/>
                <a:latin typeface="Calibri"/>
                <a:ea typeface="+mn-ea"/>
                <a:cs typeface="Calibri"/>
              </a:rPr>
              <a:t>y</a:t>
            </a:r>
            <a:r>
              <a:rPr kumimoji="0" sz="1600" b="0" i="0" u="none" strike="noStrike" kern="1200" cap="none" spc="-10" normalizeH="0" baseline="0" noProof="0" dirty="0">
                <a:ln>
                  <a:noFill/>
                </a:ln>
                <a:solidFill>
                  <a:prstClr val="black"/>
                </a:solidFill>
                <a:effectLst/>
                <a:uLnTx/>
                <a:uFillTx/>
                <a:latin typeface="Calibri"/>
                <a:ea typeface="+mn-ea"/>
                <a:cs typeface="Calibri"/>
              </a:rPr>
              <a:t>s</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C183D7F6-B498-43B3-948B-1728B52AA6E4}">
                <adec:decorative xmlns:adec="http://schemas.microsoft.com/office/drawing/2017/decorative" val="1"/>
              </a:ext>
            </a:extLst>
          </p:cNvPr>
          <p:cNvSpPr/>
          <p:nvPr/>
        </p:nvSpPr>
        <p:spPr>
          <a:xfrm>
            <a:off x="9381743" y="6155434"/>
            <a:ext cx="2733040" cy="624840"/>
          </a:xfrm>
          <a:custGeom>
            <a:avLst/>
            <a:gdLst/>
            <a:ahLst/>
            <a:cxnLst/>
            <a:rect l="l" t="t" r="r" b="b"/>
            <a:pathLst>
              <a:path w="2733040" h="624840">
                <a:moveTo>
                  <a:pt x="0" y="624840"/>
                </a:moveTo>
                <a:lnTo>
                  <a:pt x="2732531" y="624840"/>
                </a:lnTo>
                <a:lnTo>
                  <a:pt x="2732531" y="0"/>
                </a:lnTo>
                <a:lnTo>
                  <a:pt x="0" y="0"/>
                </a:lnTo>
                <a:lnTo>
                  <a:pt x="0" y="62484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7" name="object 7" descr="Table for 100-A EGWP PPO plan with Medicare Part D prescription drug coverage plans."/>
          <p:cNvGraphicFramePr>
            <a:graphicFrameLocks noGrp="1"/>
          </p:cNvGraphicFramePr>
          <p:nvPr>
            <p:extLst>
              <p:ext uri="{D42A27DB-BD31-4B8C-83A1-F6EECF244321}">
                <p14:modId xmlns:p14="http://schemas.microsoft.com/office/powerpoint/2010/main" val="97592010"/>
              </p:ext>
            </p:extLst>
          </p:nvPr>
        </p:nvGraphicFramePr>
        <p:xfrm>
          <a:off x="965022" y="3429508"/>
          <a:ext cx="10572925" cy="2093719"/>
        </p:xfrm>
        <a:graphic>
          <a:graphicData uri="http://schemas.openxmlformats.org/drawingml/2006/table">
            <a:tbl>
              <a:tblPr firstRow="1" bandRow="1">
                <a:tableStyleId>{2D5ABB26-0587-4C30-8999-92F81FD0307C}</a:tableStyleId>
              </a:tblPr>
              <a:tblGrid>
                <a:gridCol w="1462709">
                  <a:extLst>
                    <a:ext uri="{9D8B030D-6E8A-4147-A177-3AD203B41FA5}">
                      <a16:colId xmlns:a16="http://schemas.microsoft.com/office/drawing/2014/main" val="20000"/>
                    </a:ext>
                  </a:extLst>
                </a:gridCol>
                <a:gridCol w="1471168">
                  <a:extLst>
                    <a:ext uri="{9D8B030D-6E8A-4147-A177-3AD203B41FA5}">
                      <a16:colId xmlns:a16="http://schemas.microsoft.com/office/drawing/2014/main" val="20001"/>
                    </a:ext>
                  </a:extLst>
                </a:gridCol>
                <a:gridCol w="1454150">
                  <a:extLst>
                    <a:ext uri="{9D8B030D-6E8A-4147-A177-3AD203B41FA5}">
                      <a16:colId xmlns:a16="http://schemas.microsoft.com/office/drawing/2014/main" val="20002"/>
                    </a:ext>
                  </a:extLst>
                </a:gridCol>
                <a:gridCol w="1462658">
                  <a:extLst>
                    <a:ext uri="{9D8B030D-6E8A-4147-A177-3AD203B41FA5}">
                      <a16:colId xmlns:a16="http://schemas.microsoft.com/office/drawing/2014/main" val="20003"/>
                    </a:ext>
                  </a:extLst>
                </a:gridCol>
                <a:gridCol w="1462659">
                  <a:extLst>
                    <a:ext uri="{9D8B030D-6E8A-4147-A177-3AD203B41FA5}">
                      <a16:colId xmlns:a16="http://schemas.microsoft.com/office/drawing/2014/main" val="20004"/>
                    </a:ext>
                  </a:extLst>
                </a:gridCol>
                <a:gridCol w="1462658">
                  <a:extLst>
                    <a:ext uri="{9D8B030D-6E8A-4147-A177-3AD203B41FA5}">
                      <a16:colId xmlns:a16="http://schemas.microsoft.com/office/drawing/2014/main" val="20005"/>
                    </a:ext>
                  </a:extLst>
                </a:gridCol>
                <a:gridCol w="1796923">
                  <a:extLst>
                    <a:ext uri="{9D8B030D-6E8A-4147-A177-3AD203B41FA5}">
                      <a16:colId xmlns:a16="http://schemas.microsoft.com/office/drawing/2014/main" val="20006"/>
                    </a:ext>
                  </a:extLst>
                </a:gridCol>
              </a:tblGrid>
              <a:tr h="537209">
                <a:tc>
                  <a:txBody>
                    <a:bodyPr/>
                    <a:lstStyle/>
                    <a:p>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a:txBody>
                    <a:bodyPr/>
                    <a:lstStyle/>
                    <a:p>
                      <a:endParaRPr sz="16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tcPr>
                </a:tc>
                <a:tc gridSpan="2">
                  <a:txBody>
                    <a:bodyPr/>
                    <a:lstStyle/>
                    <a:p>
                      <a:pPr marL="85090" marR="1212215">
                        <a:lnSpc>
                          <a:spcPct val="100000"/>
                        </a:lnSpc>
                      </a:pPr>
                      <a:r>
                        <a:rPr sz="1200" b="1" dirty="0">
                          <a:solidFill>
                            <a:srgbClr val="FFFFFF"/>
                          </a:solidFill>
                          <a:latin typeface="Calibri"/>
                          <a:cs typeface="Calibri"/>
                        </a:rPr>
                        <a:t>N</a:t>
                      </a:r>
                      <a:r>
                        <a:rPr sz="1200" b="1" spc="-15" dirty="0">
                          <a:solidFill>
                            <a:srgbClr val="FFFFFF"/>
                          </a:solidFill>
                          <a:latin typeface="Calibri"/>
                          <a:cs typeface="Calibri"/>
                        </a:rPr>
                        <a:t>e</a:t>
                      </a:r>
                      <a:r>
                        <a:rPr sz="1200" b="1" dirty="0">
                          <a:solidFill>
                            <a:srgbClr val="FFFFFF"/>
                          </a:solidFill>
                          <a:latin typeface="Calibri"/>
                          <a:cs typeface="Calibri"/>
                        </a:rPr>
                        <a:t>twork</a:t>
                      </a:r>
                      <a:r>
                        <a:rPr sz="1200" b="1" spc="-10" dirty="0">
                          <a:solidFill>
                            <a:srgbClr val="FFFFFF"/>
                          </a:solidFill>
                          <a:latin typeface="Calibri"/>
                          <a:cs typeface="Calibri"/>
                        </a:rPr>
                        <a:t> </a:t>
                      </a:r>
                      <a:r>
                        <a:rPr sz="1200" b="1" spc="-20" dirty="0">
                          <a:solidFill>
                            <a:srgbClr val="FFFFFF"/>
                          </a:solidFill>
                          <a:latin typeface="Calibri"/>
                          <a:cs typeface="Calibri"/>
                        </a:rPr>
                        <a:t>Re</a:t>
                      </a:r>
                      <a:r>
                        <a:rPr sz="1200" b="1" spc="-10" dirty="0">
                          <a:solidFill>
                            <a:srgbClr val="FFFFFF"/>
                          </a:solidFill>
                          <a:latin typeface="Calibri"/>
                          <a:cs typeface="Calibri"/>
                        </a:rPr>
                        <a:t>t</a:t>
                      </a:r>
                      <a:r>
                        <a:rPr sz="1200" b="1" spc="-5" dirty="0">
                          <a:solidFill>
                            <a:srgbClr val="FFFFFF"/>
                          </a:solidFill>
                          <a:latin typeface="Calibri"/>
                          <a:cs typeface="Calibri"/>
                        </a:rPr>
                        <a:t>a</a:t>
                      </a:r>
                      <a:r>
                        <a:rPr sz="1200" b="1" dirty="0">
                          <a:solidFill>
                            <a:srgbClr val="FFFFFF"/>
                          </a:solidFill>
                          <a:latin typeface="Calibri"/>
                          <a:cs typeface="Calibri"/>
                        </a:rPr>
                        <a:t>il </a:t>
                      </a:r>
                      <a:r>
                        <a:rPr sz="1200" b="1" spc="-5" dirty="0">
                          <a:solidFill>
                            <a:srgbClr val="FFFFFF"/>
                          </a:solidFill>
                          <a:latin typeface="Calibri"/>
                          <a:cs typeface="Calibri"/>
                        </a:rPr>
                        <a:t>Pha</a:t>
                      </a:r>
                      <a:r>
                        <a:rPr sz="1200" b="1" dirty="0">
                          <a:solidFill>
                            <a:srgbClr val="FFFFFF"/>
                          </a:solidFill>
                          <a:latin typeface="Calibri"/>
                          <a:cs typeface="Calibri"/>
                        </a:rPr>
                        <a:t>r</a:t>
                      </a:r>
                      <a:r>
                        <a:rPr sz="1200" b="1" spc="-5" dirty="0">
                          <a:solidFill>
                            <a:srgbClr val="FFFFFF"/>
                          </a:solidFill>
                          <a:latin typeface="Calibri"/>
                          <a:cs typeface="Calibri"/>
                        </a:rPr>
                        <a:t>macy </a:t>
                      </a:r>
                      <a:r>
                        <a:rPr sz="1200" b="1" dirty="0">
                          <a:solidFill>
                            <a:srgbClr val="FFFFFF"/>
                          </a:solidFill>
                          <a:latin typeface="Calibri"/>
                          <a:cs typeface="Calibri"/>
                        </a:rPr>
                        <a:t>(90</a:t>
                      </a:r>
                      <a:r>
                        <a:rPr sz="1200" b="1" spc="5" dirty="0">
                          <a:solidFill>
                            <a:srgbClr val="FFFFFF"/>
                          </a:solidFill>
                          <a:latin typeface="Calibri"/>
                          <a:cs typeface="Calibri"/>
                        </a:rPr>
                        <a:t> </a:t>
                      </a:r>
                      <a:r>
                        <a:rPr sz="1200" b="1" dirty="0">
                          <a:solidFill>
                            <a:srgbClr val="FFFFFF"/>
                          </a:solidFill>
                          <a:latin typeface="Calibri"/>
                          <a:cs typeface="Calibri"/>
                        </a:rPr>
                        <a:t>d</a:t>
                      </a:r>
                      <a:r>
                        <a:rPr sz="1200" b="1" spc="-30" dirty="0">
                          <a:solidFill>
                            <a:srgbClr val="FFFFFF"/>
                          </a:solidFill>
                          <a:latin typeface="Calibri"/>
                          <a:cs typeface="Calibri"/>
                        </a:rPr>
                        <a:t>a</a:t>
                      </a:r>
                      <a:r>
                        <a:rPr sz="1200" b="1" dirty="0">
                          <a:solidFill>
                            <a:srgbClr val="FFFFFF"/>
                          </a:solidFill>
                          <a:latin typeface="Calibri"/>
                          <a:cs typeface="Calibri"/>
                        </a:rPr>
                        <a:t>y</a:t>
                      </a:r>
                      <a:r>
                        <a:rPr sz="1200" b="1" spc="-5" dirty="0">
                          <a:solidFill>
                            <a:srgbClr val="FFFFFF"/>
                          </a:solidFill>
                          <a:latin typeface="Calibri"/>
                          <a:cs typeface="Calibri"/>
                        </a:rPr>
                        <a:t> </a:t>
                      </a:r>
                      <a:r>
                        <a:rPr sz="1200" b="1" dirty="0">
                          <a:solidFill>
                            <a:srgbClr val="FFFFFF"/>
                          </a:solidFill>
                          <a:latin typeface="Calibri"/>
                          <a:cs typeface="Calibri"/>
                        </a:rPr>
                        <a:t>suppl</a:t>
                      </a:r>
                      <a:r>
                        <a:rPr sz="1200" b="1" spc="-5" dirty="0">
                          <a:solidFill>
                            <a:srgbClr val="FFFFFF"/>
                          </a:solidFill>
                          <a:latin typeface="Calibri"/>
                          <a:cs typeface="Calibri"/>
                        </a:rPr>
                        <a:t>y</a:t>
                      </a:r>
                      <a:r>
                        <a:rPr sz="1200" b="1" dirty="0">
                          <a:solidFill>
                            <a:srgbClr val="FFFFFF"/>
                          </a:solidFill>
                          <a:latin typeface="Calibri"/>
                          <a:cs typeface="Calibri"/>
                        </a:rPr>
                        <a:t>)</a:t>
                      </a:r>
                      <a:endParaRPr sz="12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hMerge="1">
                  <a:txBody>
                    <a:bodyPr/>
                    <a:lstStyle/>
                    <a:p>
                      <a:endParaRPr/>
                    </a:p>
                  </a:txBody>
                  <a:tcPr marL="0" marR="0" marT="0" marB="0"/>
                </a:tc>
                <a:tc gridSpan="2">
                  <a:txBody>
                    <a:bodyPr/>
                    <a:lstStyle/>
                    <a:p>
                      <a:pPr marL="85725" marR="1219835">
                        <a:lnSpc>
                          <a:spcPct val="100000"/>
                        </a:lnSpc>
                      </a:pPr>
                      <a:r>
                        <a:rPr sz="1200" b="1" dirty="0">
                          <a:solidFill>
                            <a:srgbClr val="FFFFFF"/>
                          </a:solidFill>
                          <a:latin typeface="Calibri"/>
                          <a:cs typeface="Calibri"/>
                        </a:rPr>
                        <a:t>N</a:t>
                      </a:r>
                      <a:r>
                        <a:rPr sz="1200" b="1" spc="-15" dirty="0">
                          <a:solidFill>
                            <a:srgbClr val="FFFFFF"/>
                          </a:solidFill>
                          <a:latin typeface="Calibri"/>
                          <a:cs typeface="Calibri"/>
                        </a:rPr>
                        <a:t>e</a:t>
                      </a:r>
                      <a:r>
                        <a:rPr sz="1200" b="1" dirty="0">
                          <a:solidFill>
                            <a:srgbClr val="FFFFFF"/>
                          </a:solidFill>
                          <a:latin typeface="Calibri"/>
                          <a:cs typeface="Calibri"/>
                        </a:rPr>
                        <a:t>twork</a:t>
                      </a:r>
                      <a:r>
                        <a:rPr sz="1200" b="1" spc="-10" dirty="0">
                          <a:solidFill>
                            <a:srgbClr val="FFFFFF"/>
                          </a:solidFill>
                          <a:latin typeface="Calibri"/>
                          <a:cs typeface="Calibri"/>
                        </a:rPr>
                        <a:t> </a:t>
                      </a:r>
                      <a:r>
                        <a:rPr sz="1200" b="1" spc="-5" dirty="0">
                          <a:solidFill>
                            <a:srgbClr val="FFFFFF"/>
                          </a:solidFill>
                          <a:latin typeface="Calibri"/>
                          <a:cs typeface="Calibri"/>
                        </a:rPr>
                        <a:t>Ma</a:t>
                      </a:r>
                      <a:r>
                        <a:rPr sz="1200" b="1" dirty="0">
                          <a:solidFill>
                            <a:srgbClr val="FFFFFF"/>
                          </a:solidFill>
                          <a:latin typeface="Calibri"/>
                          <a:cs typeface="Calibri"/>
                        </a:rPr>
                        <a:t>il</a:t>
                      </a:r>
                      <a:r>
                        <a:rPr sz="1200" b="1" spc="5" dirty="0">
                          <a:solidFill>
                            <a:srgbClr val="FFFFFF"/>
                          </a:solidFill>
                          <a:latin typeface="Calibri"/>
                          <a:cs typeface="Calibri"/>
                        </a:rPr>
                        <a:t> </a:t>
                      </a:r>
                      <a:r>
                        <a:rPr sz="1200" b="1" dirty="0">
                          <a:solidFill>
                            <a:srgbClr val="FFFFFF"/>
                          </a:solidFill>
                          <a:latin typeface="Calibri"/>
                          <a:cs typeface="Calibri"/>
                        </a:rPr>
                        <a:t>O</a:t>
                      </a:r>
                      <a:r>
                        <a:rPr sz="1200" b="1" spc="-10" dirty="0">
                          <a:solidFill>
                            <a:srgbClr val="FFFFFF"/>
                          </a:solidFill>
                          <a:latin typeface="Calibri"/>
                          <a:cs typeface="Calibri"/>
                        </a:rPr>
                        <a:t>r</a:t>
                      </a:r>
                      <a:r>
                        <a:rPr sz="1200" b="1" dirty="0">
                          <a:solidFill>
                            <a:srgbClr val="FFFFFF"/>
                          </a:solidFill>
                          <a:latin typeface="Calibri"/>
                          <a:cs typeface="Calibri"/>
                        </a:rPr>
                        <a:t>d</a:t>
                      </a:r>
                      <a:r>
                        <a:rPr sz="1200" b="1" spc="-5" dirty="0">
                          <a:solidFill>
                            <a:srgbClr val="FFFFFF"/>
                          </a:solidFill>
                          <a:latin typeface="Calibri"/>
                          <a:cs typeface="Calibri"/>
                        </a:rPr>
                        <a:t>e</a:t>
                      </a:r>
                      <a:r>
                        <a:rPr sz="1200" b="1" dirty="0">
                          <a:solidFill>
                            <a:srgbClr val="FFFFFF"/>
                          </a:solidFill>
                          <a:latin typeface="Calibri"/>
                          <a:cs typeface="Calibri"/>
                        </a:rPr>
                        <a:t>r</a:t>
                      </a:r>
                      <a:r>
                        <a:rPr sz="1200" b="1" spc="-5" dirty="0">
                          <a:solidFill>
                            <a:srgbClr val="FFFFFF"/>
                          </a:solidFill>
                          <a:latin typeface="Calibri"/>
                          <a:cs typeface="Calibri"/>
                        </a:rPr>
                        <a:t> Pha</a:t>
                      </a:r>
                      <a:r>
                        <a:rPr sz="1200" b="1" dirty="0">
                          <a:solidFill>
                            <a:srgbClr val="FFFFFF"/>
                          </a:solidFill>
                          <a:latin typeface="Calibri"/>
                          <a:cs typeface="Calibri"/>
                        </a:rPr>
                        <a:t>r</a:t>
                      </a:r>
                      <a:r>
                        <a:rPr sz="1200" b="1" spc="-5" dirty="0">
                          <a:solidFill>
                            <a:srgbClr val="FFFFFF"/>
                          </a:solidFill>
                          <a:latin typeface="Calibri"/>
                          <a:cs typeface="Calibri"/>
                        </a:rPr>
                        <a:t>macy </a:t>
                      </a:r>
                      <a:r>
                        <a:rPr sz="1200" b="1" dirty="0">
                          <a:solidFill>
                            <a:srgbClr val="FFFFFF"/>
                          </a:solidFill>
                          <a:latin typeface="Calibri"/>
                          <a:cs typeface="Calibri"/>
                        </a:rPr>
                        <a:t>(90</a:t>
                      </a:r>
                      <a:r>
                        <a:rPr sz="1200" b="1" spc="5" dirty="0">
                          <a:solidFill>
                            <a:srgbClr val="FFFFFF"/>
                          </a:solidFill>
                          <a:latin typeface="Calibri"/>
                          <a:cs typeface="Calibri"/>
                        </a:rPr>
                        <a:t> </a:t>
                      </a:r>
                      <a:r>
                        <a:rPr sz="1200" b="1" dirty="0">
                          <a:solidFill>
                            <a:srgbClr val="FFFFFF"/>
                          </a:solidFill>
                          <a:latin typeface="Calibri"/>
                          <a:cs typeface="Calibri"/>
                        </a:rPr>
                        <a:t>d</a:t>
                      </a:r>
                      <a:r>
                        <a:rPr sz="1200" b="1" spc="-30" dirty="0">
                          <a:solidFill>
                            <a:srgbClr val="FFFFFF"/>
                          </a:solidFill>
                          <a:latin typeface="Calibri"/>
                          <a:cs typeface="Calibri"/>
                        </a:rPr>
                        <a:t>a</a:t>
                      </a:r>
                      <a:r>
                        <a:rPr sz="1200" b="1" dirty="0">
                          <a:solidFill>
                            <a:srgbClr val="FFFFFF"/>
                          </a:solidFill>
                          <a:latin typeface="Calibri"/>
                          <a:cs typeface="Calibri"/>
                        </a:rPr>
                        <a:t>y</a:t>
                      </a:r>
                      <a:r>
                        <a:rPr sz="1200" b="1" spc="-5" dirty="0">
                          <a:solidFill>
                            <a:srgbClr val="FFFFFF"/>
                          </a:solidFill>
                          <a:latin typeface="Calibri"/>
                          <a:cs typeface="Calibri"/>
                        </a:rPr>
                        <a:t> </a:t>
                      </a:r>
                      <a:r>
                        <a:rPr sz="1200" b="1" dirty="0">
                          <a:solidFill>
                            <a:srgbClr val="FFFFFF"/>
                          </a:solidFill>
                          <a:latin typeface="Calibri"/>
                          <a:cs typeface="Calibri"/>
                        </a:rPr>
                        <a:t>suppl</a:t>
                      </a:r>
                      <a:r>
                        <a:rPr sz="1200" b="1" spc="-5" dirty="0">
                          <a:solidFill>
                            <a:srgbClr val="FFFFFF"/>
                          </a:solidFill>
                          <a:latin typeface="Calibri"/>
                          <a:cs typeface="Calibri"/>
                        </a:rPr>
                        <a:t>y</a:t>
                      </a:r>
                      <a:r>
                        <a:rPr sz="1200" b="1" dirty="0">
                          <a:solidFill>
                            <a:srgbClr val="FFFFFF"/>
                          </a:solidFill>
                          <a:latin typeface="Calibri"/>
                          <a:cs typeface="Calibri"/>
                        </a:rPr>
                        <a:t>)</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1F487C"/>
                    </a:solidFill>
                  </a:tcPr>
                </a:tc>
                <a:tc hMerge="1">
                  <a:txBody>
                    <a:bodyPr/>
                    <a:lstStyle/>
                    <a:p>
                      <a:endParaRPr/>
                    </a:p>
                  </a:txBody>
                  <a:tcPr marL="0" marR="0" marT="0" marB="0"/>
                </a:tc>
                <a:extLst>
                  <a:ext uri="{0D108BD9-81ED-4DB2-BD59-A6C34878D82A}">
                    <a16:rowId xmlns:a16="http://schemas.microsoft.com/office/drawing/2014/main" val="10000"/>
                  </a:ext>
                </a:extLst>
              </a:tr>
              <a:tr h="640080">
                <a:tc>
                  <a:txBody>
                    <a:bodyPr/>
                    <a:lstStyle/>
                    <a:p>
                      <a:pPr marL="85090" marR="254635">
                        <a:lnSpc>
                          <a:spcPct val="100000"/>
                        </a:lnSpc>
                      </a:pPr>
                      <a:r>
                        <a:rPr sz="1200" b="1" spc="-5" dirty="0">
                          <a:solidFill>
                            <a:srgbClr val="FFFFFF"/>
                          </a:solidFill>
                          <a:latin typeface="Calibri"/>
                          <a:cs typeface="Calibri"/>
                        </a:rPr>
                        <a:t>P</a:t>
                      </a:r>
                      <a:r>
                        <a:rPr sz="1200" b="1" spc="-10" dirty="0">
                          <a:solidFill>
                            <a:srgbClr val="FFFFFF"/>
                          </a:solidFill>
                          <a:latin typeface="Calibri"/>
                          <a:cs typeface="Calibri"/>
                        </a:rPr>
                        <a:t>r</a:t>
                      </a:r>
                      <a:r>
                        <a:rPr sz="1200" b="1" spc="-5" dirty="0">
                          <a:solidFill>
                            <a:srgbClr val="FFFFFF"/>
                          </a:solidFill>
                          <a:latin typeface="Calibri"/>
                          <a:cs typeface="Calibri"/>
                        </a:rPr>
                        <a:t>e</a:t>
                      </a:r>
                      <a:r>
                        <a:rPr sz="1200" b="1" dirty="0">
                          <a:solidFill>
                            <a:srgbClr val="FFFFFF"/>
                          </a:solidFill>
                          <a:latin typeface="Calibri"/>
                          <a:cs typeface="Calibri"/>
                        </a:rPr>
                        <a:t>sc</a:t>
                      </a:r>
                      <a:r>
                        <a:rPr sz="1200" b="1" spc="5" dirty="0">
                          <a:solidFill>
                            <a:srgbClr val="FFFFFF"/>
                          </a:solidFill>
                          <a:latin typeface="Calibri"/>
                          <a:cs typeface="Calibri"/>
                        </a:rPr>
                        <a:t>r</a:t>
                      </a:r>
                      <a:r>
                        <a:rPr sz="1200" b="1" dirty="0">
                          <a:solidFill>
                            <a:srgbClr val="FFFFFF"/>
                          </a:solidFill>
                          <a:latin typeface="Calibri"/>
                          <a:cs typeface="Calibri"/>
                        </a:rPr>
                        <a:t>ipt</a:t>
                      </a:r>
                      <a:r>
                        <a:rPr sz="1200" b="1" spc="5" dirty="0">
                          <a:solidFill>
                            <a:srgbClr val="FFFFFF"/>
                          </a:solidFill>
                          <a:latin typeface="Calibri"/>
                          <a:cs typeface="Calibri"/>
                        </a:rPr>
                        <a:t>i</a:t>
                      </a:r>
                      <a:r>
                        <a:rPr sz="1200" b="1" dirty="0">
                          <a:solidFill>
                            <a:srgbClr val="FFFFFF"/>
                          </a:solidFill>
                          <a:latin typeface="Calibri"/>
                          <a:cs typeface="Calibri"/>
                        </a:rPr>
                        <a:t>on</a:t>
                      </a:r>
                      <a:r>
                        <a:rPr sz="1200" b="1" spc="-20" dirty="0">
                          <a:solidFill>
                            <a:srgbClr val="FFFFFF"/>
                          </a:solidFill>
                          <a:latin typeface="Calibri"/>
                          <a:cs typeface="Calibri"/>
                        </a:rPr>
                        <a:t> </a:t>
                      </a:r>
                      <a:r>
                        <a:rPr sz="1200" b="1" spc="-5" dirty="0">
                          <a:solidFill>
                            <a:srgbClr val="FFFFFF"/>
                          </a:solidFill>
                          <a:latin typeface="Calibri"/>
                          <a:cs typeface="Calibri"/>
                        </a:rPr>
                        <a:t>D</a:t>
                      </a:r>
                      <a:r>
                        <a:rPr sz="1200" b="1" dirty="0">
                          <a:solidFill>
                            <a:srgbClr val="FFFFFF"/>
                          </a:solidFill>
                          <a:latin typeface="Calibri"/>
                          <a:cs typeface="Calibri"/>
                        </a:rPr>
                        <a:t>rug </a:t>
                      </a:r>
                      <a:r>
                        <a:rPr sz="1200" b="1" spc="-5" dirty="0">
                          <a:solidFill>
                            <a:srgbClr val="FFFFFF"/>
                          </a:solidFill>
                          <a:latin typeface="Calibri"/>
                          <a:cs typeface="Calibri"/>
                        </a:rPr>
                        <a:t>Plan</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487C"/>
                    </a:solidFill>
                  </a:tcPr>
                </a:tc>
                <a:tc>
                  <a:txBody>
                    <a:bodyPr/>
                    <a:lstStyle/>
                    <a:p>
                      <a:pPr marL="85090" marR="117475">
                        <a:lnSpc>
                          <a:spcPct val="100000"/>
                        </a:lnSpc>
                      </a:pPr>
                      <a:r>
                        <a:rPr sz="1200" b="1" dirty="0">
                          <a:solidFill>
                            <a:srgbClr val="FFFFFF"/>
                          </a:solidFill>
                          <a:latin typeface="Calibri"/>
                          <a:cs typeface="Calibri"/>
                        </a:rPr>
                        <a:t>Ou</a:t>
                      </a:r>
                      <a:r>
                        <a:rPr sz="1200" b="1" spc="5" dirty="0">
                          <a:solidFill>
                            <a:srgbClr val="FFFFFF"/>
                          </a:solidFill>
                          <a:latin typeface="Calibri"/>
                          <a:cs typeface="Calibri"/>
                        </a:rPr>
                        <a:t>t</a:t>
                      </a:r>
                      <a:r>
                        <a:rPr sz="1200" b="1" dirty="0">
                          <a:solidFill>
                            <a:srgbClr val="FFFFFF"/>
                          </a:solidFill>
                          <a:latin typeface="Calibri"/>
                          <a:cs typeface="Calibri"/>
                        </a:rPr>
                        <a:t>-of-</a:t>
                      </a:r>
                      <a:r>
                        <a:rPr sz="1200" b="1" spc="-30" dirty="0">
                          <a:solidFill>
                            <a:srgbClr val="FFFFFF"/>
                          </a:solidFill>
                          <a:latin typeface="Calibri"/>
                          <a:cs typeface="Calibri"/>
                        </a:rPr>
                        <a:t>P</a:t>
                      </a:r>
                      <a:r>
                        <a:rPr sz="1200" b="1" dirty="0">
                          <a:solidFill>
                            <a:srgbClr val="FFFFFF"/>
                          </a:solidFill>
                          <a:latin typeface="Calibri"/>
                          <a:cs typeface="Calibri"/>
                        </a:rPr>
                        <a:t>oc</a:t>
                      </a:r>
                      <a:r>
                        <a:rPr sz="1200" b="1" spc="-40" dirty="0">
                          <a:solidFill>
                            <a:srgbClr val="FFFFFF"/>
                          </a:solidFill>
                          <a:latin typeface="Calibri"/>
                          <a:cs typeface="Calibri"/>
                        </a:rPr>
                        <a:t>k</a:t>
                      </a:r>
                      <a:r>
                        <a:rPr sz="1200" b="1" spc="-20" dirty="0">
                          <a:solidFill>
                            <a:srgbClr val="FFFFFF"/>
                          </a:solidFill>
                          <a:latin typeface="Calibri"/>
                          <a:cs typeface="Calibri"/>
                        </a:rPr>
                        <a:t>e</a:t>
                      </a:r>
                      <a:r>
                        <a:rPr sz="1200" b="1" dirty="0">
                          <a:solidFill>
                            <a:srgbClr val="FFFFFF"/>
                          </a:solidFill>
                          <a:latin typeface="Calibri"/>
                          <a:cs typeface="Calibri"/>
                        </a:rPr>
                        <a:t>t </a:t>
                      </a:r>
                      <a:r>
                        <a:rPr sz="1200" b="1" spc="-5" dirty="0">
                          <a:solidFill>
                            <a:srgbClr val="FFFFFF"/>
                          </a:solidFill>
                          <a:latin typeface="Calibri"/>
                          <a:cs typeface="Calibri"/>
                        </a:rPr>
                        <a:t>M</a:t>
                      </a:r>
                      <a:r>
                        <a:rPr sz="1200" b="1" spc="-20" dirty="0">
                          <a:solidFill>
                            <a:srgbClr val="FFFFFF"/>
                          </a:solidFill>
                          <a:latin typeface="Calibri"/>
                          <a:cs typeface="Calibri"/>
                        </a:rPr>
                        <a:t>a</a:t>
                      </a:r>
                      <a:r>
                        <a:rPr sz="1200" b="1" spc="-5" dirty="0">
                          <a:solidFill>
                            <a:srgbClr val="FFFFFF"/>
                          </a:solidFill>
                          <a:latin typeface="Calibri"/>
                          <a:cs typeface="Calibri"/>
                        </a:rPr>
                        <a:t>x</a:t>
                      </a:r>
                      <a:r>
                        <a:rPr sz="1200" b="1" spc="5" dirty="0">
                          <a:solidFill>
                            <a:srgbClr val="FFFFFF"/>
                          </a:solidFill>
                          <a:latin typeface="Calibri"/>
                          <a:cs typeface="Calibri"/>
                        </a:rPr>
                        <a:t>i</a:t>
                      </a:r>
                      <a:r>
                        <a:rPr sz="1200" b="1" spc="-5" dirty="0">
                          <a:solidFill>
                            <a:srgbClr val="FFFFFF"/>
                          </a:solidFill>
                          <a:latin typeface="Calibri"/>
                          <a:cs typeface="Calibri"/>
                        </a:rPr>
                        <a:t>m</a:t>
                      </a:r>
                      <a:r>
                        <a:rPr sz="1200" b="1" dirty="0">
                          <a:solidFill>
                            <a:srgbClr val="FFFFFF"/>
                          </a:solidFill>
                          <a:latin typeface="Calibri"/>
                          <a:cs typeface="Calibri"/>
                        </a:rPr>
                        <a:t>um (i</a:t>
                      </a:r>
                      <a:r>
                        <a:rPr sz="1200" b="1" spc="5" dirty="0">
                          <a:solidFill>
                            <a:srgbClr val="FFFFFF"/>
                          </a:solidFill>
                          <a:latin typeface="Calibri"/>
                          <a:cs typeface="Calibri"/>
                        </a:rPr>
                        <a:t>n</a:t>
                      </a:r>
                      <a:r>
                        <a:rPr sz="1200" b="1" dirty="0">
                          <a:solidFill>
                            <a:srgbClr val="FFFFFF"/>
                          </a:solidFill>
                          <a:latin typeface="Calibri"/>
                          <a:cs typeface="Calibri"/>
                        </a:rPr>
                        <a:t>di</a:t>
                      </a:r>
                      <a:r>
                        <a:rPr sz="1200" b="1" spc="-5" dirty="0">
                          <a:solidFill>
                            <a:srgbClr val="FFFFFF"/>
                          </a:solidFill>
                          <a:latin typeface="Calibri"/>
                          <a:cs typeface="Calibri"/>
                        </a:rPr>
                        <a:t>vi</a:t>
                      </a:r>
                      <a:r>
                        <a:rPr sz="1200" b="1" dirty="0">
                          <a:solidFill>
                            <a:srgbClr val="FFFFFF"/>
                          </a:solidFill>
                          <a:latin typeface="Calibri"/>
                          <a:cs typeface="Calibri"/>
                        </a:rPr>
                        <a:t>du</a:t>
                      </a:r>
                      <a:r>
                        <a:rPr sz="1200" b="1" spc="-5" dirty="0">
                          <a:solidFill>
                            <a:srgbClr val="FFFFFF"/>
                          </a:solidFill>
                          <a:latin typeface="Calibri"/>
                          <a:cs typeface="Calibri"/>
                        </a:rPr>
                        <a:t>a</a:t>
                      </a:r>
                      <a:r>
                        <a:rPr sz="1200" b="1" dirty="0">
                          <a:solidFill>
                            <a:srgbClr val="FFFFFF"/>
                          </a:solidFill>
                          <a:latin typeface="Calibri"/>
                          <a:cs typeface="Calibri"/>
                        </a:rPr>
                        <a:t>l</a:t>
                      </a:r>
                      <a:r>
                        <a:rPr sz="1200" b="1" spc="15" dirty="0">
                          <a:solidFill>
                            <a:srgbClr val="FFFFFF"/>
                          </a:solidFill>
                          <a:latin typeface="Calibri"/>
                          <a:cs typeface="Calibri"/>
                        </a:rPr>
                        <a:t> </a:t>
                      </a:r>
                      <a:r>
                        <a:rPr sz="1200" b="1" dirty="0">
                          <a:solidFill>
                            <a:srgbClr val="FFFFFF"/>
                          </a:solidFill>
                          <a:latin typeface="Calibri"/>
                          <a:cs typeface="Calibri"/>
                        </a:rPr>
                        <a:t>/</a:t>
                      </a:r>
                      <a:r>
                        <a:rPr sz="1200" b="1" spc="-10" dirty="0">
                          <a:solidFill>
                            <a:srgbClr val="FFFFFF"/>
                          </a:solidFill>
                          <a:latin typeface="Calibri"/>
                          <a:cs typeface="Calibri"/>
                        </a:rPr>
                        <a:t> </a:t>
                      </a:r>
                      <a:r>
                        <a:rPr sz="1200" b="1" spc="-20" dirty="0">
                          <a:solidFill>
                            <a:srgbClr val="FFFFFF"/>
                          </a:solidFill>
                          <a:latin typeface="Calibri"/>
                          <a:cs typeface="Calibri"/>
                        </a:rPr>
                        <a:t>f</a:t>
                      </a:r>
                      <a:r>
                        <a:rPr sz="1200" b="1" spc="-5" dirty="0">
                          <a:solidFill>
                            <a:srgbClr val="FFFFFF"/>
                          </a:solidFill>
                          <a:latin typeface="Calibri"/>
                          <a:cs typeface="Calibri"/>
                        </a:rPr>
                        <a:t>am</a:t>
                      </a:r>
                      <a:r>
                        <a:rPr sz="1200" b="1" dirty="0">
                          <a:solidFill>
                            <a:srgbClr val="FFFFFF"/>
                          </a:solidFill>
                          <a:latin typeface="Calibri"/>
                          <a:cs typeface="Calibri"/>
                        </a:rPr>
                        <a:t>il</a:t>
                      </a:r>
                      <a:r>
                        <a:rPr sz="1200" b="1" spc="-5" dirty="0">
                          <a:solidFill>
                            <a:srgbClr val="FFFFFF"/>
                          </a:solidFill>
                          <a:latin typeface="Calibri"/>
                          <a:cs typeface="Calibri"/>
                        </a:rPr>
                        <a:t>y</a:t>
                      </a:r>
                      <a:r>
                        <a:rPr sz="1200" b="1" dirty="0">
                          <a:solidFill>
                            <a:srgbClr val="FFFFFF"/>
                          </a:solidFill>
                          <a:latin typeface="Calibri"/>
                          <a:cs typeface="Calibri"/>
                        </a:rPr>
                        <a:t>)</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487C"/>
                    </a:solidFill>
                  </a:tcPr>
                </a:tc>
                <a:tc>
                  <a:txBody>
                    <a:bodyPr/>
                    <a:lstStyle/>
                    <a:p>
                      <a:pPr marL="85090" marR="100330">
                        <a:lnSpc>
                          <a:spcPts val="2880"/>
                        </a:lnSpc>
                      </a:pPr>
                      <a:r>
                        <a:rPr sz="1200" b="1" spc="-5" dirty="0">
                          <a:solidFill>
                            <a:srgbClr val="FFFFFF"/>
                          </a:solidFill>
                          <a:latin typeface="Calibri"/>
                          <a:cs typeface="Calibri"/>
                        </a:rPr>
                        <a:t>De</a:t>
                      </a:r>
                      <a:r>
                        <a:rPr sz="1200" b="1" dirty="0">
                          <a:solidFill>
                            <a:srgbClr val="FFFFFF"/>
                          </a:solidFill>
                          <a:latin typeface="Calibri"/>
                          <a:cs typeface="Calibri"/>
                        </a:rPr>
                        <a:t>du</a:t>
                      </a:r>
                      <a:r>
                        <a:rPr sz="1200" b="1" spc="-5" dirty="0">
                          <a:solidFill>
                            <a:srgbClr val="FFFFFF"/>
                          </a:solidFill>
                          <a:latin typeface="Calibri"/>
                          <a:cs typeface="Calibri"/>
                        </a:rPr>
                        <a:t>c</a:t>
                      </a:r>
                      <a:r>
                        <a:rPr sz="1200" b="1" spc="5" dirty="0">
                          <a:solidFill>
                            <a:srgbClr val="FFFFFF"/>
                          </a:solidFill>
                          <a:latin typeface="Calibri"/>
                          <a:cs typeface="Calibri"/>
                        </a:rPr>
                        <a:t>t</a:t>
                      </a:r>
                      <a:r>
                        <a:rPr sz="1200" b="1" dirty="0">
                          <a:solidFill>
                            <a:srgbClr val="FFFFFF"/>
                          </a:solidFill>
                          <a:latin typeface="Calibri"/>
                          <a:cs typeface="Calibri"/>
                        </a:rPr>
                        <a:t>ible (i</a:t>
                      </a:r>
                      <a:r>
                        <a:rPr sz="1200" b="1" spc="5" dirty="0">
                          <a:solidFill>
                            <a:srgbClr val="FFFFFF"/>
                          </a:solidFill>
                          <a:latin typeface="Calibri"/>
                          <a:cs typeface="Calibri"/>
                        </a:rPr>
                        <a:t>n</a:t>
                      </a:r>
                      <a:r>
                        <a:rPr sz="1200" b="1" dirty="0">
                          <a:solidFill>
                            <a:srgbClr val="FFFFFF"/>
                          </a:solidFill>
                          <a:latin typeface="Calibri"/>
                          <a:cs typeface="Calibri"/>
                        </a:rPr>
                        <a:t>di</a:t>
                      </a:r>
                      <a:r>
                        <a:rPr sz="1200" b="1" spc="-5" dirty="0">
                          <a:solidFill>
                            <a:srgbClr val="FFFFFF"/>
                          </a:solidFill>
                          <a:latin typeface="Calibri"/>
                          <a:cs typeface="Calibri"/>
                        </a:rPr>
                        <a:t>vi</a:t>
                      </a:r>
                      <a:r>
                        <a:rPr sz="1200" b="1" dirty="0">
                          <a:solidFill>
                            <a:srgbClr val="FFFFFF"/>
                          </a:solidFill>
                          <a:latin typeface="Calibri"/>
                          <a:cs typeface="Calibri"/>
                        </a:rPr>
                        <a:t>du</a:t>
                      </a:r>
                      <a:r>
                        <a:rPr sz="1200" b="1" spc="-5" dirty="0">
                          <a:solidFill>
                            <a:srgbClr val="FFFFFF"/>
                          </a:solidFill>
                          <a:latin typeface="Calibri"/>
                          <a:cs typeface="Calibri"/>
                        </a:rPr>
                        <a:t>a</a:t>
                      </a:r>
                      <a:r>
                        <a:rPr sz="1200" b="1" dirty="0">
                          <a:solidFill>
                            <a:srgbClr val="FFFFFF"/>
                          </a:solidFill>
                          <a:latin typeface="Calibri"/>
                          <a:cs typeface="Calibri"/>
                        </a:rPr>
                        <a:t>l</a:t>
                      </a:r>
                      <a:r>
                        <a:rPr sz="1200" b="1" spc="15" dirty="0">
                          <a:solidFill>
                            <a:srgbClr val="FFFFFF"/>
                          </a:solidFill>
                          <a:latin typeface="Calibri"/>
                          <a:cs typeface="Calibri"/>
                        </a:rPr>
                        <a:t> </a:t>
                      </a:r>
                      <a:r>
                        <a:rPr sz="1200" b="1" dirty="0">
                          <a:solidFill>
                            <a:srgbClr val="FFFFFF"/>
                          </a:solidFill>
                          <a:latin typeface="Calibri"/>
                          <a:cs typeface="Calibri"/>
                        </a:rPr>
                        <a:t>/</a:t>
                      </a:r>
                      <a:r>
                        <a:rPr sz="1200" b="1" spc="-10" dirty="0">
                          <a:solidFill>
                            <a:srgbClr val="FFFFFF"/>
                          </a:solidFill>
                          <a:latin typeface="Calibri"/>
                          <a:cs typeface="Calibri"/>
                        </a:rPr>
                        <a:t> </a:t>
                      </a:r>
                      <a:r>
                        <a:rPr sz="1200" b="1" spc="-20" dirty="0">
                          <a:solidFill>
                            <a:srgbClr val="FFFFFF"/>
                          </a:solidFill>
                          <a:latin typeface="Calibri"/>
                          <a:cs typeface="Calibri"/>
                        </a:rPr>
                        <a:t>f</a:t>
                      </a:r>
                      <a:r>
                        <a:rPr sz="1200" b="1" spc="-5" dirty="0">
                          <a:solidFill>
                            <a:srgbClr val="FFFFFF"/>
                          </a:solidFill>
                          <a:latin typeface="Calibri"/>
                          <a:cs typeface="Calibri"/>
                        </a:rPr>
                        <a:t>am</a:t>
                      </a:r>
                      <a:r>
                        <a:rPr sz="1200" b="1" dirty="0">
                          <a:solidFill>
                            <a:srgbClr val="FFFFFF"/>
                          </a:solidFill>
                          <a:latin typeface="Calibri"/>
                          <a:cs typeface="Calibri"/>
                        </a:rPr>
                        <a:t>il</a:t>
                      </a:r>
                      <a:r>
                        <a:rPr sz="1200" b="1" spc="-5" dirty="0">
                          <a:solidFill>
                            <a:srgbClr val="FFFFFF"/>
                          </a:solidFill>
                          <a:latin typeface="Calibri"/>
                          <a:cs typeface="Calibri"/>
                        </a:rPr>
                        <a:t>y</a:t>
                      </a:r>
                      <a:r>
                        <a:rPr sz="1200" b="1" dirty="0">
                          <a:solidFill>
                            <a:srgbClr val="FFFFFF"/>
                          </a:solidFill>
                          <a:latin typeface="Calibri"/>
                          <a:cs typeface="Calibri"/>
                        </a:rPr>
                        <a:t>)</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487C"/>
                    </a:solidFill>
                  </a:tcPr>
                </a:tc>
                <a:tc>
                  <a:txBody>
                    <a:bodyPr/>
                    <a:lstStyle/>
                    <a:p>
                      <a:pPr marL="85090">
                        <a:lnSpc>
                          <a:spcPct val="100000"/>
                        </a:lnSpc>
                      </a:pPr>
                      <a:r>
                        <a:rPr sz="1200" b="1" dirty="0">
                          <a:solidFill>
                            <a:srgbClr val="FFFFFF"/>
                          </a:solidFill>
                          <a:latin typeface="Calibri"/>
                          <a:cs typeface="Calibri"/>
                        </a:rPr>
                        <a:t>G</a:t>
                      </a:r>
                      <a:r>
                        <a:rPr sz="1200" b="1" spc="-5" dirty="0">
                          <a:solidFill>
                            <a:srgbClr val="FFFFFF"/>
                          </a:solidFill>
                          <a:latin typeface="Calibri"/>
                          <a:cs typeface="Calibri"/>
                        </a:rPr>
                        <a:t>e</a:t>
                      </a:r>
                      <a:r>
                        <a:rPr sz="1200" b="1" dirty="0">
                          <a:solidFill>
                            <a:srgbClr val="FFFFFF"/>
                          </a:solidFill>
                          <a:latin typeface="Calibri"/>
                          <a:cs typeface="Calibri"/>
                        </a:rPr>
                        <a:t>n</a:t>
                      </a:r>
                      <a:r>
                        <a:rPr sz="1200" b="1" spc="-5" dirty="0">
                          <a:solidFill>
                            <a:srgbClr val="FFFFFF"/>
                          </a:solidFill>
                          <a:latin typeface="Calibri"/>
                          <a:cs typeface="Calibri"/>
                        </a:rPr>
                        <a:t>e</a:t>
                      </a:r>
                      <a:r>
                        <a:rPr sz="1200" b="1" dirty="0">
                          <a:solidFill>
                            <a:srgbClr val="FFFFFF"/>
                          </a:solidFill>
                          <a:latin typeface="Calibri"/>
                          <a:cs typeface="Calibri"/>
                        </a:rPr>
                        <a:t>ric </a:t>
                      </a:r>
                      <a:r>
                        <a:rPr sz="1200" b="1" spc="-5" dirty="0">
                          <a:solidFill>
                            <a:srgbClr val="FFFFFF"/>
                          </a:solidFill>
                          <a:latin typeface="Calibri"/>
                          <a:cs typeface="Calibri"/>
                        </a:rPr>
                        <a:t>C</a:t>
                      </a:r>
                      <a:r>
                        <a:rPr sz="1200" b="1" dirty="0">
                          <a:solidFill>
                            <a:srgbClr val="FFFFFF"/>
                          </a:solidFill>
                          <a:latin typeface="Calibri"/>
                          <a:cs typeface="Calibri"/>
                        </a:rPr>
                        <a:t>op</a:t>
                      </a:r>
                      <a:r>
                        <a:rPr sz="1200" b="1" spc="-30" dirty="0">
                          <a:solidFill>
                            <a:srgbClr val="FFFFFF"/>
                          </a:solidFill>
                          <a:latin typeface="Calibri"/>
                          <a:cs typeface="Calibri"/>
                        </a:rPr>
                        <a:t>a</a:t>
                      </a:r>
                      <a:r>
                        <a:rPr sz="1200" b="1" spc="-20" dirty="0">
                          <a:solidFill>
                            <a:srgbClr val="FFFFFF"/>
                          </a:solidFill>
                          <a:latin typeface="Calibri"/>
                          <a:cs typeface="Calibri"/>
                        </a:rPr>
                        <a:t>y</a:t>
                      </a:r>
                      <a:r>
                        <a:rPr sz="1200" b="1" dirty="0">
                          <a:solidFill>
                            <a:srgbClr val="FFFFFF"/>
                          </a:solidFill>
                          <a:latin typeface="Calibri"/>
                          <a:cs typeface="Calibri"/>
                        </a:rPr>
                        <a:t>s</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487C"/>
                    </a:solidFill>
                  </a:tcPr>
                </a:tc>
                <a:tc>
                  <a:txBody>
                    <a:bodyPr/>
                    <a:lstStyle/>
                    <a:p>
                      <a:pPr marL="85725" marR="100965">
                        <a:lnSpc>
                          <a:spcPct val="100000"/>
                        </a:lnSpc>
                      </a:pPr>
                      <a:r>
                        <a:rPr sz="1200" b="1" dirty="0">
                          <a:solidFill>
                            <a:srgbClr val="FFFFFF"/>
                          </a:solidFill>
                          <a:latin typeface="Calibri"/>
                          <a:cs typeface="Calibri"/>
                        </a:rPr>
                        <a:t>B</a:t>
                      </a:r>
                      <a:r>
                        <a:rPr sz="1200" b="1" spc="-20" dirty="0">
                          <a:solidFill>
                            <a:srgbClr val="FFFFFF"/>
                          </a:solidFill>
                          <a:latin typeface="Calibri"/>
                          <a:cs typeface="Calibri"/>
                        </a:rPr>
                        <a:t>r</a:t>
                      </a:r>
                      <a:r>
                        <a:rPr sz="1200" b="1" spc="-5" dirty="0">
                          <a:solidFill>
                            <a:srgbClr val="FFFFFF"/>
                          </a:solidFill>
                          <a:latin typeface="Calibri"/>
                          <a:cs typeface="Calibri"/>
                        </a:rPr>
                        <a:t>a</a:t>
                      </a:r>
                      <a:r>
                        <a:rPr sz="1200" b="1" dirty="0">
                          <a:solidFill>
                            <a:srgbClr val="FFFFFF"/>
                          </a:solidFill>
                          <a:latin typeface="Calibri"/>
                          <a:cs typeface="Calibri"/>
                        </a:rPr>
                        <a:t>nd</a:t>
                      </a:r>
                      <a:r>
                        <a:rPr sz="1200" b="1" spc="5" dirty="0">
                          <a:solidFill>
                            <a:srgbClr val="FFFFFF"/>
                          </a:solidFill>
                          <a:latin typeface="Calibri"/>
                          <a:cs typeface="Calibri"/>
                        </a:rPr>
                        <a:t> </a:t>
                      </a:r>
                      <a:r>
                        <a:rPr sz="1200" b="1" spc="-5" dirty="0">
                          <a:solidFill>
                            <a:srgbClr val="FFFFFF"/>
                          </a:solidFill>
                          <a:latin typeface="Calibri"/>
                          <a:cs typeface="Calibri"/>
                        </a:rPr>
                        <a:t>a</a:t>
                      </a:r>
                      <a:r>
                        <a:rPr sz="1200" b="1" dirty="0">
                          <a:solidFill>
                            <a:srgbClr val="FFFFFF"/>
                          </a:solidFill>
                          <a:latin typeface="Calibri"/>
                          <a:cs typeface="Calibri"/>
                        </a:rPr>
                        <a:t>nd</a:t>
                      </a:r>
                      <a:r>
                        <a:rPr sz="1200" b="1" spc="5" dirty="0">
                          <a:solidFill>
                            <a:srgbClr val="FFFFFF"/>
                          </a:solidFill>
                          <a:latin typeface="Calibri"/>
                          <a:cs typeface="Calibri"/>
                        </a:rPr>
                        <a:t> </a:t>
                      </a:r>
                      <a:r>
                        <a:rPr sz="1200" b="1" dirty="0">
                          <a:solidFill>
                            <a:srgbClr val="FFFFFF"/>
                          </a:solidFill>
                          <a:latin typeface="Calibri"/>
                          <a:cs typeface="Calibri"/>
                        </a:rPr>
                        <a:t>Sp</a:t>
                      </a:r>
                      <a:r>
                        <a:rPr sz="1200" b="1" spc="-5" dirty="0">
                          <a:solidFill>
                            <a:srgbClr val="FFFFFF"/>
                          </a:solidFill>
                          <a:latin typeface="Calibri"/>
                          <a:cs typeface="Calibri"/>
                        </a:rPr>
                        <a:t>ec</a:t>
                      </a:r>
                      <a:r>
                        <a:rPr sz="1200" b="1" spc="5" dirty="0">
                          <a:solidFill>
                            <a:srgbClr val="FFFFFF"/>
                          </a:solidFill>
                          <a:latin typeface="Calibri"/>
                          <a:cs typeface="Calibri"/>
                        </a:rPr>
                        <a:t>i</a:t>
                      </a:r>
                      <a:r>
                        <a:rPr sz="1200" b="1" spc="-5" dirty="0">
                          <a:solidFill>
                            <a:srgbClr val="FFFFFF"/>
                          </a:solidFill>
                          <a:latin typeface="Calibri"/>
                          <a:cs typeface="Calibri"/>
                        </a:rPr>
                        <a:t>a</a:t>
                      </a:r>
                      <a:r>
                        <a:rPr sz="1200" b="1" dirty="0">
                          <a:solidFill>
                            <a:srgbClr val="FFFFFF"/>
                          </a:solidFill>
                          <a:latin typeface="Calibri"/>
                          <a:cs typeface="Calibri"/>
                        </a:rPr>
                        <a:t>lty </a:t>
                      </a:r>
                      <a:r>
                        <a:rPr sz="1200" b="1" spc="-5" dirty="0">
                          <a:solidFill>
                            <a:srgbClr val="FFFFFF"/>
                          </a:solidFill>
                          <a:latin typeface="Calibri"/>
                          <a:cs typeface="Calibri"/>
                        </a:rPr>
                        <a:t>C</a:t>
                      </a:r>
                      <a:r>
                        <a:rPr sz="1200" b="1" dirty="0">
                          <a:solidFill>
                            <a:srgbClr val="FFFFFF"/>
                          </a:solidFill>
                          <a:latin typeface="Calibri"/>
                          <a:cs typeface="Calibri"/>
                        </a:rPr>
                        <a:t>op</a:t>
                      </a:r>
                      <a:r>
                        <a:rPr sz="1200" b="1" spc="-30" dirty="0">
                          <a:solidFill>
                            <a:srgbClr val="FFFFFF"/>
                          </a:solidFill>
                          <a:latin typeface="Calibri"/>
                          <a:cs typeface="Calibri"/>
                        </a:rPr>
                        <a:t>a</a:t>
                      </a:r>
                      <a:r>
                        <a:rPr sz="1200" b="1" spc="-20" dirty="0">
                          <a:solidFill>
                            <a:srgbClr val="FFFFFF"/>
                          </a:solidFill>
                          <a:latin typeface="Calibri"/>
                          <a:cs typeface="Calibri"/>
                        </a:rPr>
                        <a:t>y</a:t>
                      </a:r>
                      <a:r>
                        <a:rPr sz="1200" b="1" dirty="0">
                          <a:solidFill>
                            <a:srgbClr val="FFFFFF"/>
                          </a:solidFill>
                          <a:latin typeface="Calibri"/>
                          <a:cs typeface="Calibri"/>
                        </a:rPr>
                        <a:t>s</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487C"/>
                    </a:solidFill>
                  </a:tcPr>
                </a:tc>
                <a:tc>
                  <a:txBody>
                    <a:bodyPr/>
                    <a:lstStyle/>
                    <a:p>
                      <a:pPr marL="85725">
                        <a:lnSpc>
                          <a:spcPct val="100000"/>
                        </a:lnSpc>
                      </a:pPr>
                      <a:r>
                        <a:rPr sz="1200" b="1" dirty="0">
                          <a:solidFill>
                            <a:srgbClr val="FFFFFF"/>
                          </a:solidFill>
                          <a:latin typeface="Calibri"/>
                          <a:cs typeface="Calibri"/>
                        </a:rPr>
                        <a:t>G</a:t>
                      </a:r>
                      <a:r>
                        <a:rPr sz="1200" b="1" spc="-5" dirty="0">
                          <a:solidFill>
                            <a:srgbClr val="FFFFFF"/>
                          </a:solidFill>
                          <a:latin typeface="Calibri"/>
                          <a:cs typeface="Calibri"/>
                        </a:rPr>
                        <a:t>e</a:t>
                      </a:r>
                      <a:r>
                        <a:rPr sz="1200" b="1" dirty="0">
                          <a:solidFill>
                            <a:srgbClr val="FFFFFF"/>
                          </a:solidFill>
                          <a:latin typeface="Calibri"/>
                          <a:cs typeface="Calibri"/>
                        </a:rPr>
                        <a:t>n</a:t>
                      </a:r>
                      <a:r>
                        <a:rPr sz="1200" b="1" spc="-5" dirty="0">
                          <a:solidFill>
                            <a:srgbClr val="FFFFFF"/>
                          </a:solidFill>
                          <a:latin typeface="Calibri"/>
                          <a:cs typeface="Calibri"/>
                        </a:rPr>
                        <a:t>e</a:t>
                      </a:r>
                      <a:r>
                        <a:rPr sz="1200" b="1" dirty="0">
                          <a:solidFill>
                            <a:srgbClr val="FFFFFF"/>
                          </a:solidFill>
                          <a:latin typeface="Calibri"/>
                          <a:cs typeface="Calibri"/>
                        </a:rPr>
                        <a:t>ric</a:t>
                      </a:r>
                      <a:r>
                        <a:rPr sz="1200" b="1" spc="-5" dirty="0">
                          <a:solidFill>
                            <a:srgbClr val="FFFFFF"/>
                          </a:solidFill>
                          <a:latin typeface="Calibri"/>
                          <a:cs typeface="Calibri"/>
                        </a:rPr>
                        <a:t> C</a:t>
                      </a:r>
                      <a:r>
                        <a:rPr sz="1200" b="1" dirty="0">
                          <a:solidFill>
                            <a:srgbClr val="FFFFFF"/>
                          </a:solidFill>
                          <a:latin typeface="Calibri"/>
                          <a:cs typeface="Calibri"/>
                        </a:rPr>
                        <a:t>op</a:t>
                      </a:r>
                      <a:r>
                        <a:rPr sz="1200" b="1" spc="-30" dirty="0">
                          <a:solidFill>
                            <a:srgbClr val="FFFFFF"/>
                          </a:solidFill>
                          <a:latin typeface="Calibri"/>
                          <a:cs typeface="Calibri"/>
                        </a:rPr>
                        <a:t>a</a:t>
                      </a:r>
                      <a:r>
                        <a:rPr sz="1200" b="1" spc="-20" dirty="0">
                          <a:solidFill>
                            <a:srgbClr val="FFFFFF"/>
                          </a:solidFill>
                          <a:latin typeface="Calibri"/>
                          <a:cs typeface="Calibri"/>
                        </a:rPr>
                        <a:t>y</a:t>
                      </a:r>
                      <a:r>
                        <a:rPr sz="1200" b="1" dirty="0">
                          <a:solidFill>
                            <a:srgbClr val="FFFFFF"/>
                          </a:solidFill>
                          <a:latin typeface="Calibri"/>
                          <a:cs typeface="Calibri"/>
                        </a:rPr>
                        <a:t>s</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487C"/>
                    </a:solidFill>
                  </a:tcPr>
                </a:tc>
                <a:tc>
                  <a:txBody>
                    <a:bodyPr/>
                    <a:lstStyle/>
                    <a:p>
                      <a:pPr marL="85725" marR="435609">
                        <a:lnSpc>
                          <a:spcPct val="100000"/>
                        </a:lnSpc>
                      </a:pPr>
                      <a:r>
                        <a:rPr sz="1200" b="1" dirty="0">
                          <a:solidFill>
                            <a:srgbClr val="FFFFFF"/>
                          </a:solidFill>
                          <a:latin typeface="Calibri"/>
                          <a:cs typeface="Calibri"/>
                        </a:rPr>
                        <a:t>B</a:t>
                      </a:r>
                      <a:r>
                        <a:rPr sz="1200" b="1" spc="-20" dirty="0">
                          <a:solidFill>
                            <a:srgbClr val="FFFFFF"/>
                          </a:solidFill>
                          <a:latin typeface="Calibri"/>
                          <a:cs typeface="Calibri"/>
                        </a:rPr>
                        <a:t>r</a:t>
                      </a:r>
                      <a:r>
                        <a:rPr sz="1200" b="1" spc="-5" dirty="0">
                          <a:solidFill>
                            <a:srgbClr val="FFFFFF"/>
                          </a:solidFill>
                          <a:latin typeface="Calibri"/>
                          <a:cs typeface="Calibri"/>
                        </a:rPr>
                        <a:t>a</a:t>
                      </a:r>
                      <a:r>
                        <a:rPr sz="1200" b="1" dirty="0">
                          <a:solidFill>
                            <a:srgbClr val="FFFFFF"/>
                          </a:solidFill>
                          <a:latin typeface="Calibri"/>
                          <a:cs typeface="Calibri"/>
                        </a:rPr>
                        <a:t>nd</a:t>
                      </a:r>
                      <a:r>
                        <a:rPr sz="1200" b="1" spc="5" dirty="0">
                          <a:solidFill>
                            <a:srgbClr val="FFFFFF"/>
                          </a:solidFill>
                          <a:latin typeface="Calibri"/>
                          <a:cs typeface="Calibri"/>
                        </a:rPr>
                        <a:t> </a:t>
                      </a:r>
                      <a:r>
                        <a:rPr sz="1200" b="1" spc="-5" dirty="0">
                          <a:solidFill>
                            <a:srgbClr val="FFFFFF"/>
                          </a:solidFill>
                          <a:latin typeface="Calibri"/>
                          <a:cs typeface="Calibri"/>
                        </a:rPr>
                        <a:t>a</a:t>
                      </a:r>
                      <a:r>
                        <a:rPr sz="1200" b="1" dirty="0">
                          <a:solidFill>
                            <a:srgbClr val="FFFFFF"/>
                          </a:solidFill>
                          <a:latin typeface="Calibri"/>
                          <a:cs typeface="Calibri"/>
                        </a:rPr>
                        <a:t>nd</a:t>
                      </a:r>
                      <a:r>
                        <a:rPr sz="1200" b="1" spc="5" dirty="0">
                          <a:solidFill>
                            <a:srgbClr val="FFFFFF"/>
                          </a:solidFill>
                          <a:latin typeface="Calibri"/>
                          <a:cs typeface="Calibri"/>
                        </a:rPr>
                        <a:t> </a:t>
                      </a:r>
                      <a:r>
                        <a:rPr sz="1200" b="1" dirty="0">
                          <a:solidFill>
                            <a:srgbClr val="FFFFFF"/>
                          </a:solidFill>
                          <a:latin typeface="Calibri"/>
                          <a:cs typeface="Calibri"/>
                        </a:rPr>
                        <a:t>Sp</a:t>
                      </a:r>
                      <a:r>
                        <a:rPr sz="1200" b="1" spc="-5" dirty="0">
                          <a:solidFill>
                            <a:srgbClr val="FFFFFF"/>
                          </a:solidFill>
                          <a:latin typeface="Calibri"/>
                          <a:cs typeface="Calibri"/>
                        </a:rPr>
                        <a:t>ec</a:t>
                      </a:r>
                      <a:r>
                        <a:rPr sz="1200" b="1" spc="5" dirty="0">
                          <a:solidFill>
                            <a:srgbClr val="FFFFFF"/>
                          </a:solidFill>
                          <a:latin typeface="Calibri"/>
                          <a:cs typeface="Calibri"/>
                        </a:rPr>
                        <a:t>i</a:t>
                      </a:r>
                      <a:r>
                        <a:rPr sz="1200" b="1" spc="-5" dirty="0">
                          <a:solidFill>
                            <a:srgbClr val="FFFFFF"/>
                          </a:solidFill>
                          <a:latin typeface="Calibri"/>
                          <a:cs typeface="Calibri"/>
                        </a:rPr>
                        <a:t>a</a:t>
                      </a:r>
                      <a:r>
                        <a:rPr sz="1200" b="1" dirty="0">
                          <a:solidFill>
                            <a:srgbClr val="FFFFFF"/>
                          </a:solidFill>
                          <a:latin typeface="Calibri"/>
                          <a:cs typeface="Calibri"/>
                        </a:rPr>
                        <a:t>lty </a:t>
                      </a:r>
                      <a:r>
                        <a:rPr sz="1200" b="1" spc="-5" dirty="0">
                          <a:solidFill>
                            <a:srgbClr val="FFFFFF"/>
                          </a:solidFill>
                          <a:latin typeface="Calibri"/>
                          <a:cs typeface="Calibri"/>
                        </a:rPr>
                        <a:t>C</a:t>
                      </a:r>
                      <a:r>
                        <a:rPr sz="1200" b="1" dirty="0">
                          <a:solidFill>
                            <a:srgbClr val="FFFFFF"/>
                          </a:solidFill>
                          <a:latin typeface="Calibri"/>
                          <a:cs typeface="Calibri"/>
                        </a:rPr>
                        <a:t>op</a:t>
                      </a:r>
                      <a:r>
                        <a:rPr sz="1200" b="1" spc="-30" dirty="0">
                          <a:solidFill>
                            <a:srgbClr val="FFFFFF"/>
                          </a:solidFill>
                          <a:latin typeface="Calibri"/>
                          <a:cs typeface="Calibri"/>
                        </a:rPr>
                        <a:t>a</a:t>
                      </a:r>
                      <a:r>
                        <a:rPr sz="1200" b="1" spc="-20" dirty="0">
                          <a:solidFill>
                            <a:srgbClr val="FFFFFF"/>
                          </a:solidFill>
                          <a:latin typeface="Calibri"/>
                          <a:cs typeface="Calibri"/>
                        </a:rPr>
                        <a:t>y</a:t>
                      </a:r>
                      <a:r>
                        <a:rPr sz="1200" b="1" dirty="0">
                          <a:solidFill>
                            <a:srgbClr val="FFFFFF"/>
                          </a:solidFill>
                          <a:latin typeface="Calibri"/>
                          <a:cs typeface="Calibri"/>
                        </a:rPr>
                        <a:t>s</a:t>
                      </a:r>
                      <a:endParaRPr sz="120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1F487C"/>
                    </a:solidFill>
                  </a:tcPr>
                </a:tc>
                <a:extLst>
                  <a:ext uri="{0D108BD9-81ED-4DB2-BD59-A6C34878D82A}">
                    <a16:rowId xmlns:a16="http://schemas.microsoft.com/office/drawing/2014/main" val="10001"/>
                  </a:ext>
                </a:extLst>
              </a:tr>
              <a:tr h="435863">
                <a:tc>
                  <a:txBody>
                    <a:bodyPr/>
                    <a:lstStyle/>
                    <a:p>
                      <a:pPr marL="85090">
                        <a:lnSpc>
                          <a:spcPct val="100000"/>
                        </a:lnSpc>
                      </a:pPr>
                      <a:r>
                        <a:rPr sz="1100" dirty="0">
                          <a:latin typeface="Calibri"/>
                          <a:cs typeface="Calibri"/>
                        </a:rPr>
                        <a:t>0</a:t>
                      </a:r>
                      <a:r>
                        <a:rPr sz="1100" spc="-5" dirty="0">
                          <a:latin typeface="Calibri"/>
                          <a:cs typeface="Calibri"/>
                        </a:rPr>
                        <a:t>-</a:t>
                      </a:r>
                      <a:r>
                        <a:rPr sz="1100" dirty="0">
                          <a:latin typeface="Calibri"/>
                          <a:cs typeface="Calibri"/>
                        </a:rPr>
                        <a:t>25 EGWP</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85090">
                        <a:lnSpc>
                          <a:spcPct val="100000"/>
                        </a:lnSpc>
                      </a:pPr>
                      <a:r>
                        <a:rPr sz="1100" dirty="0">
                          <a:latin typeface="Calibri"/>
                          <a:cs typeface="Calibri"/>
                        </a:rPr>
                        <a:t>$1,500</a:t>
                      </a:r>
                      <a:r>
                        <a:rPr sz="1100" spc="-10" dirty="0">
                          <a:latin typeface="Calibri"/>
                          <a:cs typeface="Calibri"/>
                        </a:rPr>
                        <a:t> </a:t>
                      </a:r>
                      <a:r>
                        <a:rPr sz="1100" dirty="0">
                          <a:latin typeface="Calibri"/>
                          <a:cs typeface="Calibri"/>
                        </a:rPr>
                        <a:t>/</a:t>
                      </a:r>
                      <a:r>
                        <a:rPr sz="1100" spc="-5" dirty="0">
                          <a:latin typeface="Calibri"/>
                          <a:cs typeface="Calibri"/>
                        </a:rPr>
                        <a:t> </a:t>
                      </a:r>
                      <a:r>
                        <a:rPr sz="1100" dirty="0">
                          <a:latin typeface="Calibri"/>
                          <a:cs typeface="Calibri"/>
                        </a:rPr>
                        <a:t>$2,500</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85090">
                        <a:lnSpc>
                          <a:spcPct val="100000"/>
                        </a:lnSpc>
                      </a:pPr>
                      <a:r>
                        <a:rPr sz="1100" dirty="0">
                          <a:latin typeface="Calibri"/>
                          <a:cs typeface="Calibri"/>
                        </a:rPr>
                        <a:t>$0</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85090">
                        <a:lnSpc>
                          <a:spcPct val="100000"/>
                        </a:lnSpc>
                      </a:pPr>
                      <a:r>
                        <a:rPr sz="1100" dirty="0">
                          <a:latin typeface="Calibri"/>
                          <a:cs typeface="Calibri"/>
                        </a:rPr>
                        <a:t>$0</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85725">
                        <a:lnSpc>
                          <a:spcPct val="100000"/>
                        </a:lnSpc>
                      </a:pPr>
                      <a:r>
                        <a:rPr sz="1100" dirty="0">
                          <a:latin typeface="Calibri"/>
                          <a:cs typeface="Calibri"/>
                        </a:rPr>
                        <a:t>$75</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85725">
                        <a:lnSpc>
                          <a:spcPct val="100000"/>
                        </a:lnSpc>
                      </a:pPr>
                      <a:r>
                        <a:rPr sz="1100" dirty="0">
                          <a:latin typeface="Calibri"/>
                          <a:cs typeface="Calibri"/>
                        </a:rPr>
                        <a:t>$0</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tc>
                  <a:txBody>
                    <a:bodyPr/>
                    <a:lstStyle/>
                    <a:p>
                      <a:pPr marL="85725">
                        <a:lnSpc>
                          <a:spcPct val="100000"/>
                        </a:lnSpc>
                      </a:pPr>
                      <a:r>
                        <a:rPr sz="1100" dirty="0">
                          <a:latin typeface="Calibri"/>
                          <a:cs typeface="Calibri"/>
                        </a:rPr>
                        <a:t>$60</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435863">
                <a:tc>
                  <a:txBody>
                    <a:bodyPr/>
                    <a:lstStyle/>
                    <a:p>
                      <a:pPr marL="85090">
                        <a:lnSpc>
                          <a:spcPct val="100000"/>
                        </a:lnSpc>
                      </a:pPr>
                      <a:r>
                        <a:rPr sz="1100" dirty="0">
                          <a:latin typeface="Calibri"/>
                          <a:cs typeface="Calibri"/>
                        </a:rPr>
                        <a:t>0</a:t>
                      </a:r>
                      <a:r>
                        <a:rPr sz="1100" spc="-5" dirty="0">
                          <a:latin typeface="Calibri"/>
                          <a:cs typeface="Calibri"/>
                        </a:rPr>
                        <a:t>-</a:t>
                      </a:r>
                      <a:r>
                        <a:rPr sz="1100" dirty="0">
                          <a:latin typeface="Calibri"/>
                          <a:cs typeface="Calibri"/>
                        </a:rPr>
                        <a:t>35 EGWP</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85090">
                        <a:lnSpc>
                          <a:spcPct val="100000"/>
                        </a:lnSpc>
                      </a:pPr>
                      <a:r>
                        <a:rPr sz="1100" dirty="0">
                          <a:latin typeface="Calibri"/>
                          <a:cs typeface="Calibri"/>
                        </a:rPr>
                        <a:t>$2,500</a:t>
                      </a:r>
                      <a:r>
                        <a:rPr sz="1100" spc="-10" dirty="0">
                          <a:latin typeface="Calibri"/>
                          <a:cs typeface="Calibri"/>
                        </a:rPr>
                        <a:t> </a:t>
                      </a:r>
                      <a:r>
                        <a:rPr sz="1100" dirty="0">
                          <a:latin typeface="Calibri"/>
                          <a:cs typeface="Calibri"/>
                        </a:rPr>
                        <a:t>/</a:t>
                      </a:r>
                      <a:r>
                        <a:rPr sz="1100" spc="-5" dirty="0">
                          <a:latin typeface="Calibri"/>
                          <a:cs typeface="Calibri"/>
                        </a:rPr>
                        <a:t> </a:t>
                      </a:r>
                      <a:r>
                        <a:rPr sz="1100" dirty="0">
                          <a:latin typeface="Calibri"/>
                          <a:cs typeface="Calibri"/>
                        </a:rPr>
                        <a:t>$3,500</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85090">
                        <a:lnSpc>
                          <a:spcPct val="100000"/>
                        </a:lnSpc>
                      </a:pPr>
                      <a:r>
                        <a:rPr sz="1100" dirty="0">
                          <a:latin typeface="Calibri"/>
                          <a:cs typeface="Calibri"/>
                        </a:rPr>
                        <a:t>$0</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85090">
                        <a:lnSpc>
                          <a:spcPct val="100000"/>
                        </a:lnSpc>
                      </a:pPr>
                      <a:r>
                        <a:rPr sz="1100" dirty="0">
                          <a:latin typeface="Calibri"/>
                          <a:cs typeface="Calibri"/>
                        </a:rPr>
                        <a:t>$0</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85725">
                        <a:lnSpc>
                          <a:spcPct val="100000"/>
                        </a:lnSpc>
                      </a:pPr>
                      <a:r>
                        <a:rPr sz="1100" dirty="0">
                          <a:latin typeface="Calibri"/>
                          <a:cs typeface="Calibri"/>
                        </a:rPr>
                        <a:t>$105</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85725">
                        <a:lnSpc>
                          <a:spcPct val="100000"/>
                        </a:lnSpc>
                      </a:pPr>
                      <a:r>
                        <a:rPr sz="1100" dirty="0">
                          <a:latin typeface="Calibri"/>
                          <a:cs typeface="Calibri"/>
                        </a:rPr>
                        <a:t>$0</a:t>
                      </a:r>
                      <a:endParaRPr sz="110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tc>
                  <a:txBody>
                    <a:bodyPr/>
                    <a:lstStyle/>
                    <a:p>
                      <a:pPr marL="85725">
                        <a:lnSpc>
                          <a:spcPct val="100000"/>
                        </a:lnSpc>
                      </a:pPr>
                      <a:r>
                        <a:rPr sz="1100" dirty="0">
                          <a:latin typeface="Calibri"/>
                          <a:cs typeface="Calibri"/>
                        </a:rPr>
                        <a:t>$90</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2CCF20F-7F34-BBB9-8AFC-B395F11E4A81}"/>
              </a:ext>
            </a:extLst>
          </p:cNvPr>
          <p:cNvSpPr>
            <a:spLocks noGrp="1"/>
          </p:cNvSpPr>
          <p:nvPr>
            <p:ph type="sldNum" sz="quarter" idx="12"/>
          </p:nvPr>
        </p:nvSpPr>
        <p:spPr>
          <a:xfrm>
            <a:off x="8782430" y="6325548"/>
            <a:ext cx="2743200" cy="365125"/>
          </a:xfrm>
        </p:spPr>
        <p:txBody>
          <a:bodyPr/>
          <a:lstStyle/>
          <a:p>
            <a:fld id="{1B559DBB-C45F-461D-8AEE-61FFC6EFADA2}" type="slidenum">
              <a:rPr lang="en-US" smtClean="0"/>
              <a:t>27</a:t>
            </a:fld>
            <a:endParaRPr lang="en-US" dirty="0"/>
          </a:p>
        </p:txBody>
      </p:sp>
      <p:sp>
        <p:nvSpPr>
          <p:cNvPr id="2" name="object 2"/>
          <p:cNvSpPr txBox="1">
            <a:spLocks noGrp="1"/>
          </p:cNvSpPr>
          <p:nvPr>
            <p:ph type="title"/>
          </p:nvPr>
        </p:nvSpPr>
        <p:spPr>
          <a:xfrm>
            <a:off x="759459" y="0"/>
            <a:ext cx="10515600" cy="1325563"/>
          </a:xfrm>
          <a:prstGeom prst="rect">
            <a:avLst/>
          </a:prstGeom>
        </p:spPr>
        <p:txBody>
          <a:bodyPr vert="horz" wrap="square" lIns="0" tIns="289051" rIns="0" bIns="0" rtlCol="0">
            <a:spAutoFit/>
          </a:bodyPr>
          <a:lstStyle/>
          <a:p>
            <a:pPr marL="1358900">
              <a:lnSpc>
                <a:spcPct val="100000"/>
              </a:lnSpc>
            </a:pPr>
            <a:r>
              <a:rPr dirty="0"/>
              <a:t>Medi</a:t>
            </a:r>
            <a:r>
              <a:rPr spc="-60" dirty="0"/>
              <a:t>c</a:t>
            </a:r>
            <a:r>
              <a:rPr dirty="0"/>
              <a:t>a</a:t>
            </a:r>
            <a:r>
              <a:rPr spc="-60" dirty="0"/>
              <a:t>r</a:t>
            </a:r>
            <a:r>
              <a:rPr dirty="0"/>
              <a:t>e Plan </a:t>
            </a:r>
            <a:r>
              <a:rPr spc="-260" dirty="0"/>
              <a:t>T</a:t>
            </a:r>
            <a:r>
              <a:rPr dirty="0"/>
              <a:t>ypes &amp; Di</a:t>
            </a:r>
            <a:r>
              <a:rPr spc="-60" dirty="0"/>
              <a:t>f</a:t>
            </a:r>
            <a:r>
              <a:rPr spc="-130" dirty="0"/>
              <a:t>f</a:t>
            </a:r>
            <a:r>
              <a:rPr spc="-5" dirty="0"/>
              <a:t>e</a:t>
            </a:r>
            <a:r>
              <a:rPr spc="-65" dirty="0"/>
              <a:t>r</a:t>
            </a:r>
            <a:r>
              <a:rPr spc="-5" dirty="0"/>
              <a:t>ences</a:t>
            </a:r>
          </a:p>
        </p:txBody>
      </p:sp>
      <p:sp>
        <p:nvSpPr>
          <p:cNvPr id="4" name="object 4">
            <a:extLst>
              <a:ext uri="{C183D7F6-B498-43B3-948B-1728B52AA6E4}">
                <adec:decorative xmlns:adec="http://schemas.microsoft.com/office/drawing/2017/decorative" val="1"/>
              </a:ext>
            </a:extLst>
          </p:cNvPr>
          <p:cNvSpPr/>
          <p:nvPr/>
        </p:nvSpPr>
        <p:spPr>
          <a:xfrm>
            <a:off x="8143747" y="6055524"/>
            <a:ext cx="3382010" cy="452755"/>
          </a:xfrm>
          <a:custGeom>
            <a:avLst/>
            <a:gdLst/>
            <a:ahLst/>
            <a:cxnLst/>
            <a:rect l="l" t="t" r="r" b="b"/>
            <a:pathLst>
              <a:path w="3382009" h="452754">
                <a:moveTo>
                  <a:pt x="0" y="452424"/>
                </a:moveTo>
                <a:lnTo>
                  <a:pt x="3381882" y="452424"/>
                </a:lnTo>
                <a:lnTo>
                  <a:pt x="3381882" y="0"/>
                </a:lnTo>
                <a:lnTo>
                  <a:pt x="0" y="0"/>
                </a:lnTo>
                <a:lnTo>
                  <a:pt x="0" y="452424"/>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object 5" descr="Table of Medicare Plan Types and Differences."/>
          <p:cNvGraphicFramePr>
            <a:graphicFrameLocks noGrp="1"/>
          </p:cNvGraphicFramePr>
          <p:nvPr>
            <p:extLst>
              <p:ext uri="{D42A27DB-BD31-4B8C-83A1-F6EECF244321}">
                <p14:modId xmlns:p14="http://schemas.microsoft.com/office/powerpoint/2010/main" val="796390013"/>
              </p:ext>
            </p:extLst>
          </p:nvPr>
        </p:nvGraphicFramePr>
        <p:xfrm>
          <a:off x="523875" y="1221460"/>
          <a:ext cx="11001755" cy="5286482"/>
        </p:xfrm>
        <a:graphic>
          <a:graphicData uri="http://schemas.openxmlformats.org/drawingml/2006/table">
            <a:tbl>
              <a:tblPr firstRow="1" bandRow="1">
                <a:tableStyleId>{2D5ABB26-0587-4C30-8999-92F81FD0307C}</a:tableStyleId>
              </a:tblPr>
              <a:tblGrid>
                <a:gridCol w="2868549">
                  <a:extLst>
                    <a:ext uri="{9D8B030D-6E8A-4147-A177-3AD203B41FA5}">
                      <a16:colId xmlns:a16="http://schemas.microsoft.com/office/drawing/2014/main" val="20000"/>
                    </a:ext>
                  </a:extLst>
                </a:gridCol>
                <a:gridCol w="2453640">
                  <a:extLst>
                    <a:ext uri="{9D8B030D-6E8A-4147-A177-3AD203B41FA5}">
                      <a16:colId xmlns:a16="http://schemas.microsoft.com/office/drawing/2014/main" val="20001"/>
                    </a:ext>
                  </a:extLst>
                </a:gridCol>
                <a:gridCol w="2297684">
                  <a:extLst>
                    <a:ext uri="{9D8B030D-6E8A-4147-A177-3AD203B41FA5}">
                      <a16:colId xmlns:a16="http://schemas.microsoft.com/office/drawing/2014/main" val="20002"/>
                    </a:ext>
                  </a:extLst>
                </a:gridCol>
                <a:gridCol w="3381882">
                  <a:extLst>
                    <a:ext uri="{9D8B030D-6E8A-4147-A177-3AD203B41FA5}">
                      <a16:colId xmlns:a16="http://schemas.microsoft.com/office/drawing/2014/main" val="20003"/>
                    </a:ext>
                  </a:extLst>
                </a:gridCol>
              </a:tblGrid>
              <a:tr h="582320">
                <a:tc>
                  <a:txBody>
                    <a:bodyPr/>
                    <a:lstStyle/>
                    <a:p>
                      <a:pPr marL="692785">
                        <a:lnSpc>
                          <a:spcPct val="100000"/>
                        </a:lnSpc>
                      </a:pPr>
                      <a:r>
                        <a:rPr sz="1600" b="1" spc="-10" dirty="0">
                          <a:solidFill>
                            <a:srgbClr val="FFFFFF"/>
                          </a:solidFill>
                          <a:latin typeface="Calibri"/>
                          <a:cs typeface="Calibri"/>
                        </a:rPr>
                        <a:t>I</a:t>
                      </a:r>
                      <a:r>
                        <a:rPr sz="1600" b="1" spc="-5" dirty="0">
                          <a:solidFill>
                            <a:srgbClr val="FFFFFF"/>
                          </a:solidFill>
                          <a:latin typeface="Calibri"/>
                          <a:cs typeface="Calibri"/>
                        </a:rPr>
                        <a:t>m</a:t>
                      </a:r>
                      <a:r>
                        <a:rPr sz="1600" b="1" spc="-10" dirty="0">
                          <a:solidFill>
                            <a:srgbClr val="FFFFFF"/>
                          </a:solidFill>
                          <a:latin typeface="Calibri"/>
                          <a:cs typeface="Calibri"/>
                        </a:rPr>
                        <a:t>p</a:t>
                      </a:r>
                      <a:r>
                        <a:rPr sz="1600" b="1" dirty="0">
                          <a:solidFill>
                            <a:srgbClr val="FFFFFF"/>
                          </a:solidFill>
                          <a:latin typeface="Calibri"/>
                          <a:cs typeface="Calibri"/>
                        </a:rPr>
                        <a:t>o</a:t>
                      </a:r>
                      <a:r>
                        <a:rPr sz="1600" b="1" spc="-5" dirty="0">
                          <a:solidFill>
                            <a:srgbClr val="FFFFFF"/>
                          </a:solidFill>
                          <a:latin typeface="Calibri"/>
                          <a:cs typeface="Calibri"/>
                        </a:rPr>
                        <a:t>r</a:t>
                      </a:r>
                      <a:r>
                        <a:rPr sz="1600" b="1" spc="-20" dirty="0">
                          <a:solidFill>
                            <a:srgbClr val="FFFFFF"/>
                          </a:solidFill>
                          <a:latin typeface="Calibri"/>
                          <a:cs typeface="Calibri"/>
                        </a:rPr>
                        <a:t>t</a:t>
                      </a:r>
                      <a:r>
                        <a:rPr sz="1600" b="1" dirty="0">
                          <a:solidFill>
                            <a:srgbClr val="FFFFFF"/>
                          </a:solidFill>
                          <a:latin typeface="Calibri"/>
                          <a:cs typeface="Calibri"/>
                        </a:rPr>
                        <a:t>a</a:t>
                      </a:r>
                      <a:r>
                        <a:rPr sz="1600" b="1" spc="-15" dirty="0">
                          <a:solidFill>
                            <a:srgbClr val="FFFFFF"/>
                          </a:solidFill>
                          <a:latin typeface="Calibri"/>
                          <a:cs typeface="Calibri"/>
                        </a:rPr>
                        <a:t>n</a:t>
                      </a:r>
                      <a:r>
                        <a:rPr sz="1600" b="1" dirty="0">
                          <a:solidFill>
                            <a:srgbClr val="FFFFFF"/>
                          </a:solidFill>
                          <a:latin typeface="Calibri"/>
                          <a:cs typeface="Calibri"/>
                        </a:rPr>
                        <a:t>t</a:t>
                      </a:r>
                      <a:r>
                        <a:rPr sz="1600" b="1" spc="15" dirty="0">
                          <a:solidFill>
                            <a:srgbClr val="FFFFFF"/>
                          </a:solidFill>
                          <a:latin typeface="Calibri"/>
                          <a:cs typeface="Calibri"/>
                        </a:rPr>
                        <a:t> </a:t>
                      </a:r>
                      <a:r>
                        <a:rPr sz="1600" b="1" spc="-5" dirty="0">
                          <a:solidFill>
                            <a:srgbClr val="FFFFFF"/>
                          </a:solidFill>
                          <a:latin typeface="Calibri"/>
                          <a:cs typeface="Calibri"/>
                        </a:rPr>
                        <a:t>D</a:t>
                      </a:r>
                      <a:r>
                        <a:rPr sz="1600" b="1" spc="-10" dirty="0">
                          <a:solidFill>
                            <a:srgbClr val="FFFFFF"/>
                          </a:solidFill>
                          <a:latin typeface="Calibri"/>
                          <a:cs typeface="Calibri"/>
                        </a:rPr>
                        <a:t>e</a:t>
                      </a:r>
                      <a:r>
                        <a:rPr sz="1600" b="1" spc="-15" dirty="0">
                          <a:solidFill>
                            <a:srgbClr val="FFFFFF"/>
                          </a:solidFill>
                          <a:latin typeface="Calibri"/>
                          <a:cs typeface="Calibri"/>
                        </a:rPr>
                        <a:t>t</a:t>
                      </a:r>
                      <a:r>
                        <a:rPr sz="1600" b="1" dirty="0">
                          <a:solidFill>
                            <a:srgbClr val="FFFFFF"/>
                          </a:solidFill>
                          <a:latin typeface="Calibri"/>
                          <a:cs typeface="Calibri"/>
                        </a:rPr>
                        <a:t>a</a:t>
                      </a:r>
                      <a:r>
                        <a:rPr sz="1600" b="1" spc="5" dirty="0">
                          <a:solidFill>
                            <a:srgbClr val="FFFFFF"/>
                          </a:solidFill>
                          <a:latin typeface="Calibri"/>
                          <a:cs typeface="Calibri"/>
                        </a:rPr>
                        <a:t>i</a:t>
                      </a:r>
                      <a:r>
                        <a:rPr sz="1600" b="1" dirty="0">
                          <a:solidFill>
                            <a:srgbClr val="FFFFFF"/>
                          </a:solidFill>
                          <a:latin typeface="Calibri"/>
                          <a:cs typeface="Calibri"/>
                        </a:rPr>
                        <a:t>ls</a:t>
                      </a:r>
                      <a:endParaRPr sz="1600">
                        <a:latin typeface="Calibri"/>
                        <a:cs typeface="Calibri"/>
                      </a:endParaRPr>
                    </a:p>
                  </a:txBody>
                  <a:tcPr marL="0" marR="0" marT="0" marB="0">
                    <a:lnR w="6350">
                      <a:solidFill>
                        <a:srgbClr val="FFFFFF"/>
                      </a:solidFill>
                      <a:prstDash val="solid"/>
                    </a:lnR>
                    <a:lnB w="6350">
                      <a:solidFill>
                        <a:srgbClr val="FFFFFF"/>
                      </a:solidFill>
                      <a:prstDash val="solid"/>
                    </a:lnB>
                    <a:solidFill>
                      <a:srgbClr val="1F487C"/>
                    </a:solidFill>
                  </a:tcPr>
                </a:tc>
                <a:tc>
                  <a:txBody>
                    <a:bodyPr/>
                    <a:lstStyle/>
                    <a:p>
                      <a:pPr marL="774700" marR="127000" indent="-638810">
                        <a:lnSpc>
                          <a:spcPct val="100000"/>
                        </a:lnSpc>
                      </a:pPr>
                      <a:r>
                        <a:rPr sz="1600" b="1" spc="-25" dirty="0">
                          <a:solidFill>
                            <a:srgbClr val="FFFFFF"/>
                          </a:solidFill>
                          <a:latin typeface="Calibri"/>
                          <a:cs typeface="Calibri"/>
                        </a:rPr>
                        <a:t>K</a:t>
                      </a:r>
                      <a:r>
                        <a:rPr sz="1600" b="1" dirty="0">
                          <a:solidFill>
                            <a:srgbClr val="FFFFFF"/>
                          </a:solidFill>
                          <a:latin typeface="Calibri"/>
                          <a:cs typeface="Calibri"/>
                        </a:rPr>
                        <a:t>a</a:t>
                      </a:r>
                      <a:r>
                        <a:rPr sz="1600" b="1" spc="5" dirty="0">
                          <a:solidFill>
                            <a:srgbClr val="FFFFFF"/>
                          </a:solidFill>
                          <a:latin typeface="Calibri"/>
                          <a:cs typeface="Calibri"/>
                        </a:rPr>
                        <a:t>i</a:t>
                      </a:r>
                      <a:r>
                        <a:rPr sz="1600" b="1" dirty="0">
                          <a:solidFill>
                            <a:srgbClr val="FFFFFF"/>
                          </a:solidFill>
                          <a:latin typeface="Calibri"/>
                          <a:cs typeface="Calibri"/>
                        </a:rPr>
                        <a:t>ser</a:t>
                      </a:r>
                      <a:r>
                        <a:rPr sz="1600" b="1" spc="-5" dirty="0">
                          <a:solidFill>
                            <a:srgbClr val="FFFFFF"/>
                          </a:solidFill>
                          <a:latin typeface="Calibri"/>
                          <a:cs typeface="Calibri"/>
                        </a:rPr>
                        <a:t> </a:t>
                      </a:r>
                      <a:r>
                        <a:rPr sz="1600" b="1" spc="-25" dirty="0">
                          <a:solidFill>
                            <a:srgbClr val="FFFFFF"/>
                          </a:solidFill>
                          <a:latin typeface="Calibri"/>
                          <a:cs typeface="Calibri"/>
                        </a:rPr>
                        <a:t>P</a:t>
                      </a:r>
                      <a:r>
                        <a:rPr sz="1600" b="1" spc="-5" dirty="0">
                          <a:solidFill>
                            <a:srgbClr val="FFFFFF"/>
                          </a:solidFill>
                          <a:latin typeface="Calibri"/>
                          <a:cs typeface="Calibri"/>
                        </a:rPr>
                        <a:t>ermane</a:t>
                      </a:r>
                      <a:r>
                        <a:rPr sz="1600" b="1" spc="-20" dirty="0">
                          <a:solidFill>
                            <a:srgbClr val="FFFFFF"/>
                          </a:solidFill>
                          <a:latin typeface="Calibri"/>
                          <a:cs typeface="Calibri"/>
                        </a:rPr>
                        <a:t>n</a:t>
                      </a:r>
                      <a:r>
                        <a:rPr sz="1600" b="1" spc="-25" dirty="0">
                          <a:solidFill>
                            <a:srgbClr val="FFFFFF"/>
                          </a:solidFill>
                          <a:latin typeface="Calibri"/>
                          <a:cs typeface="Calibri"/>
                        </a:rPr>
                        <a:t>t</a:t>
                      </a:r>
                      <a:r>
                        <a:rPr sz="1600" b="1" dirty="0">
                          <a:solidFill>
                            <a:srgbClr val="FFFFFF"/>
                          </a:solidFill>
                          <a:latin typeface="Calibri"/>
                          <a:cs typeface="Calibri"/>
                        </a:rPr>
                        <a:t>e</a:t>
                      </a:r>
                      <a:r>
                        <a:rPr sz="1600" b="1" spc="20" dirty="0">
                          <a:solidFill>
                            <a:srgbClr val="FFFFFF"/>
                          </a:solidFill>
                          <a:latin typeface="Calibri"/>
                          <a:cs typeface="Calibri"/>
                        </a:rPr>
                        <a:t> </a:t>
                      </a:r>
                      <a:r>
                        <a:rPr sz="1600" b="1" dirty="0">
                          <a:solidFill>
                            <a:srgbClr val="FFFFFF"/>
                          </a:solidFill>
                          <a:latin typeface="Calibri"/>
                          <a:cs typeface="Calibri"/>
                        </a:rPr>
                        <a:t>Senior A</a:t>
                      </a:r>
                      <a:r>
                        <a:rPr sz="1600" b="1" spc="-5" dirty="0">
                          <a:solidFill>
                            <a:srgbClr val="FFFFFF"/>
                          </a:solidFill>
                          <a:latin typeface="Calibri"/>
                          <a:cs typeface="Calibri"/>
                        </a:rPr>
                        <a:t>d</a:t>
                      </a:r>
                      <a:r>
                        <a:rPr sz="1600" b="1" spc="-25" dirty="0">
                          <a:solidFill>
                            <a:srgbClr val="FFFFFF"/>
                          </a:solidFill>
                          <a:latin typeface="Calibri"/>
                          <a:cs typeface="Calibri"/>
                        </a:rPr>
                        <a:t>v</a:t>
                      </a:r>
                      <a:r>
                        <a:rPr sz="1600" b="1" dirty="0">
                          <a:solidFill>
                            <a:srgbClr val="FFFFFF"/>
                          </a:solidFill>
                          <a:latin typeface="Calibri"/>
                          <a:cs typeface="Calibri"/>
                        </a:rPr>
                        <a:t>a</a:t>
                      </a:r>
                      <a:r>
                        <a:rPr sz="1600" b="1" spc="-15" dirty="0">
                          <a:solidFill>
                            <a:srgbClr val="FFFFFF"/>
                          </a:solidFill>
                          <a:latin typeface="Calibri"/>
                          <a:cs typeface="Calibri"/>
                        </a:rPr>
                        <a:t>nt</a:t>
                      </a:r>
                      <a:r>
                        <a:rPr sz="1600" b="1" dirty="0">
                          <a:solidFill>
                            <a:srgbClr val="FFFFFF"/>
                          </a:solidFill>
                          <a:latin typeface="Calibri"/>
                          <a:cs typeface="Calibri"/>
                        </a:rPr>
                        <a:t>a</a:t>
                      </a:r>
                      <a:r>
                        <a:rPr sz="1600" b="1" spc="-10" dirty="0">
                          <a:solidFill>
                            <a:srgbClr val="FFFFFF"/>
                          </a:solidFill>
                          <a:latin typeface="Calibri"/>
                          <a:cs typeface="Calibri"/>
                        </a:rPr>
                        <a:t>g</a:t>
                      </a:r>
                      <a:r>
                        <a:rPr sz="1600" b="1" dirty="0">
                          <a:solidFill>
                            <a:srgbClr val="FFFFFF"/>
                          </a:solidFill>
                          <a:latin typeface="Calibri"/>
                          <a:cs typeface="Calibri"/>
                        </a:rPr>
                        <a:t>e</a:t>
                      </a:r>
                      <a:endParaRPr sz="1600">
                        <a:latin typeface="Calibri"/>
                        <a:cs typeface="Calibri"/>
                      </a:endParaRPr>
                    </a:p>
                  </a:txBody>
                  <a:tcPr marL="0" marR="0" marT="0" marB="0">
                    <a:lnL w="6350">
                      <a:solidFill>
                        <a:srgbClr val="FFFFFF"/>
                      </a:solidFill>
                      <a:prstDash val="solid"/>
                    </a:lnL>
                    <a:lnR w="6350">
                      <a:solidFill>
                        <a:srgbClr val="FFFFFF"/>
                      </a:solidFill>
                      <a:prstDash val="solid"/>
                    </a:lnR>
                    <a:lnB w="6350">
                      <a:solidFill>
                        <a:srgbClr val="FFFFFF"/>
                      </a:solidFill>
                      <a:prstDash val="solid"/>
                    </a:lnB>
                    <a:solidFill>
                      <a:srgbClr val="1F487C"/>
                    </a:solidFill>
                  </a:tcPr>
                </a:tc>
                <a:tc>
                  <a:txBody>
                    <a:bodyPr/>
                    <a:lstStyle/>
                    <a:p>
                      <a:pPr marL="111760">
                        <a:lnSpc>
                          <a:spcPct val="100000"/>
                        </a:lnSpc>
                      </a:pPr>
                      <a:r>
                        <a:rPr sz="1600" b="1" dirty="0">
                          <a:solidFill>
                            <a:srgbClr val="FFFFFF"/>
                          </a:solidFill>
                          <a:latin typeface="Calibri"/>
                          <a:cs typeface="Calibri"/>
                        </a:rPr>
                        <a:t>A</a:t>
                      </a:r>
                      <a:r>
                        <a:rPr sz="1600" b="1" spc="-20" dirty="0">
                          <a:solidFill>
                            <a:srgbClr val="FFFFFF"/>
                          </a:solidFill>
                          <a:latin typeface="Calibri"/>
                          <a:cs typeface="Calibri"/>
                        </a:rPr>
                        <a:t>n</a:t>
                      </a:r>
                      <a:r>
                        <a:rPr sz="1600" b="1" dirty="0">
                          <a:solidFill>
                            <a:srgbClr val="FFFFFF"/>
                          </a:solidFill>
                          <a:latin typeface="Calibri"/>
                          <a:cs typeface="Calibri"/>
                        </a:rPr>
                        <a:t>t</a:t>
                      </a:r>
                      <a:r>
                        <a:rPr sz="1600" b="1" spc="-10" dirty="0">
                          <a:solidFill>
                            <a:srgbClr val="FFFFFF"/>
                          </a:solidFill>
                          <a:latin typeface="Calibri"/>
                          <a:cs typeface="Calibri"/>
                        </a:rPr>
                        <a:t>h</a:t>
                      </a:r>
                      <a:r>
                        <a:rPr sz="1600" b="1" spc="-5" dirty="0">
                          <a:solidFill>
                            <a:srgbClr val="FFFFFF"/>
                          </a:solidFill>
                          <a:latin typeface="Calibri"/>
                          <a:cs typeface="Calibri"/>
                        </a:rPr>
                        <a:t>e</a:t>
                      </a:r>
                      <a:r>
                        <a:rPr sz="1600" b="1" dirty="0">
                          <a:solidFill>
                            <a:srgbClr val="FFFFFF"/>
                          </a:solidFill>
                          <a:latin typeface="Calibri"/>
                          <a:cs typeface="Calibri"/>
                        </a:rPr>
                        <a:t>m</a:t>
                      </a:r>
                      <a:r>
                        <a:rPr sz="1600" b="1" spc="20" dirty="0">
                          <a:solidFill>
                            <a:srgbClr val="FFFFFF"/>
                          </a:solidFill>
                          <a:latin typeface="Calibri"/>
                          <a:cs typeface="Calibri"/>
                        </a:rPr>
                        <a:t> </a:t>
                      </a:r>
                      <a:r>
                        <a:rPr sz="1600" b="1" spc="-5" dirty="0">
                          <a:solidFill>
                            <a:srgbClr val="FFFFFF"/>
                          </a:solidFill>
                          <a:latin typeface="Calibri"/>
                          <a:cs typeface="Calibri"/>
                        </a:rPr>
                        <a:t>Comp</a:t>
                      </a:r>
                      <a:r>
                        <a:rPr sz="1600" b="1" dirty="0">
                          <a:solidFill>
                            <a:srgbClr val="FFFFFF"/>
                          </a:solidFill>
                          <a:latin typeface="Calibri"/>
                          <a:cs typeface="Calibri"/>
                        </a:rPr>
                        <a:t>ani</a:t>
                      </a:r>
                      <a:r>
                        <a:rPr sz="1600" b="1" spc="5" dirty="0">
                          <a:solidFill>
                            <a:srgbClr val="FFFFFF"/>
                          </a:solidFill>
                          <a:latin typeface="Calibri"/>
                          <a:cs typeface="Calibri"/>
                        </a:rPr>
                        <a:t>o</a:t>
                      </a:r>
                      <a:r>
                        <a:rPr sz="1600" b="1" spc="-5" dirty="0">
                          <a:solidFill>
                            <a:srgbClr val="FFFFFF"/>
                          </a:solidFill>
                          <a:latin typeface="Calibri"/>
                          <a:cs typeface="Calibri"/>
                        </a:rPr>
                        <a:t>nCa</a:t>
                      </a:r>
                      <a:r>
                        <a:rPr sz="1600" b="1" spc="-20" dirty="0">
                          <a:solidFill>
                            <a:srgbClr val="FFFFFF"/>
                          </a:solidFill>
                          <a:latin typeface="Calibri"/>
                          <a:cs typeface="Calibri"/>
                        </a:rPr>
                        <a:t>r</a:t>
                      </a:r>
                      <a:r>
                        <a:rPr sz="1600" b="1" dirty="0">
                          <a:solidFill>
                            <a:srgbClr val="FFFFFF"/>
                          </a:solidFill>
                          <a:latin typeface="Calibri"/>
                          <a:cs typeface="Calibri"/>
                        </a:rPr>
                        <a:t>e</a:t>
                      </a:r>
                      <a:endParaRPr sz="1600">
                        <a:latin typeface="Calibri"/>
                        <a:cs typeface="Calibri"/>
                      </a:endParaRPr>
                    </a:p>
                  </a:txBody>
                  <a:tcPr marL="0" marR="0" marT="0" marB="0">
                    <a:lnL w="6350">
                      <a:solidFill>
                        <a:srgbClr val="FFFFFF"/>
                      </a:solidFill>
                      <a:prstDash val="solid"/>
                    </a:lnL>
                    <a:lnR w="6350">
                      <a:solidFill>
                        <a:srgbClr val="FFFFFF"/>
                      </a:solidFill>
                      <a:prstDash val="solid"/>
                    </a:lnR>
                    <a:lnB w="6350">
                      <a:solidFill>
                        <a:srgbClr val="FFFFFF"/>
                      </a:solidFill>
                      <a:prstDash val="solid"/>
                    </a:lnB>
                    <a:solidFill>
                      <a:srgbClr val="1F487C"/>
                    </a:solidFill>
                  </a:tcPr>
                </a:tc>
                <a:tc>
                  <a:txBody>
                    <a:bodyPr/>
                    <a:lstStyle/>
                    <a:p>
                      <a:pPr algn="ctr">
                        <a:lnSpc>
                          <a:spcPct val="100000"/>
                        </a:lnSpc>
                      </a:pPr>
                      <a:r>
                        <a:rPr sz="1600" b="1" dirty="0">
                          <a:solidFill>
                            <a:srgbClr val="FFFFFF"/>
                          </a:solidFill>
                          <a:latin typeface="Calibri"/>
                          <a:cs typeface="Calibri"/>
                        </a:rPr>
                        <a:t>B</a:t>
                      </a:r>
                      <a:r>
                        <a:rPr sz="1600" b="1" spc="5" dirty="0">
                          <a:solidFill>
                            <a:srgbClr val="FFFFFF"/>
                          </a:solidFill>
                          <a:latin typeface="Calibri"/>
                          <a:cs typeface="Calibri"/>
                        </a:rPr>
                        <a:t>l</a:t>
                      </a:r>
                      <a:r>
                        <a:rPr sz="1600" b="1" spc="-5" dirty="0">
                          <a:solidFill>
                            <a:srgbClr val="FFFFFF"/>
                          </a:solidFill>
                          <a:latin typeface="Calibri"/>
                          <a:cs typeface="Calibri"/>
                        </a:rPr>
                        <a:t>u</a:t>
                      </a:r>
                      <a:r>
                        <a:rPr sz="1600" b="1" dirty="0">
                          <a:solidFill>
                            <a:srgbClr val="FFFFFF"/>
                          </a:solidFill>
                          <a:latin typeface="Calibri"/>
                          <a:cs typeface="Calibri"/>
                        </a:rPr>
                        <a:t>e Shield</a:t>
                      </a:r>
                      <a:endParaRPr sz="1600">
                        <a:latin typeface="Calibri"/>
                        <a:cs typeface="Calibri"/>
                      </a:endParaRPr>
                    </a:p>
                    <a:p>
                      <a:pPr algn="ctr">
                        <a:lnSpc>
                          <a:spcPct val="100000"/>
                        </a:lnSpc>
                      </a:pPr>
                      <a:r>
                        <a:rPr sz="1600" b="1" spc="-5" dirty="0">
                          <a:solidFill>
                            <a:srgbClr val="FFFFFF"/>
                          </a:solidFill>
                          <a:latin typeface="Calibri"/>
                          <a:cs typeface="Calibri"/>
                        </a:rPr>
                        <a:t>100</a:t>
                      </a:r>
                      <a:r>
                        <a:rPr sz="1600" b="1" dirty="0">
                          <a:solidFill>
                            <a:srgbClr val="FFFFFF"/>
                          </a:solidFill>
                          <a:latin typeface="Calibri"/>
                          <a:cs typeface="Calibri"/>
                        </a:rPr>
                        <a:t>-</a:t>
                      </a:r>
                      <a:r>
                        <a:rPr sz="1600" b="1" spc="25" dirty="0">
                          <a:solidFill>
                            <a:srgbClr val="FFFFFF"/>
                          </a:solidFill>
                          <a:latin typeface="Calibri"/>
                          <a:cs typeface="Calibri"/>
                        </a:rPr>
                        <a:t> </a:t>
                      </a:r>
                      <a:r>
                        <a:rPr sz="1600" b="1" dirty="0">
                          <a:solidFill>
                            <a:srgbClr val="FFFFFF"/>
                          </a:solidFill>
                          <a:latin typeface="Calibri"/>
                          <a:cs typeface="Calibri"/>
                        </a:rPr>
                        <a:t>A </a:t>
                      </a:r>
                      <a:r>
                        <a:rPr sz="1600" b="1" spc="-10" dirty="0">
                          <a:solidFill>
                            <a:srgbClr val="FFFFFF"/>
                          </a:solidFill>
                          <a:latin typeface="Calibri"/>
                          <a:cs typeface="Calibri"/>
                        </a:rPr>
                        <a:t>$</a:t>
                      </a:r>
                      <a:r>
                        <a:rPr sz="1600" b="1" dirty="0">
                          <a:solidFill>
                            <a:srgbClr val="FFFFFF"/>
                          </a:solidFill>
                          <a:latin typeface="Calibri"/>
                          <a:cs typeface="Calibri"/>
                        </a:rPr>
                        <a:t>0</a:t>
                      </a:r>
                      <a:r>
                        <a:rPr sz="1600" b="1" spc="15" dirty="0">
                          <a:solidFill>
                            <a:srgbClr val="FFFFFF"/>
                          </a:solidFill>
                          <a:latin typeface="Calibri"/>
                          <a:cs typeface="Calibri"/>
                        </a:rPr>
                        <a:t> </a:t>
                      </a:r>
                      <a:r>
                        <a:rPr sz="1600" b="1" spc="-25" dirty="0">
                          <a:solidFill>
                            <a:srgbClr val="FFFFFF"/>
                          </a:solidFill>
                          <a:latin typeface="Calibri"/>
                          <a:cs typeface="Calibri"/>
                        </a:rPr>
                        <a:t>E</a:t>
                      </a:r>
                      <a:r>
                        <a:rPr sz="1600" b="1" spc="-10" dirty="0">
                          <a:solidFill>
                            <a:srgbClr val="FFFFFF"/>
                          </a:solidFill>
                          <a:latin typeface="Calibri"/>
                          <a:cs typeface="Calibri"/>
                        </a:rPr>
                        <a:t>G</a:t>
                      </a:r>
                      <a:r>
                        <a:rPr sz="1600" b="1" spc="5" dirty="0">
                          <a:solidFill>
                            <a:srgbClr val="FFFFFF"/>
                          </a:solidFill>
                          <a:latin typeface="Calibri"/>
                          <a:cs typeface="Calibri"/>
                        </a:rPr>
                        <a:t>W</a:t>
                      </a:r>
                      <a:r>
                        <a:rPr sz="1600" b="1" dirty="0">
                          <a:solidFill>
                            <a:srgbClr val="FFFFFF"/>
                          </a:solidFill>
                          <a:latin typeface="Calibri"/>
                          <a:cs typeface="Calibri"/>
                        </a:rPr>
                        <a:t>P</a:t>
                      </a:r>
                      <a:r>
                        <a:rPr sz="1600" b="1" spc="-5" dirty="0">
                          <a:solidFill>
                            <a:srgbClr val="FFFFFF"/>
                          </a:solidFill>
                          <a:latin typeface="Calibri"/>
                          <a:cs typeface="Calibri"/>
                        </a:rPr>
                        <a:t> </a:t>
                      </a:r>
                      <a:r>
                        <a:rPr sz="1600" b="1" dirty="0">
                          <a:solidFill>
                            <a:srgbClr val="FFFFFF"/>
                          </a:solidFill>
                          <a:latin typeface="Calibri"/>
                          <a:cs typeface="Calibri"/>
                        </a:rPr>
                        <a:t>P</a:t>
                      </a:r>
                      <a:r>
                        <a:rPr sz="1600" b="1" spc="-5" dirty="0">
                          <a:solidFill>
                            <a:srgbClr val="FFFFFF"/>
                          </a:solidFill>
                          <a:latin typeface="Calibri"/>
                          <a:cs typeface="Calibri"/>
                        </a:rPr>
                        <a:t>P</a:t>
                      </a:r>
                      <a:r>
                        <a:rPr sz="1600" b="1" dirty="0">
                          <a:solidFill>
                            <a:srgbClr val="FFFFFF"/>
                          </a:solidFill>
                          <a:latin typeface="Calibri"/>
                          <a:cs typeface="Calibri"/>
                        </a:rPr>
                        <a:t>O</a:t>
                      </a:r>
                      <a:r>
                        <a:rPr sz="1600" b="1" spc="10" dirty="0">
                          <a:solidFill>
                            <a:srgbClr val="FFFFFF"/>
                          </a:solidFill>
                          <a:latin typeface="Calibri"/>
                          <a:cs typeface="Calibri"/>
                        </a:rPr>
                        <a:t> </a:t>
                      </a:r>
                      <a:r>
                        <a:rPr sz="1600" b="1" spc="-5" dirty="0">
                          <a:solidFill>
                            <a:srgbClr val="FFFFFF"/>
                          </a:solidFill>
                          <a:latin typeface="Calibri"/>
                          <a:cs typeface="Calibri"/>
                        </a:rPr>
                        <a:t>P</a:t>
                      </a:r>
                      <a:r>
                        <a:rPr sz="1600" b="1" spc="5" dirty="0">
                          <a:solidFill>
                            <a:srgbClr val="FFFFFF"/>
                          </a:solidFill>
                          <a:latin typeface="Calibri"/>
                          <a:cs typeface="Calibri"/>
                        </a:rPr>
                        <a:t>l</a:t>
                      </a:r>
                      <a:r>
                        <a:rPr sz="1600" b="1" dirty="0">
                          <a:solidFill>
                            <a:srgbClr val="FFFFFF"/>
                          </a:solidFill>
                          <a:latin typeface="Calibri"/>
                          <a:cs typeface="Calibri"/>
                        </a:rPr>
                        <a:t>an</a:t>
                      </a:r>
                      <a:endParaRPr sz="1600">
                        <a:latin typeface="Calibri"/>
                        <a:cs typeface="Calibri"/>
                      </a:endParaRPr>
                    </a:p>
                  </a:txBody>
                  <a:tcPr marL="0" marR="0" marT="0" marB="0">
                    <a:lnL w="6350">
                      <a:solidFill>
                        <a:srgbClr val="FFFFFF"/>
                      </a:solidFill>
                      <a:prstDash val="solid"/>
                    </a:lnL>
                    <a:lnB w="6350">
                      <a:solidFill>
                        <a:srgbClr val="FFFFFF"/>
                      </a:solidFill>
                      <a:prstDash val="solid"/>
                    </a:lnB>
                    <a:solidFill>
                      <a:srgbClr val="1F487C"/>
                    </a:solidFill>
                  </a:tcPr>
                </a:tc>
                <a:extLst>
                  <a:ext uri="{0D108BD9-81ED-4DB2-BD59-A6C34878D82A}">
                    <a16:rowId xmlns:a16="http://schemas.microsoft.com/office/drawing/2014/main" val="10000"/>
                  </a:ext>
                </a:extLst>
              </a:tr>
              <a:tr h="545084">
                <a:tc>
                  <a:txBody>
                    <a:bodyPr/>
                    <a:lstStyle/>
                    <a:p>
                      <a:pPr marL="863600">
                        <a:lnSpc>
                          <a:spcPct val="100000"/>
                        </a:lnSpc>
                      </a:pPr>
                      <a:r>
                        <a:rPr sz="1200" b="1" spc="-5" dirty="0">
                          <a:solidFill>
                            <a:srgbClr val="17365D"/>
                          </a:solidFill>
                          <a:latin typeface="Calibri"/>
                          <a:cs typeface="Calibri"/>
                        </a:rPr>
                        <a:t>Me</a:t>
                      </a:r>
                      <a:r>
                        <a:rPr sz="1200" b="1" dirty="0">
                          <a:solidFill>
                            <a:srgbClr val="17365D"/>
                          </a:solidFill>
                          <a:latin typeface="Calibri"/>
                          <a:cs typeface="Calibri"/>
                        </a:rPr>
                        <a:t>di</a:t>
                      </a:r>
                      <a:r>
                        <a:rPr sz="1200" b="1" spc="-15" dirty="0">
                          <a:solidFill>
                            <a:srgbClr val="17365D"/>
                          </a:solidFill>
                          <a:latin typeface="Calibri"/>
                          <a:cs typeface="Calibri"/>
                        </a:rPr>
                        <a:t>c</a:t>
                      </a:r>
                      <a:r>
                        <a:rPr sz="1200" b="1" spc="-5" dirty="0">
                          <a:solidFill>
                            <a:srgbClr val="17365D"/>
                          </a:solidFill>
                          <a:latin typeface="Calibri"/>
                          <a:cs typeface="Calibri"/>
                        </a:rPr>
                        <a:t>a</a:t>
                      </a:r>
                      <a:r>
                        <a:rPr sz="1200" b="1" dirty="0">
                          <a:solidFill>
                            <a:srgbClr val="17365D"/>
                          </a:solidFill>
                          <a:latin typeface="Calibri"/>
                          <a:cs typeface="Calibri"/>
                        </a:rPr>
                        <a:t>l</a:t>
                      </a:r>
                      <a:r>
                        <a:rPr sz="1200" b="1" spc="15" dirty="0">
                          <a:solidFill>
                            <a:srgbClr val="17365D"/>
                          </a:solidFill>
                          <a:latin typeface="Calibri"/>
                          <a:cs typeface="Calibri"/>
                        </a:rPr>
                        <a:t> </a:t>
                      </a:r>
                      <a:r>
                        <a:rPr sz="1200" b="1" spc="-5" dirty="0">
                          <a:solidFill>
                            <a:srgbClr val="17365D"/>
                          </a:solidFill>
                          <a:latin typeface="Calibri"/>
                          <a:cs typeface="Calibri"/>
                        </a:rPr>
                        <a:t>P</a:t>
                      </a:r>
                      <a:r>
                        <a:rPr sz="1200" b="1" spc="-10" dirty="0">
                          <a:solidFill>
                            <a:srgbClr val="17365D"/>
                          </a:solidFill>
                          <a:latin typeface="Calibri"/>
                          <a:cs typeface="Calibri"/>
                        </a:rPr>
                        <a:t>r</a:t>
                      </a:r>
                      <a:r>
                        <a:rPr sz="1200" b="1" dirty="0">
                          <a:solidFill>
                            <a:srgbClr val="17365D"/>
                          </a:solidFill>
                          <a:latin typeface="Calibri"/>
                          <a:cs typeface="Calibri"/>
                        </a:rPr>
                        <a:t>ovid</a:t>
                      </a:r>
                      <a:r>
                        <a:rPr sz="1200" b="1" spc="-5" dirty="0">
                          <a:solidFill>
                            <a:srgbClr val="17365D"/>
                          </a:solidFill>
                          <a:latin typeface="Calibri"/>
                          <a:cs typeface="Calibri"/>
                        </a:rPr>
                        <a:t>e</a:t>
                      </a:r>
                      <a:r>
                        <a:rPr sz="1200" b="1" spc="-10" dirty="0">
                          <a:solidFill>
                            <a:srgbClr val="17365D"/>
                          </a:solidFill>
                          <a:latin typeface="Calibri"/>
                          <a:cs typeface="Calibri"/>
                        </a:rPr>
                        <a:t>r</a:t>
                      </a:r>
                      <a:r>
                        <a:rPr sz="1200" b="1" dirty="0">
                          <a:solidFill>
                            <a:srgbClr val="17365D"/>
                          </a:solidFill>
                          <a:latin typeface="Calibri"/>
                          <a:cs typeface="Calibri"/>
                        </a:rPr>
                        <a:t>s</a:t>
                      </a:r>
                      <a:endParaRPr sz="12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tcPr>
                </a:tc>
                <a:tc>
                  <a:txBody>
                    <a:bodyPr/>
                    <a:lstStyle/>
                    <a:p>
                      <a:pPr marL="683260">
                        <a:lnSpc>
                          <a:spcPct val="100000"/>
                        </a:lnSpc>
                      </a:pPr>
                      <a:r>
                        <a:rPr sz="1100" dirty="0">
                          <a:solidFill>
                            <a:srgbClr val="17365D"/>
                          </a:solidFill>
                          <a:latin typeface="Calibri"/>
                          <a:cs typeface="Calibri"/>
                        </a:rPr>
                        <a:t>Kaiser</a:t>
                      </a:r>
                      <a:r>
                        <a:rPr sz="1100" spc="-15" dirty="0">
                          <a:solidFill>
                            <a:srgbClr val="17365D"/>
                          </a:solidFill>
                          <a:latin typeface="Calibri"/>
                          <a:cs typeface="Calibri"/>
                        </a:rPr>
                        <a:t> </a:t>
                      </a:r>
                      <a:r>
                        <a:rPr sz="1100" dirty="0">
                          <a:solidFill>
                            <a:srgbClr val="17365D"/>
                          </a:solidFill>
                          <a:latin typeface="Calibri"/>
                          <a:cs typeface="Calibri"/>
                        </a:rPr>
                        <a:t>Per</a:t>
                      </a:r>
                      <a:r>
                        <a:rPr sz="1100" spc="5" dirty="0">
                          <a:solidFill>
                            <a:srgbClr val="17365D"/>
                          </a:solidFill>
                          <a:latin typeface="Calibri"/>
                          <a:cs typeface="Calibri"/>
                        </a:rPr>
                        <a:t>m</a:t>
                      </a:r>
                      <a:r>
                        <a:rPr sz="1100" dirty="0">
                          <a:solidFill>
                            <a:srgbClr val="17365D"/>
                          </a:solidFill>
                          <a:latin typeface="Calibri"/>
                          <a:cs typeface="Calibri"/>
                        </a:rPr>
                        <a:t>a</a:t>
                      </a:r>
                      <a:r>
                        <a:rPr sz="1100" spc="-5" dirty="0">
                          <a:solidFill>
                            <a:srgbClr val="17365D"/>
                          </a:solidFill>
                          <a:latin typeface="Calibri"/>
                          <a:cs typeface="Calibri"/>
                        </a:rPr>
                        <a:t>n</a:t>
                      </a:r>
                      <a:r>
                        <a:rPr sz="1100" dirty="0">
                          <a:solidFill>
                            <a:srgbClr val="17365D"/>
                          </a:solidFill>
                          <a:latin typeface="Calibri"/>
                          <a:cs typeface="Calibri"/>
                        </a:rPr>
                        <a:t>en</a:t>
                      </a:r>
                      <a:r>
                        <a:rPr sz="1100" spc="-15" dirty="0">
                          <a:solidFill>
                            <a:srgbClr val="17365D"/>
                          </a:solidFill>
                          <a:latin typeface="Calibri"/>
                          <a:cs typeface="Calibri"/>
                        </a:rPr>
                        <a:t>t</a:t>
                      </a:r>
                      <a:r>
                        <a:rPr sz="1100" dirty="0">
                          <a:solidFill>
                            <a:srgbClr val="17365D"/>
                          </a:solidFill>
                          <a:latin typeface="Calibri"/>
                          <a:cs typeface="Calibri"/>
                        </a:rPr>
                        <a:t>e</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dirty="0">
                          <a:solidFill>
                            <a:srgbClr val="17365D"/>
                          </a:solidFill>
                          <a:latin typeface="Calibri"/>
                          <a:cs typeface="Calibri"/>
                        </a:rPr>
                        <a:t>U.</a:t>
                      </a:r>
                      <a:r>
                        <a:rPr sz="1100" spc="-10" dirty="0">
                          <a:solidFill>
                            <a:srgbClr val="17365D"/>
                          </a:solidFill>
                          <a:latin typeface="Calibri"/>
                          <a:cs typeface="Calibri"/>
                        </a:rPr>
                        <a:t>S</a:t>
                      </a:r>
                      <a:r>
                        <a:rPr sz="1100" dirty="0">
                          <a:solidFill>
                            <a:srgbClr val="17365D"/>
                          </a:solidFill>
                          <a:latin typeface="Calibri"/>
                          <a:cs typeface="Calibri"/>
                        </a:rPr>
                        <a:t>.</a:t>
                      </a:r>
                      <a:r>
                        <a:rPr sz="1100" spc="-15" dirty="0">
                          <a:solidFill>
                            <a:srgbClr val="17365D"/>
                          </a:solidFill>
                          <a:latin typeface="Calibri"/>
                          <a:cs typeface="Calibri"/>
                        </a:rPr>
                        <a:t> </a:t>
                      </a:r>
                      <a:r>
                        <a:rPr sz="1100" dirty="0">
                          <a:solidFill>
                            <a:srgbClr val="17365D"/>
                          </a:solidFill>
                          <a:latin typeface="Calibri"/>
                          <a:cs typeface="Calibri"/>
                        </a:rPr>
                        <a:t>Provi</a:t>
                      </a:r>
                      <a:r>
                        <a:rPr sz="1100" spc="-10" dirty="0">
                          <a:solidFill>
                            <a:srgbClr val="17365D"/>
                          </a:solidFill>
                          <a:latin typeface="Calibri"/>
                          <a:cs typeface="Calibri"/>
                        </a:rPr>
                        <a:t>d</a:t>
                      </a:r>
                      <a:r>
                        <a:rPr sz="1100" dirty="0">
                          <a:solidFill>
                            <a:srgbClr val="17365D"/>
                          </a:solidFill>
                          <a:latin typeface="Calibri"/>
                          <a:cs typeface="Calibri"/>
                        </a:rPr>
                        <a:t>ers</a:t>
                      </a:r>
                      <a:r>
                        <a:rPr sz="1100" spc="-35" dirty="0">
                          <a:solidFill>
                            <a:srgbClr val="17365D"/>
                          </a:solidFill>
                          <a:latin typeface="Calibri"/>
                          <a:cs typeface="Calibri"/>
                        </a:rPr>
                        <a:t> </a:t>
                      </a:r>
                      <a:r>
                        <a:rPr sz="1100" dirty="0">
                          <a:solidFill>
                            <a:srgbClr val="17365D"/>
                          </a:solidFill>
                          <a:latin typeface="Calibri"/>
                          <a:cs typeface="Calibri"/>
                        </a:rPr>
                        <a:t>who</a:t>
                      </a:r>
                      <a:r>
                        <a:rPr sz="1100" spc="-20" dirty="0">
                          <a:solidFill>
                            <a:srgbClr val="17365D"/>
                          </a:solidFill>
                          <a:latin typeface="Calibri"/>
                          <a:cs typeface="Calibri"/>
                        </a:rPr>
                        <a:t> </a:t>
                      </a:r>
                      <a:r>
                        <a:rPr sz="1100" dirty="0">
                          <a:solidFill>
                            <a:srgbClr val="17365D"/>
                          </a:solidFill>
                          <a:latin typeface="Calibri"/>
                          <a:cs typeface="Calibri"/>
                        </a:rPr>
                        <a:t>Accept</a:t>
                      </a:r>
                      <a:r>
                        <a:rPr sz="1100" spc="-25" dirty="0">
                          <a:solidFill>
                            <a:srgbClr val="17365D"/>
                          </a:solidFill>
                          <a:latin typeface="Calibri"/>
                          <a:cs typeface="Calibri"/>
                        </a:rPr>
                        <a:t> </a:t>
                      </a:r>
                      <a:r>
                        <a:rPr sz="1100" dirty="0">
                          <a:solidFill>
                            <a:srgbClr val="17365D"/>
                          </a:solidFill>
                          <a:latin typeface="Calibri"/>
                          <a:cs typeface="Calibri"/>
                        </a:rPr>
                        <a:t>Med</a:t>
                      </a:r>
                      <a:r>
                        <a:rPr sz="1100" spc="-5" dirty="0">
                          <a:solidFill>
                            <a:srgbClr val="17365D"/>
                          </a:solidFill>
                          <a:latin typeface="Calibri"/>
                          <a:cs typeface="Calibri"/>
                        </a:rPr>
                        <a:t>i</a:t>
                      </a:r>
                      <a:r>
                        <a:rPr sz="1100" dirty="0">
                          <a:solidFill>
                            <a:srgbClr val="17365D"/>
                          </a:solidFill>
                          <a:latin typeface="Calibri"/>
                          <a:cs typeface="Calibri"/>
                        </a:rPr>
                        <a:t>care</a:t>
                      </a:r>
                      <a:endParaRPr sz="1100">
                        <a:latin typeface="Calibri"/>
                        <a:cs typeface="Calibri"/>
                      </a:endParaRPr>
                    </a:p>
                    <a:p>
                      <a:pPr marL="1270" algn="ctr">
                        <a:lnSpc>
                          <a:spcPct val="100000"/>
                        </a:lnSpc>
                      </a:pPr>
                      <a:r>
                        <a:rPr sz="1100" spc="-5" dirty="0">
                          <a:solidFill>
                            <a:srgbClr val="17365D"/>
                          </a:solidFill>
                          <a:latin typeface="Calibri"/>
                          <a:cs typeface="Calibri"/>
                        </a:rPr>
                        <a:t>Assi</a:t>
                      </a:r>
                      <a:r>
                        <a:rPr sz="1100" spc="-10" dirty="0">
                          <a:solidFill>
                            <a:srgbClr val="17365D"/>
                          </a:solidFill>
                          <a:latin typeface="Calibri"/>
                          <a:cs typeface="Calibri"/>
                        </a:rPr>
                        <a:t>g</a:t>
                      </a:r>
                      <a:r>
                        <a:rPr sz="1100" spc="-5" dirty="0">
                          <a:solidFill>
                            <a:srgbClr val="17365D"/>
                          </a:solidFill>
                          <a:latin typeface="Calibri"/>
                          <a:cs typeface="Calibri"/>
                        </a:rPr>
                        <a:t>n</a:t>
                      </a:r>
                      <a:r>
                        <a:rPr sz="1100" dirty="0">
                          <a:solidFill>
                            <a:srgbClr val="17365D"/>
                          </a:solidFill>
                          <a:latin typeface="Calibri"/>
                          <a:cs typeface="Calibri"/>
                        </a:rPr>
                        <a:t>me</a:t>
                      </a:r>
                      <a:r>
                        <a:rPr sz="1100" spc="-5" dirty="0">
                          <a:solidFill>
                            <a:srgbClr val="17365D"/>
                          </a:solidFill>
                          <a:latin typeface="Calibri"/>
                          <a:cs typeface="Calibri"/>
                        </a:rPr>
                        <a:t>n</a:t>
                      </a:r>
                      <a:r>
                        <a:rPr sz="1100" dirty="0">
                          <a:solidFill>
                            <a:srgbClr val="17365D"/>
                          </a:solidFill>
                          <a:latin typeface="Calibri"/>
                          <a:cs typeface="Calibri"/>
                        </a:rPr>
                        <a:t>t</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marL="1559560" marR="857250" indent="-696595">
                        <a:lnSpc>
                          <a:spcPct val="100000"/>
                        </a:lnSpc>
                      </a:pPr>
                      <a:r>
                        <a:rPr sz="1100" dirty="0">
                          <a:solidFill>
                            <a:srgbClr val="17365D"/>
                          </a:solidFill>
                          <a:latin typeface="Calibri"/>
                          <a:cs typeface="Calibri"/>
                        </a:rPr>
                        <a:t>Bl</a:t>
                      </a:r>
                      <a:r>
                        <a:rPr sz="1100" spc="-10" dirty="0">
                          <a:solidFill>
                            <a:srgbClr val="17365D"/>
                          </a:solidFill>
                          <a:latin typeface="Calibri"/>
                          <a:cs typeface="Calibri"/>
                        </a:rPr>
                        <a:t>u</a:t>
                      </a:r>
                      <a:r>
                        <a:rPr sz="1100" dirty="0">
                          <a:solidFill>
                            <a:srgbClr val="17365D"/>
                          </a:solidFill>
                          <a:latin typeface="Calibri"/>
                          <a:cs typeface="Calibri"/>
                        </a:rPr>
                        <a:t>e</a:t>
                      </a:r>
                      <a:r>
                        <a:rPr sz="1100" spc="-10" dirty="0">
                          <a:solidFill>
                            <a:srgbClr val="17365D"/>
                          </a:solidFill>
                          <a:latin typeface="Calibri"/>
                          <a:cs typeface="Calibri"/>
                        </a:rPr>
                        <a:t> </a:t>
                      </a:r>
                      <a:r>
                        <a:rPr sz="1100" spc="-5" dirty="0">
                          <a:solidFill>
                            <a:srgbClr val="17365D"/>
                          </a:solidFill>
                          <a:latin typeface="Calibri"/>
                          <a:cs typeface="Calibri"/>
                        </a:rPr>
                        <a:t>S</a:t>
                      </a:r>
                      <a:r>
                        <a:rPr sz="1100" spc="-10" dirty="0">
                          <a:solidFill>
                            <a:srgbClr val="17365D"/>
                          </a:solidFill>
                          <a:latin typeface="Calibri"/>
                          <a:cs typeface="Calibri"/>
                        </a:rPr>
                        <a:t>h</a:t>
                      </a:r>
                      <a:r>
                        <a:rPr sz="1100" dirty="0">
                          <a:solidFill>
                            <a:srgbClr val="17365D"/>
                          </a:solidFill>
                          <a:latin typeface="Calibri"/>
                          <a:cs typeface="Calibri"/>
                        </a:rPr>
                        <a:t>ield</a:t>
                      </a:r>
                      <a:r>
                        <a:rPr sz="1100" spc="-15" dirty="0">
                          <a:solidFill>
                            <a:srgbClr val="17365D"/>
                          </a:solidFill>
                          <a:latin typeface="Calibri"/>
                          <a:cs typeface="Calibri"/>
                        </a:rPr>
                        <a:t> </a:t>
                      </a:r>
                      <a:r>
                        <a:rPr sz="1100" spc="-5" dirty="0">
                          <a:solidFill>
                            <a:srgbClr val="17365D"/>
                          </a:solidFill>
                          <a:latin typeface="Calibri"/>
                          <a:cs typeface="Calibri"/>
                        </a:rPr>
                        <a:t>F</a:t>
                      </a:r>
                      <a:r>
                        <a:rPr sz="1100" spc="-10" dirty="0">
                          <a:solidFill>
                            <a:srgbClr val="17365D"/>
                          </a:solidFill>
                          <a:latin typeface="Calibri"/>
                          <a:cs typeface="Calibri"/>
                        </a:rPr>
                        <a:t>u</a:t>
                      </a:r>
                      <a:r>
                        <a:rPr sz="1100" dirty="0">
                          <a:solidFill>
                            <a:srgbClr val="17365D"/>
                          </a:solidFill>
                          <a:latin typeface="Calibri"/>
                          <a:cs typeface="Calibri"/>
                        </a:rPr>
                        <a:t>ll</a:t>
                      </a:r>
                      <a:r>
                        <a:rPr sz="1100" spc="-10" dirty="0">
                          <a:solidFill>
                            <a:srgbClr val="17365D"/>
                          </a:solidFill>
                          <a:latin typeface="Calibri"/>
                          <a:cs typeface="Calibri"/>
                        </a:rPr>
                        <a:t> </a:t>
                      </a:r>
                      <a:r>
                        <a:rPr sz="1100" dirty="0">
                          <a:solidFill>
                            <a:srgbClr val="17365D"/>
                          </a:solidFill>
                          <a:latin typeface="Calibri"/>
                          <a:cs typeface="Calibri"/>
                        </a:rPr>
                        <a:t>PPO</a:t>
                      </a:r>
                      <a:r>
                        <a:rPr sz="1100" spc="-30" dirty="0">
                          <a:solidFill>
                            <a:srgbClr val="17365D"/>
                          </a:solidFill>
                          <a:latin typeface="Calibri"/>
                          <a:cs typeface="Calibri"/>
                        </a:rPr>
                        <a:t> </a:t>
                      </a:r>
                      <a:r>
                        <a:rPr sz="1100" spc="-5" dirty="0">
                          <a:solidFill>
                            <a:srgbClr val="17365D"/>
                          </a:solidFill>
                          <a:latin typeface="Calibri"/>
                          <a:cs typeface="Calibri"/>
                        </a:rPr>
                        <a:t>N</a:t>
                      </a:r>
                      <a:r>
                        <a:rPr sz="1100" dirty="0">
                          <a:solidFill>
                            <a:srgbClr val="17365D"/>
                          </a:solidFill>
                          <a:latin typeface="Calibri"/>
                          <a:cs typeface="Calibri"/>
                        </a:rPr>
                        <a:t>etw</a:t>
                      </a:r>
                      <a:r>
                        <a:rPr sz="1100" spc="5" dirty="0">
                          <a:solidFill>
                            <a:srgbClr val="17365D"/>
                          </a:solidFill>
                          <a:latin typeface="Calibri"/>
                          <a:cs typeface="Calibri"/>
                        </a:rPr>
                        <a:t>o</a:t>
                      </a:r>
                      <a:r>
                        <a:rPr sz="1100" dirty="0">
                          <a:solidFill>
                            <a:srgbClr val="17365D"/>
                          </a:solidFill>
                          <a:latin typeface="Calibri"/>
                          <a:cs typeface="Calibri"/>
                        </a:rPr>
                        <a:t>rk A</a:t>
                      </a:r>
                      <a:r>
                        <a:rPr sz="1100" spc="-10" dirty="0">
                          <a:solidFill>
                            <a:srgbClr val="17365D"/>
                          </a:solidFill>
                          <a:latin typeface="Calibri"/>
                          <a:cs typeface="Calibri"/>
                        </a:rPr>
                        <a:t>N</a:t>
                      </a:r>
                      <a:r>
                        <a:rPr sz="1100" dirty="0">
                          <a:solidFill>
                            <a:srgbClr val="17365D"/>
                          </a:solidFill>
                          <a:latin typeface="Calibri"/>
                          <a:cs typeface="Calibri"/>
                        </a:rPr>
                        <a:t>D</a:t>
                      </a:r>
                      <a:endParaRPr sz="1100">
                        <a:latin typeface="Calibri"/>
                        <a:cs typeface="Calibri"/>
                      </a:endParaRPr>
                    </a:p>
                    <a:p>
                      <a:pPr marL="312420">
                        <a:lnSpc>
                          <a:spcPct val="100000"/>
                        </a:lnSpc>
                      </a:pPr>
                      <a:r>
                        <a:rPr sz="1100" dirty="0">
                          <a:solidFill>
                            <a:srgbClr val="17365D"/>
                          </a:solidFill>
                          <a:latin typeface="Calibri"/>
                          <a:cs typeface="Calibri"/>
                        </a:rPr>
                        <a:t>U.</a:t>
                      </a:r>
                      <a:r>
                        <a:rPr sz="1100" spc="-10" dirty="0">
                          <a:solidFill>
                            <a:srgbClr val="17365D"/>
                          </a:solidFill>
                          <a:latin typeface="Calibri"/>
                          <a:cs typeface="Calibri"/>
                        </a:rPr>
                        <a:t>S</a:t>
                      </a:r>
                      <a:r>
                        <a:rPr sz="1100" dirty="0">
                          <a:solidFill>
                            <a:srgbClr val="17365D"/>
                          </a:solidFill>
                          <a:latin typeface="Calibri"/>
                          <a:cs typeface="Calibri"/>
                        </a:rPr>
                        <a:t>.</a:t>
                      </a:r>
                      <a:r>
                        <a:rPr sz="1100" spc="-15" dirty="0">
                          <a:solidFill>
                            <a:srgbClr val="17365D"/>
                          </a:solidFill>
                          <a:latin typeface="Calibri"/>
                          <a:cs typeface="Calibri"/>
                        </a:rPr>
                        <a:t> </a:t>
                      </a:r>
                      <a:r>
                        <a:rPr sz="1100" dirty="0">
                          <a:solidFill>
                            <a:srgbClr val="17365D"/>
                          </a:solidFill>
                          <a:latin typeface="Calibri"/>
                          <a:cs typeface="Calibri"/>
                        </a:rPr>
                        <a:t>Provi</a:t>
                      </a:r>
                      <a:r>
                        <a:rPr sz="1100" spc="-10" dirty="0">
                          <a:solidFill>
                            <a:srgbClr val="17365D"/>
                          </a:solidFill>
                          <a:latin typeface="Calibri"/>
                          <a:cs typeface="Calibri"/>
                        </a:rPr>
                        <a:t>d</a:t>
                      </a:r>
                      <a:r>
                        <a:rPr sz="1100" dirty="0">
                          <a:solidFill>
                            <a:srgbClr val="17365D"/>
                          </a:solidFill>
                          <a:latin typeface="Calibri"/>
                          <a:cs typeface="Calibri"/>
                        </a:rPr>
                        <a:t>ers</a:t>
                      </a:r>
                      <a:r>
                        <a:rPr sz="1100" spc="-35" dirty="0">
                          <a:solidFill>
                            <a:srgbClr val="17365D"/>
                          </a:solidFill>
                          <a:latin typeface="Calibri"/>
                          <a:cs typeface="Calibri"/>
                        </a:rPr>
                        <a:t> </a:t>
                      </a:r>
                      <a:r>
                        <a:rPr sz="1100" dirty="0">
                          <a:solidFill>
                            <a:srgbClr val="17365D"/>
                          </a:solidFill>
                          <a:latin typeface="Calibri"/>
                          <a:cs typeface="Calibri"/>
                        </a:rPr>
                        <a:t>who</a:t>
                      </a:r>
                      <a:r>
                        <a:rPr sz="1100" spc="-20" dirty="0">
                          <a:solidFill>
                            <a:srgbClr val="17365D"/>
                          </a:solidFill>
                          <a:latin typeface="Calibri"/>
                          <a:cs typeface="Calibri"/>
                        </a:rPr>
                        <a:t> </a:t>
                      </a:r>
                      <a:r>
                        <a:rPr sz="1100" dirty="0">
                          <a:solidFill>
                            <a:srgbClr val="17365D"/>
                          </a:solidFill>
                          <a:latin typeface="Calibri"/>
                          <a:cs typeface="Calibri"/>
                        </a:rPr>
                        <a:t>Accept</a:t>
                      </a:r>
                      <a:r>
                        <a:rPr sz="1100" spc="-25" dirty="0">
                          <a:solidFill>
                            <a:srgbClr val="17365D"/>
                          </a:solidFill>
                          <a:latin typeface="Calibri"/>
                          <a:cs typeface="Calibri"/>
                        </a:rPr>
                        <a:t> </a:t>
                      </a:r>
                      <a:r>
                        <a:rPr sz="1100" dirty="0">
                          <a:solidFill>
                            <a:srgbClr val="17365D"/>
                          </a:solidFill>
                          <a:latin typeface="Calibri"/>
                          <a:cs typeface="Calibri"/>
                        </a:rPr>
                        <a:t>Med</a:t>
                      </a:r>
                      <a:r>
                        <a:rPr sz="1100" spc="-5" dirty="0">
                          <a:solidFill>
                            <a:srgbClr val="17365D"/>
                          </a:solidFill>
                          <a:latin typeface="Calibri"/>
                          <a:cs typeface="Calibri"/>
                        </a:rPr>
                        <a:t>i</a:t>
                      </a:r>
                      <a:r>
                        <a:rPr sz="1100" dirty="0">
                          <a:solidFill>
                            <a:srgbClr val="17365D"/>
                          </a:solidFill>
                          <a:latin typeface="Calibri"/>
                          <a:cs typeface="Calibri"/>
                        </a:rPr>
                        <a:t>care</a:t>
                      </a:r>
                      <a:r>
                        <a:rPr sz="1100" spc="-20" dirty="0">
                          <a:solidFill>
                            <a:srgbClr val="17365D"/>
                          </a:solidFill>
                          <a:latin typeface="Calibri"/>
                          <a:cs typeface="Calibri"/>
                        </a:rPr>
                        <a:t> </a:t>
                      </a:r>
                      <a:r>
                        <a:rPr sz="1100" dirty="0">
                          <a:solidFill>
                            <a:srgbClr val="17365D"/>
                          </a:solidFill>
                          <a:latin typeface="Calibri"/>
                          <a:cs typeface="Calibri"/>
                        </a:rPr>
                        <a:t>Ass</a:t>
                      </a:r>
                      <a:r>
                        <a:rPr sz="1100" spc="-5" dirty="0">
                          <a:solidFill>
                            <a:srgbClr val="17365D"/>
                          </a:solidFill>
                          <a:latin typeface="Calibri"/>
                          <a:cs typeface="Calibri"/>
                        </a:rPr>
                        <a:t>ign</a:t>
                      </a:r>
                      <a:r>
                        <a:rPr sz="1100" dirty="0">
                          <a:solidFill>
                            <a:srgbClr val="17365D"/>
                          </a:solidFill>
                          <a:latin typeface="Calibri"/>
                          <a:cs typeface="Calibri"/>
                        </a:rPr>
                        <a:t>ment</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tcPr>
                </a:tc>
                <a:extLst>
                  <a:ext uri="{0D108BD9-81ED-4DB2-BD59-A6C34878D82A}">
                    <a16:rowId xmlns:a16="http://schemas.microsoft.com/office/drawing/2014/main" val="10001"/>
                  </a:ext>
                </a:extLst>
              </a:tr>
              <a:tr h="302260">
                <a:tc>
                  <a:txBody>
                    <a:bodyPr/>
                    <a:lstStyle/>
                    <a:p>
                      <a:pPr marL="513080">
                        <a:lnSpc>
                          <a:spcPct val="100000"/>
                        </a:lnSpc>
                      </a:pPr>
                      <a:r>
                        <a:rPr sz="1200" b="1" spc="-5" dirty="0">
                          <a:solidFill>
                            <a:srgbClr val="FFFFFF"/>
                          </a:solidFill>
                          <a:latin typeface="Calibri"/>
                          <a:cs typeface="Calibri"/>
                        </a:rPr>
                        <a:t>M</a:t>
                      </a:r>
                      <a:r>
                        <a:rPr sz="1200" b="1" dirty="0">
                          <a:solidFill>
                            <a:srgbClr val="FFFFFF"/>
                          </a:solidFill>
                          <a:latin typeface="Calibri"/>
                          <a:cs typeface="Calibri"/>
                        </a:rPr>
                        <a:t>u</a:t>
                      </a:r>
                      <a:r>
                        <a:rPr sz="1200" b="1" spc="-15" dirty="0">
                          <a:solidFill>
                            <a:srgbClr val="FFFFFF"/>
                          </a:solidFill>
                          <a:latin typeface="Calibri"/>
                          <a:cs typeface="Calibri"/>
                        </a:rPr>
                        <a:t>s</a:t>
                      </a:r>
                      <a:r>
                        <a:rPr sz="1200" b="1" dirty="0">
                          <a:solidFill>
                            <a:srgbClr val="FFFFFF"/>
                          </a:solidFill>
                          <a:latin typeface="Calibri"/>
                          <a:cs typeface="Calibri"/>
                        </a:rPr>
                        <a:t>t</a:t>
                      </a:r>
                      <a:r>
                        <a:rPr sz="1200" b="1" spc="-5" dirty="0">
                          <a:solidFill>
                            <a:srgbClr val="FFFFFF"/>
                          </a:solidFill>
                          <a:latin typeface="Calibri"/>
                          <a:cs typeface="Calibri"/>
                        </a:rPr>
                        <a:t> </a:t>
                      </a:r>
                      <a:r>
                        <a:rPr sz="1200" b="1" dirty="0">
                          <a:solidFill>
                            <a:srgbClr val="FFFFFF"/>
                          </a:solidFill>
                          <a:latin typeface="Calibri"/>
                          <a:cs typeface="Calibri"/>
                        </a:rPr>
                        <a:t>li</a:t>
                      </a:r>
                      <a:r>
                        <a:rPr sz="1200" b="1" spc="-20" dirty="0">
                          <a:solidFill>
                            <a:srgbClr val="FFFFFF"/>
                          </a:solidFill>
                          <a:latin typeface="Calibri"/>
                          <a:cs typeface="Calibri"/>
                        </a:rPr>
                        <a:t>v</a:t>
                      </a:r>
                      <a:r>
                        <a:rPr sz="1200" b="1" dirty="0">
                          <a:solidFill>
                            <a:srgbClr val="FFFFFF"/>
                          </a:solidFill>
                          <a:latin typeface="Calibri"/>
                          <a:cs typeface="Calibri"/>
                        </a:rPr>
                        <a:t>e</a:t>
                      </a:r>
                      <a:r>
                        <a:rPr sz="1200" b="1" spc="-5" dirty="0">
                          <a:solidFill>
                            <a:srgbClr val="FFFFFF"/>
                          </a:solidFill>
                          <a:latin typeface="Calibri"/>
                          <a:cs typeface="Calibri"/>
                        </a:rPr>
                        <a:t> </a:t>
                      </a:r>
                      <a:r>
                        <a:rPr sz="1200" b="1" dirty="0">
                          <a:solidFill>
                            <a:srgbClr val="FFFFFF"/>
                          </a:solidFill>
                          <a:latin typeface="Calibri"/>
                          <a:cs typeface="Calibri"/>
                        </a:rPr>
                        <a:t>in</a:t>
                      </a:r>
                      <a:r>
                        <a:rPr sz="1200" b="1" spc="5" dirty="0">
                          <a:solidFill>
                            <a:srgbClr val="FFFFFF"/>
                          </a:solidFill>
                          <a:latin typeface="Calibri"/>
                          <a:cs typeface="Calibri"/>
                        </a:rPr>
                        <a:t> </a:t>
                      </a:r>
                      <a:r>
                        <a:rPr sz="1200" b="1" dirty="0">
                          <a:solidFill>
                            <a:srgbClr val="FFFFFF"/>
                          </a:solidFill>
                          <a:latin typeface="Calibri"/>
                          <a:cs typeface="Calibri"/>
                        </a:rPr>
                        <a:t>pl</a:t>
                      </a:r>
                      <a:r>
                        <a:rPr sz="1200" b="1" spc="-5" dirty="0">
                          <a:solidFill>
                            <a:srgbClr val="FFFFFF"/>
                          </a:solidFill>
                          <a:latin typeface="Calibri"/>
                          <a:cs typeface="Calibri"/>
                        </a:rPr>
                        <a:t>a</a:t>
                      </a:r>
                      <a:r>
                        <a:rPr sz="1200" b="1" dirty="0">
                          <a:solidFill>
                            <a:srgbClr val="FFFFFF"/>
                          </a:solidFill>
                          <a:latin typeface="Calibri"/>
                          <a:cs typeface="Calibri"/>
                        </a:rPr>
                        <a:t>n</a:t>
                      </a:r>
                      <a:r>
                        <a:rPr sz="1200" b="1" spc="15" dirty="0">
                          <a:solidFill>
                            <a:srgbClr val="FFFFFF"/>
                          </a:solidFill>
                          <a:latin typeface="Calibri"/>
                          <a:cs typeface="Calibri"/>
                        </a:rPr>
                        <a:t> </a:t>
                      </a:r>
                      <a:r>
                        <a:rPr sz="1200" b="1" dirty="0">
                          <a:solidFill>
                            <a:srgbClr val="FFFFFF"/>
                          </a:solidFill>
                          <a:latin typeface="Calibri"/>
                          <a:cs typeface="Calibri"/>
                        </a:rPr>
                        <a:t>se</a:t>
                      </a:r>
                      <a:r>
                        <a:rPr sz="1200" b="1" spc="10" dirty="0">
                          <a:solidFill>
                            <a:srgbClr val="FFFFFF"/>
                          </a:solidFill>
                          <a:latin typeface="Calibri"/>
                          <a:cs typeface="Calibri"/>
                        </a:rPr>
                        <a:t>r</a:t>
                      </a:r>
                      <a:r>
                        <a:rPr sz="1200" b="1" spc="-5" dirty="0">
                          <a:solidFill>
                            <a:srgbClr val="FFFFFF"/>
                          </a:solidFill>
                          <a:latin typeface="Calibri"/>
                          <a:cs typeface="Calibri"/>
                        </a:rPr>
                        <a:t>vi</a:t>
                      </a:r>
                      <a:r>
                        <a:rPr sz="1200" b="1" dirty="0">
                          <a:solidFill>
                            <a:srgbClr val="FFFFFF"/>
                          </a:solidFill>
                          <a:latin typeface="Calibri"/>
                          <a:cs typeface="Calibri"/>
                        </a:rPr>
                        <a:t>ce</a:t>
                      </a:r>
                      <a:r>
                        <a:rPr sz="1200" b="1" spc="-25" dirty="0">
                          <a:solidFill>
                            <a:srgbClr val="FFFFFF"/>
                          </a:solidFill>
                          <a:latin typeface="Calibri"/>
                          <a:cs typeface="Calibri"/>
                        </a:rPr>
                        <a:t> </a:t>
                      </a:r>
                      <a:r>
                        <a:rPr sz="1200" b="1" spc="-5" dirty="0">
                          <a:solidFill>
                            <a:srgbClr val="FFFFFF"/>
                          </a:solidFill>
                          <a:latin typeface="Calibri"/>
                          <a:cs typeface="Calibri"/>
                        </a:rPr>
                        <a:t>a</a:t>
                      </a:r>
                      <a:r>
                        <a:rPr sz="1200" b="1" spc="-10" dirty="0">
                          <a:solidFill>
                            <a:srgbClr val="FFFFFF"/>
                          </a:solidFill>
                          <a:latin typeface="Calibri"/>
                          <a:cs typeface="Calibri"/>
                        </a:rPr>
                        <a:t>r</a:t>
                      </a:r>
                      <a:r>
                        <a:rPr sz="1200" b="1" spc="-5" dirty="0">
                          <a:solidFill>
                            <a:srgbClr val="FFFFFF"/>
                          </a:solidFill>
                          <a:latin typeface="Calibri"/>
                          <a:cs typeface="Calibri"/>
                        </a:rPr>
                        <a:t>e</a:t>
                      </a:r>
                      <a:r>
                        <a:rPr sz="1200" b="1" dirty="0">
                          <a:solidFill>
                            <a:srgbClr val="FFFFFF"/>
                          </a:solidFill>
                          <a:latin typeface="Calibri"/>
                          <a:cs typeface="Calibri"/>
                        </a:rPr>
                        <a:t>a</a:t>
                      </a:r>
                      <a:endParaRPr sz="12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algn="ctr">
                        <a:lnSpc>
                          <a:spcPct val="100000"/>
                        </a:lnSpc>
                      </a:pPr>
                      <a:r>
                        <a:rPr sz="1100" dirty="0">
                          <a:solidFill>
                            <a:srgbClr val="FFFFFF"/>
                          </a:solidFill>
                          <a:latin typeface="Calibri"/>
                          <a:cs typeface="Calibri"/>
                        </a:rPr>
                        <a:t>Yes</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marL="756285">
                        <a:lnSpc>
                          <a:spcPct val="100000"/>
                        </a:lnSpc>
                      </a:pPr>
                      <a:r>
                        <a:rPr sz="1100" spc="-5" dirty="0">
                          <a:solidFill>
                            <a:srgbClr val="FFFFFF"/>
                          </a:solidFill>
                          <a:latin typeface="Calibri"/>
                          <a:cs typeface="Calibri"/>
                        </a:rPr>
                        <a:t>N</a:t>
                      </a:r>
                      <a:r>
                        <a:rPr sz="1100" dirty="0">
                          <a:solidFill>
                            <a:srgbClr val="FFFFFF"/>
                          </a:solidFill>
                          <a:latin typeface="Calibri"/>
                          <a:cs typeface="Calibri"/>
                        </a:rPr>
                        <a:t>o</a:t>
                      </a:r>
                      <a:r>
                        <a:rPr sz="1100" spc="-5" dirty="0">
                          <a:solidFill>
                            <a:srgbClr val="FFFFFF"/>
                          </a:solidFill>
                          <a:latin typeface="Calibri"/>
                          <a:cs typeface="Calibri"/>
                        </a:rPr>
                        <a:t> (U.S</a:t>
                      </a:r>
                      <a:r>
                        <a:rPr sz="1100" dirty="0">
                          <a:solidFill>
                            <a:srgbClr val="FFFFFF"/>
                          </a:solidFill>
                          <a:latin typeface="Calibri"/>
                          <a:cs typeface="Calibri"/>
                        </a:rPr>
                        <a:t>.</a:t>
                      </a:r>
                      <a:r>
                        <a:rPr sz="1100" spc="-15" dirty="0">
                          <a:solidFill>
                            <a:srgbClr val="FFFFFF"/>
                          </a:solidFill>
                          <a:latin typeface="Calibri"/>
                          <a:cs typeface="Calibri"/>
                        </a:rPr>
                        <a:t> </a:t>
                      </a:r>
                      <a:r>
                        <a:rPr sz="1100" spc="5" dirty="0">
                          <a:solidFill>
                            <a:srgbClr val="FFFFFF"/>
                          </a:solidFill>
                          <a:latin typeface="Calibri"/>
                          <a:cs typeface="Calibri"/>
                        </a:rPr>
                        <a:t>o</a:t>
                      </a:r>
                      <a:r>
                        <a:rPr sz="1100" spc="-5" dirty="0">
                          <a:solidFill>
                            <a:srgbClr val="FFFFFF"/>
                          </a:solidFill>
                          <a:latin typeface="Calibri"/>
                          <a:cs typeface="Calibri"/>
                        </a:rPr>
                        <a:t>n</a:t>
                      </a:r>
                      <a:r>
                        <a:rPr sz="1100" dirty="0">
                          <a:solidFill>
                            <a:srgbClr val="FFFFFF"/>
                          </a:solidFill>
                          <a:latin typeface="Calibri"/>
                          <a:cs typeface="Calibri"/>
                        </a:rPr>
                        <a:t>ly)</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algn="ctr">
                        <a:lnSpc>
                          <a:spcPct val="100000"/>
                        </a:lnSpc>
                      </a:pPr>
                      <a:r>
                        <a:rPr sz="1100" spc="-5" dirty="0">
                          <a:solidFill>
                            <a:srgbClr val="FFFFFF"/>
                          </a:solidFill>
                          <a:latin typeface="Calibri"/>
                          <a:cs typeface="Calibri"/>
                        </a:rPr>
                        <a:t>No</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solidFill>
                      <a:srgbClr val="1F487C"/>
                    </a:solidFill>
                  </a:tcPr>
                </a:tc>
                <a:extLst>
                  <a:ext uri="{0D108BD9-81ED-4DB2-BD59-A6C34878D82A}">
                    <a16:rowId xmlns:a16="http://schemas.microsoft.com/office/drawing/2014/main" val="10002"/>
                  </a:ext>
                </a:extLst>
              </a:tr>
              <a:tr h="366395">
                <a:tc>
                  <a:txBody>
                    <a:bodyPr/>
                    <a:lstStyle/>
                    <a:p>
                      <a:pPr marL="1270" algn="ctr">
                        <a:lnSpc>
                          <a:spcPct val="100000"/>
                        </a:lnSpc>
                      </a:pPr>
                      <a:r>
                        <a:rPr sz="1200" b="1" spc="-5" dirty="0">
                          <a:solidFill>
                            <a:srgbClr val="17365D"/>
                          </a:solidFill>
                          <a:latin typeface="Calibri"/>
                          <a:cs typeface="Calibri"/>
                        </a:rPr>
                        <a:t>De</a:t>
                      </a:r>
                      <a:r>
                        <a:rPr sz="1200" b="1" dirty="0">
                          <a:solidFill>
                            <a:srgbClr val="17365D"/>
                          </a:solidFill>
                          <a:latin typeface="Calibri"/>
                          <a:cs typeface="Calibri"/>
                        </a:rPr>
                        <a:t>du</a:t>
                      </a:r>
                      <a:r>
                        <a:rPr sz="1200" b="1" spc="-5" dirty="0">
                          <a:solidFill>
                            <a:srgbClr val="17365D"/>
                          </a:solidFill>
                          <a:latin typeface="Calibri"/>
                          <a:cs typeface="Calibri"/>
                        </a:rPr>
                        <a:t>c</a:t>
                      </a:r>
                      <a:r>
                        <a:rPr sz="1200" b="1" spc="5" dirty="0">
                          <a:solidFill>
                            <a:srgbClr val="17365D"/>
                          </a:solidFill>
                          <a:latin typeface="Calibri"/>
                          <a:cs typeface="Calibri"/>
                        </a:rPr>
                        <a:t>t</a:t>
                      </a:r>
                      <a:r>
                        <a:rPr sz="1200" b="1" dirty="0">
                          <a:solidFill>
                            <a:srgbClr val="17365D"/>
                          </a:solidFill>
                          <a:latin typeface="Calibri"/>
                          <a:cs typeface="Calibri"/>
                        </a:rPr>
                        <a:t>ible</a:t>
                      </a:r>
                      <a:endParaRPr sz="12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spc="-5" dirty="0">
                          <a:solidFill>
                            <a:srgbClr val="17365D"/>
                          </a:solidFill>
                          <a:latin typeface="Calibri"/>
                          <a:cs typeface="Calibri"/>
                        </a:rPr>
                        <a:t>No</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spc="-5" dirty="0">
                          <a:solidFill>
                            <a:srgbClr val="17365D"/>
                          </a:solidFill>
                          <a:latin typeface="Calibri"/>
                          <a:cs typeface="Calibri"/>
                        </a:rPr>
                        <a:t>No</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spc="-5" dirty="0">
                          <a:solidFill>
                            <a:srgbClr val="17365D"/>
                          </a:solidFill>
                          <a:latin typeface="Calibri"/>
                          <a:cs typeface="Calibri"/>
                        </a:rPr>
                        <a:t>No</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tcPr>
                </a:tc>
                <a:extLst>
                  <a:ext uri="{0D108BD9-81ED-4DB2-BD59-A6C34878D82A}">
                    <a16:rowId xmlns:a16="http://schemas.microsoft.com/office/drawing/2014/main" val="10003"/>
                  </a:ext>
                </a:extLst>
              </a:tr>
              <a:tr h="398779">
                <a:tc>
                  <a:txBody>
                    <a:bodyPr/>
                    <a:lstStyle/>
                    <a:p>
                      <a:pPr marL="2540" algn="ctr">
                        <a:lnSpc>
                          <a:spcPct val="100000"/>
                        </a:lnSpc>
                      </a:pPr>
                      <a:r>
                        <a:rPr sz="1200" b="1" spc="-5" dirty="0">
                          <a:solidFill>
                            <a:srgbClr val="FFFFFF"/>
                          </a:solidFill>
                          <a:latin typeface="Calibri"/>
                          <a:cs typeface="Calibri"/>
                        </a:rPr>
                        <a:t>M</a:t>
                      </a:r>
                      <a:r>
                        <a:rPr sz="1200" b="1" dirty="0">
                          <a:solidFill>
                            <a:srgbClr val="FFFFFF"/>
                          </a:solidFill>
                          <a:latin typeface="Calibri"/>
                          <a:cs typeface="Calibri"/>
                        </a:rPr>
                        <a:t>u</a:t>
                      </a:r>
                      <a:r>
                        <a:rPr sz="1200" b="1" spc="-15" dirty="0">
                          <a:solidFill>
                            <a:srgbClr val="FFFFFF"/>
                          </a:solidFill>
                          <a:latin typeface="Calibri"/>
                          <a:cs typeface="Calibri"/>
                        </a:rPr>
                        <a:t>s</a:t>
                      </a:r>
                      <a:r>
                        <a:rPr sz="1200" b="1" dirty="0">
                          <a:solidFill>
                            <a:srgbClr val="FFFFFF"/>
                          </a:solidFill>
                          <a:latin typeface="Calibri"/>
                          <a:cs typeface="Calibri"/>
                        </a:rPr>
                        <a:t>t</a:t>
                      </a:r>
                      <a:r>
                        <a:rPr sz="1200" b="1" spc="-5" dirty="0">
                          <a:solidFill>
                            <a:srgbClr val="FFFFFF"/>
                          </a:solidFill>
                          <a:latin typeface="Calibri"/>
                          <a:cs typeface="Calibri"/>
                        </a:rPr>
                        <a:t> </a:t>
                      </a:r>
                      <a:r>
                        <a:rPr sz="1200" b="1" spc="-10" dirty="0">
                          <a:solidFill>
                            <a:srgbClr val="FFFFFF"/>
                          </a:solidFill>
                          <a:latin typeface="Calibri"/>
                          <a:cs typeface="Calibri"/>
                        </a:rPr>
                        <a:t>r</a:t>
                      </a:r>
                      <a:r>
                        <a:rPr sz="1200" b="1" spc="-5" dirty="0">
                          <a:solidFill>
                            <a:srgbClr val="FFFFFF"/>
                          </a:solidFill>
                          <a:latin typeface="Calibri"/>
                          <a:cs typeface="Calibri"/>
                        </a:rPr>
                        <a:t>ecei</a:t>
                      </a:r>
                      <a:r>
                        <a:rPr sz="1200" b="1" spc="-15" dirty="0">
                          <a:solidFill>
                            <a:srgbClr val="FFFFFF"/>
                          </a:solidFill>
                          <a:latin typeface="Calibri"/>
                          <a:cs typeface="Calibri"/>
                        </a:rPr>
                        <a:t>v</a:t>
                      </a:r>
                      <a:r>
                        <a:rPr sz="1200" b="1" dirty="0">
                          <a:solidFill>
                            <a:srgbClr val="FFFFFF"/>
                          </a:solidFill>
                          <a:latin typeface="Calibri"/>
                          <a:cs typeface="Calibri"/>
                        </a:rPr>
                        <a:t>e</a:t>
                      </a:r>
                      <a:r>
                        <a:rPr sz="1200" b="1" spc="-15" dirty="0">
                          <a:solidFill>
                            <a:srgbClr val="FFFFFF"/>
                          </a:solidFill>
                          <a:latin typeface="Calibri"/>
                          <a:cs typeface="Calibri"/>
                        </a:rPr>
                        <a:t> </a:t>
                      </a:r>
                      <a:r>
                        <a:rPr sz="1200" b="1" dirty="0">
                          <a:solidFill>
                            <a:srgbClr val="FFFFFF"/>
                          </a:solidFill>
                          <a:latin typeface="Calibri"/>
                          <a:cs typeface="Calibri"/>
                        </a:rPr>
                        <a:t>no</a:t>
                      </a:r>
                      <a:r>
                        <a:rPr sz="1200" b="1" spc="5" dirty="0">
                          <a:solidFill>
                            <a:srgbClr val="FFFFFF"/>
                          </a:solidFill>
                          <a:latin typeface="Calibri"/>
                          <a:cs typeface="Calibri"/>
                        </a:rPr>
                        <a:t>n</a:t>
                      </a:r>
                      <a:r>
                        <a:rPr sz="1200" b="1" dirty="0">
                          <a:solidFill>
                            <a:srgbClr val="FFFFFF"/>
                          </a:solidFill>
                          <a:latin typeface="Calibri"/>
                          <a:cs typeface="Calibri"/>
                        </a:rPr>
                        <a:t>-</a:t>
                      </a:r>
                      <a:r>
                        <a:rPr sz="1200" b="1" spc="-5" dirty="0">
                          <a:solidFill>
                            <a:srgbClr val="FFFFFF"/>
                          </a:solidFill>
                          <a:latin typeface="Calibri"/>
                          <a:cs typeface="Calibri"/>
                        </a:rPr>
                        <a:t>eme</a:t>
                      </a:r>
                      <a:r>
                        <a:rPr sz="1200" b="1" spc="-10" dirty="0">
                          <a:solidFill>
                            <a:srgbClr val="FFFFFF"/>
                          </a:solidFill>
                          <a:latin typeface="Calibri"/>
                          <a:cs typeface="Calibri"/>
                        </a:rPr>
                        <a:t>r</a:t>
                      </a:r>
                      <a:r>
                        <a:rPr sz="1200" b="1" spc="-20" dirty="0">
                          <a:solidFill>
                            <a:srgbClr val="FFFFFF"/>
                          </a:solidFill>
                          <a:latin typeface="Calibri"/>
                          <a:cs typeface="Calibri"/>
                        </a:rPr>
                        <a:t>g</a:t>
                      </a:r>
                      <a:r>
                        <a:rPr sz="1200" b="1" spc="-5" dirty="0">
                          <a:solidFill>
                            <a:srgbClr val="FFFFFF"/>
                          </a:solidFill>
                          <a:latin typeface="Calibri"/>
                          <a:cs typeface="Calibri"/>
                        </a:rPr>
                        <a:t>e</a:t>
                      </a:r>
                      <a:r>
                        <a:rPr sz="1200" b="1" dirty="0">
                          <a:solidFill>
                            <a:srgbClr val="FFFFFF"/>
                          </a:solidFill>
                          <a:latin typeface="Calibri"/>
                          <a:cs typeface="Calibri"/>
                        </a:rPr>
                        <a:t>n</a:t>
                      </a:r>
                      <a:r>
                        <a:rPr sz="1200" b="1" spc="-5" dirty="0">
                          <a:solidFill>
                            <a:srgbClr val="FFFFFF"/>
                          </a:solidFill>
                          <a:latin typeface="Calibri"/>
                          <a:cs typeface="Calibri"/>
                        </a:rPr>
                        <a:t>c</a:t>
                      </a:r>
                      <a:r>
                        <a:rPr sz="1200" b="1" dirty="0">
                          <a:solidFill>
                            <a:srgbClr val="FFFFFF"/>
                          </a:solidFill>
                          <a:latin typeface="Calibri"/>
                          <a:cs typeface="Calibri"/>
                        </a:rPr>
                        <a:t>y s</a:t>
                      </a:r>
                      <a:r>
                        <a:rPr sz="1200" b="1" spc="-5" dirty="0">
                          <a:solidFill>
                            <a:srgbClr val="FFFFFF"/>
                          </a:solidFill>
                          <a:latin typeface="Calibri"/>
                          <a:cs typeface="Calibri"/>
                        </a:rPr>
                        <a:t>e</a:t>
                      </a:r>
                      <a:r>
                        <a:rPr sz="1200" b="1" spc="15" dirty="0">
                          <a:solidFill>
                            <a:srgbClr val="FFFFFF"/>
                          </a:solidFill>
                          <a:latin typeface="Calibri"/>
                          <a:cs typeface="Calibri"/>
                        </a:rPr>
                        <a:t>r</a:t>
                      </a:r>
                      <a:r>
                        <a:rPr sz="1200" b="1" spc="-5" dirty="0">
                          <a:solidFill>
                            <a:srgbClr val="FFFFFF"/>
                          </a:solidFill>
                          <a:latin typeface="Calibri"/>
                          <a:cs typeface="Calibri"/>
                        </a:rPr>
                        <a:t>vi</a:t>
                      </a:r>
                      <a:r>
                        <a:rPr sz="1200" b="1" dirty="0">
                          <a:solidFill>
                            <a:srgbClr val="FFFFFF"/>
                          </a:solidFill>
                          <a:latin typeface="Calibri"/>
                          <a:cs typeface="Calibri"/>
                        </a:rPr>
                        <a:t>c</a:t>
                      </a:r>
                      <a:r>
                        <a:rPr sz="1200" b="1" spc="-5" dirty="0">
                          <a:solidFill>
                            <a:srgbClr val="FFFFFF"/>
                          </a:solidFill>
                          <a:latin typeface="Calibri"/>
                          <a:cs typeface="Calibri"/>
                        </a:rPr>
                        <a:t>e</a:t>
                      </a:r>
                      <a:r>
                        <a:rPr sz="1200" b="1" dirty="0">
                          <a:solidFill>
                            <a:srgbClr val="FFFFFF"/>
                          </a:solidFill>
                          <a:latin typeface="Calibri"/>
                          <a:cs typeface="Calibri"/>
                        </a:rPr>
                        <a:t>s</a:t>
                      </a:r>
                      <a:r>
                        <a:rPr sz="1200" b="1" spc="-20" dirty="0">
                          <a:solidFill>
                            <a:srgbClr val="FFFFFF"/>
                          </a:solidFill>
                          <a:latin typeface="Calibri"/>
                          <a:cs typeface="Calibri"/>
                        </a:rPr>
                        <a:t> </a:t>
                      </a:r>
                      <a:r>
                        <a:rPr sz="1200" b="1" dirty="0">
                          <a:solidFill>
                            <a:srgbClr val="FFFFFF"/>
                          </a:solidFill>
                          <a:latin typeface="Calibri"/>
                          <a:cs typeface="Calibri"/>
                        </a:rPr>
                        <a:t>in</a:t>
                      </a:r>
                      <a:endParaRPr sz="1200">
                        <a:latin typeface="Calibri"/>
                        <a:cs typeface="Calibri"/>
                      </a:endParaRPr>
                    </a:p>
                    <a:p>
                      <a:pPr marL="3810" algn="ctr">
                        <a:lnSpc>
                          <a:spcPct val="100000"/>
                        </a:lnSpc>
                      </a:pPr>
                      <a:r>
                        <a:rPr sz="1200" b="1" dirty="0">
                          <a:solidFill>
                            <a:srgbClr val="FFFFFF"/>
                          </a:solidFill>
                          <a:latin typeface="Calibri"/>
                          <a:cs typeface="Calibri"/>
                        </a:rPr>
                        <a:t>s</a:t>
                      </a:r>
                      <a:r>
                        <a:rPr sz="1200" b="1" spc="-10" dirty="0">
                          <a:solidFill>
                            <a:srgbClr val="FFFFFF"/>
                          </a:solidFill>
                          <a:latin typeface="Calibri"/>
                          <a:cs typeface="Calibri"/>
                        </a:rPr>
                        <a:t>e</a:t>
                      </a:r>
                      <a:r>
                        <a:rPr sz="1200" b="1" spc="15" dirty="0">
                          <a:solidFill>
                            <a:srgbClr val="FFFFFF"/>
                          </a:solidFill>
                          <a:latin typeface="Calibri"/>
                          <a:cs typeface="Calibri"/>
                        </a:rPr>
                        <a:t>r</a:t>
                      </a:r>
                      <a:r>
                        <a:rPr sz="1200" b="1" spc="-5" dirty="0">
                          <a:solidFill>
                            <a:srgbClr val="FFFFFF"/>
                          </a:solidFill>
                          <a:latin typeface="Calibri"/>
                          <a:cs typeface="Calibri"/>
                        </a:rPr>
                        <a:t>v</a:t>
                      </a:r>
                      <a:r>
                        <a:rPr sz="1200" b="1" dirty="0">
                          <a:solidFill>
                            <a:srgbClr val="FFFFFF"/>
                          </a:solidFill>
                          <a:latin typeface="Calibri"/>
                          <a:cs typeface="Calibri"/>
                        </a:rPr>
                        <a:t>i</a:t>
                      </a:r>
                      <a:r>
                        <a:rPr sz="1200" b="1" spc="-5" dirty="0">
                          <a:solidFill>
                            <a:srgbClr val="FFFFFF"/>
                          </a:solidFill>
                          <a:latin typeface="Calibri"/>
                          <a:cs typeface="Calibri"/>
                        </a:rPr>
                        <a:t>c</a:t>
                      </a:r>
                      <a:r>
                        <a:rPr sz="1200" b="1" dirty="0">
                          <a:solidFill>
                            <a:srgbClr val="FFFFFF"/>
                          </a:solidFill>
                          <a:latin typeface="Calibri"/>
                          <a:cs typeface="Calibri"/>
                        </a:rPr>
                        <a:t>e</a:t>
                      </a:r>
                      <a:r>
                        <a:rPr sz="1200" b="1" spc="-25" dirty="0">
                          <a:solidFill>
                            <a:srgbClr val="FFFFFF"/>
                          </a:solidFill>
                          <a:latin typeface="Calibri"/>
                          <a:cs typeface="Calibri"/>
                        </a:rPr>
                        <a:t> </a:t>
                      </a:r>
                      <a:r>
                        <a:rPr sz="1200" b="1" spc="-10" dirty="0">
                          <a:solidFill>
                            <a:srgbClr val="FFFFFF"/>
                          </a:solidFill>
                          <a:latin typeface="Calibri"/>
                          <a:cs typeface="Calibri"/>
                        </a:rPr>
                        <a:t>are</a:t>
                      </a:r>
                      <a:r>
                        <a:rPr sz="1200" b="1" dirty="0">
                          <a:solidFill>
                            <a:srgbClr val="FFFFFF"/>
                          </a:solidFill>
                          <a:latin typeface="Calibri"/>
                          <a:cs typeface="Calibri"/>
                        </a:rPr>
                        <a:t>a</a:t>
                      </a:r>
                      <a:endParaRPr sz="12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algn="ctr">
                        <a:lnSpc>
                          <a:spcPct val="100000"/>
                        </a:lnSpc>
                      </a:pPr>
                      <a:r>
                        <a:rPr sz="1100" dirty="0">
                          <a:solidFill>
                            <a:srgbClr val="FFFFFF"/>
                          </a:solidFill>
                          <a:latin typeface="Calibri"/>
                          <a:cs typeface="Calibri"/>
                        </a:rPr>
                        <a:t>Yes</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marL="756285">
                        <a:lnSpc>
                          <a:spcPct val="100000"/>
                        </a:lnSpc>
                      </a:pPr>
                      <a:r>
                        <a:rPr sz="1100" spc="-5" dirty="0">
                          <a:solidFill>
                            <a:srgbClr val="FFFFFF"/>
                          </a:solidFill>
                          <a:latin typeface="Calibri"/>
                          <a:cs typeface="Calibri"/>
                        </a:rPr>
                        <a:t>N</a:t>
                      </a:r>
                      <a:r>
                        <a:rPr sz="1100" dirty="0">
                          <a:solidFill>
                            <a:srgbClr val="FFFFFF"/>
                          </a:solidFill>
                          <a:latin typeface="Calibri"/>
                          <a:cs typeface="Calibri"/>
                        </a:rPr>
                        <a:t>o</a:t>
                      </a:r>
                      <a:r>
                        <a:rPr sz="1100" spc="-5" dirty="0">
                          <a:solidFill>
                            <a:srgbClr val="FFFFFF"/>
                          </a:solidFill>
                          <a:latin typeface="Calibri"/>
                          <a:cs typeface="Calibri"/>
                        </a:rPr>
                        <a:t> (U.S</a:t>
                      </a:r>
                      <a:r>
                        <a:rPr sz="1100" dirty="0">
                          <a:solidFill>
                            <a:srgbClr val="FFFFFF"/>
                          </a:solidFill>
                          <a:latin typeface="Calibri"/>
                          <a:cs typeface="Calibri"/>
                        </a:rPr>
                        <a:t>.</a:t>
                      </a:r>
                      <a:r>
                        <a:rPr sz="1100" spc="-15" dirty="0">
                          <a:solidFill>
                            <a:srgbClr val="FFFFFF"/>
                          </a:solidFill>
                          <a:latin typeface="Calibri"/>
                          <a:cs typeface="Calibri"/>
                        </a:rPr>
                        <a:t> </a:t>
                      </a:r>
                      <a:r>
                        <a:rPr sz="1100" spc="5" dirty="0">
                          <a:solidFill>
                            <a:srgbClr val="FFFFFF"/>
                          </a:solidFill>
                          <a:latin typeface="Calibri"/>
                          <a:cs typeface="Calibri"/>
                        </a:rPr>
                        <a:t>o</a:t>
                      </a:r>
                      <a:r>
                        <a:rPr sz="1100" spc="-5" dirty="0">
                          <a:solidFill>
                            <a:srgbClr val="FFFFFF"/>
                          </a:solidFill>
                          <a:latin typeface="Calibri"/>
                          <a:cs typeface="Calibri"/>
                        </a:rPr>
                        <a:t>n</a:t>
                      </a:r>
                      <a:r>
                        <a:rPr sz="1100" dirty="0">
                          <a:solidFill>
                            <a:srgbClr val="FFFFFF"/>
                          </a:solidFill>
                          <a:latin typeface="Calibri"/>
                          <a:cs typeface="Calibri"/>
                        </a:rPr>
                        <a:t>ly)</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algn="ctr">
                        <a:lnSpc>
                          <a:spcPct val="100000"/>
                        </a:lnSpc>
                      </a:pPr>
                      <a:r>
                        <a:rPr sz="1100" spc="-5" dirty="0">
                          <a:solidFill>
                            <a:srgbClr val="FFFFFF"/>
                          </a:solidFill>
                          <a:latin typeface="Calibri"/>
                          <a:cs typeface="Calibri"/>
                        </a:rPr>
                        <a:t>No</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solidFill>
                      <a:srgbClr val="1F487C"/>
                    </a:solidFill>
                  </a:tcPr>
                </a:tc>
                <a:extLst>
                  <a:ext uri="{0D108BD9-81ED-4DB2-BD59-A6C34878D82A}">
                    <a16:rowId xmlns:a16="http://schemas.microsoft.com/office/drawing/2014/main" val="10004"/>
                  </a:ext>
                </a:extLst>
              </a:tr>
              <a:tr h="366394">
                <a:tc>
                  <a:txBody>
                    <a:bodyPr/>
                    <a:lstStyle/>
                    <a:p>
                      <a:pPr marL="1029969" marR="267970" indent="-751840">
                        <a:lnSpc>
                          <a:spcPct val="100000"/>
                        </a:lnSpc>
                      </a:pPr>
                      <a:r>
                        <a:rPr sz="1100" b="1" spc="-5" dirty="0">
                          <a:solidFill>
                            <a:srgbClr val="17365D"/>
                          </a:solidFill>
                          <a:latin typeface="Calibri"/>
                          <a:cs typeface="Calibri"/>
                        </a:rPr>
                        <a:t>Med</a:t>
                      </a:r>
                      <a:r>
                        <a:rPr sz="1100" b="1" dirty="0">
                          <a:solidFill>
                            <a:srgbClr val="17365D"/>
                          </a:solidFill>
                          <a:latin typeface="Calibri"/>
                          <a:cs typeface="Calibri"/>
                        </a:rPr>
                        <a:t>i</a:t>
                      </a:r>
                      <a:r>
                        <a:rPr sz="1100" b="1" spc="5" dirty="0">
                          <a:solidFill>
                            <a:srgbClr val="17365D"/>
                          </a:solidFill>
                          <a:latin typeface="Calibri"/>
                          <a:cs typeface="Calibri"/>
                        </a:rPr>
                        <a:t>c</a:t>
                      </a:r>
                      <a:r>
                        <a:rPr sz="1100" b="1" spc="-10" dirty="0">
                          <a:solidFill>
                            <a:srgbClr val="17365D"/>
                          </a:solidFill>
                          <a:latin typeface="Calibri"/>
                          <a:cs typeface="Calibri"/>
                        </a:rPr>
                        <a:t>a</a:t>
                      </a:r>
                      <a:r>
                        <a:rPr sz="1100" b="1" dirty="0">
                          <a:solidFill>
                            <a:srgbClr val="17365D"/>
                          </a:solidFill>
                          <a:latin typeface="Calibri"/>
                          <a:cs typeface="Calibri"/>
                        </a:rPr>
                        <a:t>re</a:t>
                      </a:r>
                      <a:r>
                        <a:rPr sz="1100" b="1" spc="-25" dirty="0">
                          <a:solidFill>
                            <a:srgbClr val="17365D"/>
                          </a:solidFill>
                          <a:latin typeface="Calibri"/>
                          <a:cs typeface="Calibri"/>
                        </a:rPr>
                        <a:t> </a:t>
                      </a:r>
                      <a:r>
                        <a:rPr sz="1100" b="1" dirty="0">
                          <a:solidFill>
                            <a:srgbClr val="17365D"/>
                          </a:solidFill>
                          <a:latin typeface="Calibri"/>
                          <a:cs typeface="Calibri"/>
                        </a:rPr>
                        <a:t>A</a:t>
                      </a:r>
                      <a:r>
                        <a:rPr sz="1100" b="1" spc="-10" dirty="0">
                          <a:solidFill>
                            <a:srgbClr val="17365D"/>
                          </a:solidFill>
                          <a:latin typeface="Calibri"/>
                          <a:cs typeface="Calibri"/>
                        </a:rPr>
                        <a:t> </a:t>
                      </a:r>
                      <a:r>
                        <a:rPr sz="1100" b="1" dirty="0">
                          <a:solidFill>
                            <a:srgbClr val="17365D"/>
                          </a:solidFill>
                          <a:latin typeface="Calibri"/>
                          <a:cs typeface="Calibri"/>
                        </a:rPr>
                        <a:t>&amp; B</a:t>
                      </a:r>
                      <a:r>
                        <a:rPr sz="1100" b="1" spc="-10" dirty="0">
                          <a:solidFill>
                            <a:srgbClr val="17365D"/>
                          </a:solidFill>
                          <a:latin typeface="Calibri"/>
                          <a:cs typeface="Calibri"/>
                        </a:rPr>
                        <a:t> </a:t>
                      </a:r>
                      <a:r>
                        <a:rPr sz="1100" b="1" dirty="0">
                          <a:solidFill>
                            <a:srgbClr val="17365D"/>
                          </a:solidFill>
                          <a:latin typeface="Calibri"/>
                          <a:cs typeface="Calibri"/>
                        </a:rPr>
                        <a:t>r</a:t>
                      </a:r>
                      <a:r>
                        <a:rPr sz="1100" b="1" spc="-5" dirty="0">
                          <a:solidFill>
                            <a:srgbClr val="17365D"/>
                          </a:solidFill>
                          <a:latin typeface="Calibri"/>
                          <a:cs typeface="Calibri"/>
                        </a:rPr>
                        <a:t>equ</a:t>
                      </a:r>
                      <a:r>
                        <a:rPr sz="1100" b="1" dirty="0">
                          <a:solidFill>
                            <a:srgbClr val="17365D"/>
                          </a:solidFill>
                          <a:latin typeface="Calibri"/>
                          <a:cs typeface="Calibri"/>
                        </a:rPr>
                        <a:t>ir</a:t>
                      </a:r>
                      <a:r>
                        <a:rPr sz="1100" b="1" spc="-5" dirty="0">
                          <a:solidFill>
                            <a:srgbClr val="17365D"/>
                          </a:solidFill>
                          <a:latin typeface="Calibri"/>
                          <a:cs typeface="Calibri"/>
                        </a:rPr>
                        <a:t>e</a:t>
                      </a:r>
                      <a:r>
                        <a:rPr sz="1100" b="1" dirty="0">
                          <a:solidFill>
                            <a:srgbClr val="17365D"/>
                          </a:solidFill>
                          <a:latin typeface="Calibri"/>
                          <a:cs typeface="Calibri"/>
                        </a:rPr>
                        <a:t>d</a:t>
                      </a:r>
                      <a:r>
                        <a:rPr sz="1100" b="1" spc="-40" dirty="0">
                          <a:solidFill>
                            <a:srgbClr val="17365D"/>
                          </a:solidFill>
                          <a:latin typeface="Calibri"/>
                          <a:cs typeface="Calibri"/>
                        </a:rPr>
                        <a:t> </a:t>
                      </a:r>
                      <a:r>
                        <a:rPr sz="1100" b="1" spc="-5" dirty="0">
                          <a:solidFill>
                            <a:srgbClr val="17365D"/>
                          </a:solidFill>
                          <a:latin typeface="Calibri"/>
                          <a:cs typeface="Calibri"/>
                        </a:rPr>
                        <a:t>f</a:t>
                      </a:r>
                      <a:r>
                        <a:rPr sz="1100" b="1" spc="-10" dirty="0">
                          <a:solidFill>
                            <a:srgbClr val="17365D"/>
                          </a:solidFill>
                          <a:latin typeface="Calibri"/>
                          <a:cs typeface="Calibri"/>
                        </a:rPr>
                        <a:t>o</a:t>
                      </a:r>
                      <a:r>
                        <a:rPr sz="1100" b="1" dirty="0">
                          <a:solidFill>
                            <a:srgbClr val="17365D"/>
                          </a:solidFill>
                          <a:latin typeface="Calibri"/>
                          <a:cs typeface="Calibri"/>
                        </a:rPr>
                        <a:t>r </a:t>
                      </a:r>
                      <a:r>
                        <a:rPr sz="1100" b="1" spc="-5" dirty="0">
                          <a:solidFill>
                            <a:srgbClr val="17365D"/>
                          </a:solidFill>
                          <a:latin typeface="Calibri"/>
                          <a:cs typeface="Calibri"/>
                        </a:rPr>
                        <a:t>e</a:t>
                      </a:r>
                      <a:r>
                        <a:rPr sz="1100" b="1" spc="-10" dirty="0">
                          <a:solidFill>
                            <a:srgbClr val="17365D"/>
                          </a:solidFill>
                          <a:latin typeface="Calibri"/>
                          <a:cs typeface="Calibri"/>
                        </a:rPr>
                        <a:t>n</a:t>
                      </a:r>
                      <a:r>
                        <a:rPr sz="1100" b="1" dirty="0">
                          <a:solidFill>
                            <a:srgbClr val="17365D"/>
                          </a:solidFill>
                          <a:latin typeface="Calibri"/>
                          <a:cs typeface="Calibri"/>
                        </a:rPr>
                        <a:t>r</a:t>
                      </a:r>
                      <a:r>
                        <a:rPr sz="1100" b="1" spc="-5" dirty="0">
                          <a:solidFill>
                            <a:srgbClr val="17365D"/>
                          </a:solidFill>
                          <a:latin typeface="Calibri"/>
                          <a:cs typeface="Calibri"/>
                        </a:rPr>
                        <a:t>o</a:t>
                      </a:r>
                      <a:r>
                        <a:rPr sz="1100" b="1" dirty="0">
                          <a:solidFill>
                            <a:srgbClr val="17365D"/>
                          </a:solidFill>
                          <a:latin typeface="Calibri"/>
                          <a:cs typeface="Calibri"/>
                        </a:rPr>
                        <a:t>ll</a:t>
                      </a:r>
                      <a:r>
                        <a:rPr sz="1100" b="1" spc="-5" dirty="0">
                          <a:solidFill>
                            <a:srgbClr val="17365D"/>
                          </a:solidFill>
                          <a:latin typeface="Calibri"/>
                          <a:cs typeface="Calibri"/>
                        </a:rPr>
                        <a:t>men</a:t>
                      </a:r>
                      <a:r>
                        <a:rPr sz="1100" b="1" dirty="0">
                          <a:solidFill>
                            <a:srgbClr val="17365D"/>
                          </a:solidFill>
                          <a:latin typeface="Calibri"/>
                          <a:cs typeface="Calibri"/>
                        </a:rPr>
                        <a:t>t (Retir</a:t>
                      </a:r>
                      <a:r>
                        <a:rPr sz="1100" b="1" spc="-5" dirty="0">
                          <a:solidFill>
                            <a:srgbClr val="17365D"/>
                          </a:solidFill>
                          <a:latin typeface="Calibri"/>
                          <a:cs typeface="Calibri"/>
                        </a:rPr>
                        <a:t>ee</a:t>
                      </a:r>
                      <a:r>
                        <a:rPr sz="1100" b="1" dirty="0">
                          <a:solidFill>
                            <a:srgbClr val="17365D"/>
                          </a:solidFill>
                          <a:latin typeface="Calibri"/>
                          <a:cs typeface="Calibri"/>
                        </a:rPr>
                        <a:t>s</a:t>
                      </a:r>
                      <a:r>
                        <a:rPr sz="1100" b="1" spc="-30" dirty="0">
                          <a:solidFill>
                            <a:srgbClr val="17365D"/>
                          </a:solidFill>
                          <a:latin typeface="Calibri"/>
                          <a:cs typeface="Calibri"/>
                        </a:rPr>
                        <a:t> </a:t>
                      </a:r>
                      <a:r>
                        <a:rPr sz="1100" b="1" dirty="0">
                          <a:solidFill>
                            <a:srgbClr val="17365D"/>
                          </a:solidFill>
                          <a:latin typeface="Calibri"/>
                          <a:cs typeface="Calibri"/>
                        </a:rPr>
                        <a:t>65+)</a:t>
                      </a:r>
                      <a:endParaRPr sz="11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dirty="0">
                          <a:solidFill>
                            <a:srgbClr val="17365D"/>
                          </a:solidFill>
                          <a:latin typeface="Calibri"/>
                          <a:cs typeface="Calibri"/>
                        </a:rPr>
                        <a:t>Yes</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dirty="0">
                          <a:solidFill>
                            <a:srgbClr val="17365D"/>
                          </a:solidFill>
                          <a:latin typeface="Calibri"/>
                          <a:cs typeface="Calibri"/>
                        </a:rPr>
                        <a:t>Yes</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dirty="0">
                          <a:solidFill>
                            <a:srgbClr val="17365D"/>
                          </a:solidFill>
                          <a:latin typeface="Calibri"/>
                          <a:cs typeface="Calibri"/>
                        </a:rPr>
                        <a:t>Yes</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tcPr>
                </a:tc>
                <a:extLst>
                  <a:ext uri="{0D108BD9-81ED-4DB2-BD59-A6C34878D82A}">
                    <a16:rowId xmlns:a16="http://schemas.microsoft.com/office/drawing/2014/main" val="10005"/>
                  </a:ext>
                </a:extLst>
              </a:tr>
              <a:tr h="230631">
                <a:tc>
                  <a:txBody>
                    <a:bodyPr/>
                    <a:lstStyle/>
                    <a:p>
                      <a:pPr marL="604520">
                        <a:lnSpc>
                          <a:spcPct val="100000"/>
                        </a:lnSpc>
                      </a:pPr>
                      <a:r>
                        <a:rPr sz="1200" b="1" spc="-5" dirty="0">
                          <a:solidFill>
                            <a:srgbClr val="FFFFFF"/>
                          </a:solidFill>
                          <a:latin typeface="Calibri"/>
                          <a:cs typeface="Calibri"/>
                        </a:rPr>
                        <a:t>Me</a:t>
                      </a:r>
                      <a:r>
                        <a:rPr sz="1200" b="1" dirty="0">
                          <a:solidFill>
                            <a:srgbClr val="FFFFFF"/>
                          </a:solidFill>
                          <a:latin typeface="Calibri"/>
                          <a:cs typeface="Calibri"/>
                        </a:rPr>
                        <a:t>di</a:t>
                      </a:r>
                      <a:r>
                        <a:rPr sz="1200" b="1" spc="-15" dirty="0">
                          <a:solidFill>
                            <a:srgbClr val="FFFFFF"/>
                          </a:solidFill>
                          <a:latin typeface="Calibri"/>
                          <a:cs typeface="Calibri"/>
                        </a:rPr>
                        <a:t>c</a:t>
                      </a:r>
                      <a:r>
                        <a:rPr sz="1200" b="1" spc="-5" dirty="0">
                          <a:solidFill>
                            <a:srgbClr val="FFFFFF"/>
                          </a:solidFill>
                          <a:latin typeface="Calibri"/>
                          <a:cs typeface="Calibri"/>
                        </a:rPr>
                        <a:t>a</a:t>
                      </a:r>
                      <a:r>
                        <a:rPr sz="1200" b="1" spc="-10" dirty="0">
                          <a:solidFill>
                            <a:srgbClr val="FFFFFF"/>
                          </a:solidFill>
                          <a:latin typeface="Calibri"/>
                          <a:cs typeface="Calibri"/>
                        </a:rPr>
                        <a:t>r</a:t>
                      </a:r>
                      <a:r>
                        <a:rPr sz="1200" b="1" dirty="0">
                          <a:solidFill>
                            <a:srgbClr val="FFFFFF"/>
                          </a:solidFill>
                          <a:latin typeface="Calibri"/>
                          <a:cs typeface="Calibri"/>
                        </a:rPr>
                        <a:t>e</a:t>
                      </a:r>
                      <a:r>
                        <a:rPr sz="1200" b="1" spc="-5" dirty="0">
                          <a:solidFill>
                            <a:srgbClr val="FFFFFF"/>
                          </a:solidFill>
                          <a:latin typeface="Calibri"/>
                          <a:cs typeface="Calibri"/>
                        </a:rPr>
                        <a:t> a</a:t>
                      </a:r>
                      <a:r>
                        <a:rPr sz="1200" b="1" dirty="0">
                          <a:solidFill>
                            <a:srgbClr val="FFFFFF"/>
                          </a:solidFill>
                          <a:latin typeface="Calibri"/>
                          <a:cs typeface="Calibri"/>
                        </a:rPr>
                        <a:t>ss</a:t>
                      </a:r>
                      <a:r>
                        <a:rPr sz="1200" b="1" spc="5" dirty="0">
                          <a:solidFill>
                            <a:srgbClr val="FFFFFF"/>
                          </a:solidFill>
                          <a:latin typeface="Calibri"/>
                          <a:cs typeface="Calibri"/>
                        </a:rPr>
                        <a:t>i</a:t>
                      </a:r>
                      <a:r>
                        <a:rPr sz="1200" b="1" spc="-5" dirty="0">
                          <a:solidFill>
                            <a:srgbClr val="FFFFFF"/>
                          </a:solidFill>
                          <a:latin typeface="Calibri"/>
                          <a:cs typeface="Calibri"/>
                        </a:rPr>
                        <a:t>g</a:t>
                      </a:r>
                      <a:r>
                        <a:rPr sz="1200" b="1" dirty="0">
                          <a:solidFill>
                            <a:srgbClr val="FFFFFF"/>
                          </a:solidFill>
                          <a:latin typeface="Calibri"/>
                          <a:cs typeface="Calibri"/>
                        </a:rPr>
                        <a:t>n</a:t>
                      </a:r>
                      <a:r>
                        <a:rPr sz="1200" b="1" spc="-5" dirty="0">
                          <a:solidFill>
                            <a:srgbClr val="FFFFFF"/>
                          </a:solidFill>
                          <a:latin typeface="Calibri"/>
                          <a:cs typeface="Calibri"/>
                        </a:rPr>
                        <a:t>e</a:t>
                      </a:r>
                      <a:r>
                        <a:rPr sz="1200" b="1" dirty="0">
                          <a:solidFill>
                            <a:srgbClr val="FFFFFF"/>
                          </a:solidFill>
                          <a:latin typeface="Calibri"/>
                          <a:cs typeface="Calibri"/>
                        </a:rPr>
                        <a:t>d</a:t>
                      </a:r>
                      <a:r>
                        <a:rPr sz="1200" b="1" spc="5" dirty="0">
                          <a:solidFill>
                            <a:srgbClr val="FFFFFF"/>
                          </a:solidFill>
                          <a:latin typeface="Calibri"/>
                          <a:cs typeface="Calibri"/>
                        </a:rPr>
                        <a:t> </a:t>
                      </a:r>
                      <a:r>
                        <a:rPr sz="1200" b="1" spc="-10" dirty="0">
                          <a:solidFill>
                            <a:srgbClr val="FFFFFF"/>
                          </a:solidFill>
                          <a:latin typeface="Calibri"/>
                          <a:cs typeface="Calibri"/>
                        </a:rPr>
                        <a:t>t</a:t>
                      </a:r>
                      <a:r>
                        <a:rPr sz="1200" b="1" dirty="0">
                          <a:solidFill>
                            <a:srgbClr val="FFFFFF"/>
                          </a:solidFill>
                          <a:latin typeface="Calibri"/>
                          <a:cs typeface="Calibri"/>
                        </a:rPr>
                        <a:t>o</a:t>
                      </a:r>
                      <a:r>
                        <a:rPr sz="1200" b="1" spc="5" dirty="0">
                          <a:solidFill>
                            <a:srgbClr val="FFFFFF"/>
                          </a:solidFill>
                          <a:latin typeface="Calibri"/>
                          <a:cs typeface="Calibri"/>
                        </a:rPr>
                        <a:t> </a:t>
                      </a:r>
                      <a:r>
                        <a:rPr sz="1200" b="1" spc="-5" dirty="0">
                          <a:solidFill>
                            <a:srgbClr val="FFFFFF"/>
                          </a:solidFill>
                          <a:latin typeface="Calibri"/>
                          <a:cs typeface="Calibri"/>
                        </a:rPr>
                        <a:t>Plan</a:t>
                      </a:r>
                      <a:endParaRPr sz="12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algn="ctr">
                        <a:lnSpc>
                          <a:spcPct val="100000"/>
                        </a:lnSpc>
                      </a:pPr>
                      <a:r>
                        <a:rPr sz="1100" dirty="0">
                          <a:solidFill>
                            <a:srgbClr val="FFFFFF"/>
                          </a:solidFill>
                          <a:latin typeface="Calibri"/>
                          <a:cs typeface="Calibri"/>
                        </a:rPr>
                        <a:t>Yes</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marL="635" algn="ctr">
                        <a:lnSpc>
                          <a:spcPct val="100000"/>
                        </a:lnSpc>
                      </a:pPr>
                      <a:r>
                        <a:rPr sz="1100" spc="-5" dirty="0">
                          <a:solidFill>
                            <a:srgbClr val="FFFFFF"/>
                          </a:solidFill>
                          <a:latin typeface="Calibri"/>
                          <a:cs typeface="Calibri"/>
                        </a:rPr>
                        <a:t>N</a:t>
                      </a:r>
                      <a:r>
                        <a:rPr sz="1100" dirty="0">
                          <a:solidFill>
                            <a:srgbClr val="FFFFFF"/>
                          </a:solidFill>
                          <a:latin typeface="Calibri"/>
                          <a:cs typeface="Calibri"/>
                        </a:rPr>
                        <a:t>o</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algn="ctr">
                        <a:lnSpc>
                          <a:spcPct val="100000"/>
                        </a:lnSpc>
                      </a:pPr>
                      <a:r>
                        <a:rPr sz="1100" spc="-5" dirty="0">
                          <a:solidFill>
                            <a:srgbClr val="FFFFFF"/>
                          </a:solidFill>
                          <a:latin typeface="Calibri"/>
                          <a:cs typeface="Calibri"/>
                        </a:rPr>
                        <a:t>No</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solidFill>
                      <a:srgbClr val="1F487C"/>
                    </a:solidFill>
                  </a:tcPr>
                </a:tc>
                <a:extLst>
                  <a:ext uri="{0D108BD9-81ED-4DB2-BD59-A6C34878D82A}">
                    <a16:rowId xmlns:a16="http://schemas.microsoft.com/office/drawing/2014/main" val="10006"/>
                  </a:ext>
                </a:extLst>
              </a:tr>
              <a:tr h="230631">
                <a:tc>
                  <a:txBody>
                    <a:bodyPr/>
                    <a:lstStyle/>
                    <a:p>
                      <a:pPr marL="709930">
                        <a:lnSpc>
                          <a:spcPct val="100000"/>
                        </a:lnSpc>
                      </a:pPr>
                      <a:r>
                        <a:rPr sz="1100" b="1" dirty="0">
                          <a:solidFill>
                            <a:srgbClr val="17365D"/>
                          </a:solidFill>
                          <a:latin typeface="Calibri"/>
                          <a:cs typeface="Calibri"/>
                        </a:rPr>
                        <a:t>Ret</a:t>
                      </a:r>
                      <a:r>
                        <a:rPr sz="1100" b="1" spc="-10" dirty="0">
                          <a:solidFill>
                            <a:srgbClr val="17365D"/>
                          </a:solidFill>
                          <a:latin typeface="Calibri"/>
                          <a:cs typeface="Calibri"/>
                        </a:rPr>
                        <a:t>a</a:t>
                      </a:r>
                      <a:r>
                        <a:rPr sz="1100" b="1" dirty="0">
                          <a:solidFill>
                            <a:srgbClr val="17365D"/>
                          </a:solidFill>
                          <a:latin typeface="Calibri"/>
                          <a:cs typeface="Calibri"/>
                        </a:rPr>
                        <a:t>in</a:t>
                      </a:r>
                      <a:r>
                        <a:rPr sz="1100" b="1" spc="-5" dirty="0">
                          <a:solidFill>
                            <a:srgbClr val="17365D"/>
                          </a:solidFill>
                          <a:latin typeface="Calibri"/>
                          <a:cs typeface="Calibri"/>
                        </a:rPr>
                        <a:t> O</a:t>
                      </a:r>
                      <a:r>
                        <a:rPr sz="1100" b="1" dirty="0">
                          <a:solidFill>
                            <a:srgbClr val="17365D"/>
                          </a:solidFill>
                          <a:latin typeface="Calibri"/>
                          <a:cs typeface="Calibri"/>
                        </a:rPr>
                        <a:t>rigi</a:t>
                      </a:r>
                      <a:r>
                        <a:rPr sz="1100" b="1" spc="-5" dirty="0">
                          <a:solidFill>
                            <a:srgbClr val="17365D"/>
                          </a:solidFill>
                          <a:latin typeface="Calibri"/>
                          <a:cs typeface="Calibri"/>
                        </a:rPr>
                        <a:t>n</a:t>
                      </a:r>
                      <a:r>
                        <a:rPr sz="1100" b="1" spc="-10" dirty="0">
                          <a:solidFill>
                            <a:srgbClr val="17365D"/>
                          </a:solidFill>
                          <a:latin typeface="Calibri"/>
                          <a:cs typeface="Calibri"/>
                        </a:rPr>
                        <a:t>a</a:t>
                      </a:r>
                      <a:r>
                        <a:rPr sz="1100" b="1" dirty="0">
                          <a:solidFill>
                            <a:srgbClr val="17365D"/>
                          </a:solidFill>
                          <a:latin typeface="Calibri"/>
                          <a:cs typeface="Calibri"/>
                        </a:rPr>
                        <a:t>l</a:t>
                      </a:r>
                      <a:r>
                        <a:rPr sz="1100" b="1" spc="-10" dirty="0">
                          <a:solidFill>
                            <a:srgbClr val="17365D"/>
                          </a:solidFill>
                          <a:latin typeface="Calibri"/>
                          <a:cs typeface="Calibri"/>
                        </a:rPr>
                        <a:t> </a:t>
                      </a:r>
                      <a:r>
                        <a:rPr sz="1100" b="1" spc="-5" dirty="0">
                          <a:solidFill>
                            <a:srgbClr val="17365D"/>
                          </a:solidFill>
                          <a:latin typeface="Calibri"/>
                          <a:cs typeface="Calibri"/>
                        </a:rPr>
                        <a:t>Med</a:t>
                      </a:r>
                      <a:r>
                        <a:rPr sz="1100" b="1" dirty="0">
                          <a:solidFill>
                            <a:srgbClr val="17365D"/>
                          </a:solidFill>
                          <a:latin typeface="Calibri"/>
                          <a:cs typeface="Calibri"/>
                        </a:rPr>
                        <a:t>i</a:t>
                      </a:r>
                      <a:r>
                        <a:rPr sz="1100" b="1" spc="5" dirty="0">
                          <a:solidFill>
                            <a:srgbClr val="17365D"/>
                          </a:solidFill>
                          <a:latin typeface="Calibri"/>
                          <a:cs typeface="Calibri"/>
                        </a:rPr>
                        <a:t>c</a:t>
                      </a:r>
                      <a:r>
                        <a:rPr sz="1100" b="1" spc="-10" dirty="0">
                          <a:solidFill>
                            <a:srgbClr val="17365D"/>
                          </a:solidFill>
                          <a:latin typeface="Calibri"/>
                          <a:cs typeface="Calibri"/>
                        </a:rPr>
                        <a:t>a</a:t>
                      </a:r>
                      <a:r>
                        <a:rPr sz="1100" b="1" dirty="0">
                          <a:solidFill>
                            <a:srgbClr val="17365D"/>
                          </a:solidFill>
                          <a:latin typeface="Calibri"/>
                          <a:cs typeface="Calibri"/>
                        </a:rPr>
                        <a:t>re</a:t>
                      </a:r>
                      <a:endParaRPr sz="11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tcPr>
                </a:tc>
                <a:tc>
                  <a:txBody>
                    <a:bodyPr/>
                    <a:lstStyle/>
                    <a:p>
                      <a:pPr marL="650875">
                        <a:lnSpc>
                          <a:spcPct val="100000"/>
                        </a:lnSpc>
                      </a:pPr>
                      <a:r>
                        <a:rPr sz="1100" spc="-5" dirty="0">
                          <a:solidFill>
                            <a:srgbClr val="17365D"/>
                          </a:solidFill>
                          <a:latin typeface="Calibri"/>
                          <a:cs typeface="Calibri"/>
                        </a:rPr>
                        <a:t>N</a:t>
                      </a:r>
                      <a:r>
                        <a:rPr sz="1100" spc="5" dirty="0">
                          <a:solidFill>
                            <a:srgbClr val="17365D"/>
                          </a:solidFill>
                          <a:latin typeface="Calibri"/>
                          <a:cs typeface="Calibri"/>
                        </a:rPr>
                        <a:t>o</a:t>
                      </a:r>
                      <a:r>
                        <a:rPr sz="1100" dirty="0">
                          <a:solidFill>
                            <a:srgbClr val="17365D"/>
                          </a:solidFill>
                          <a:latin typeface="Calibri"/>
                          <a:cs typeface="Calibri"/>
                        </a:rPr>
                        <a:t>,</a:t>
                      </a:r>
                      <a:r>
                        <a:rPr sz="1100" spc="-10" dirty="0">
                          <a:solidFill>
                            <a:srgbClr val="17365D"/>
                          </a:solidFill>
                          <a:latin typeface="Calibri"/>
                          <a:cs typeface="Calibri"/>
                        </a:rPr>
                        <a:t> </a:t>
                      </a:r>
                      <a:r>
                        <a:rPr sz="1100" dirty="0">
                          <a:solidFill>
                            <a:srgbClr val="17365D"/>
                          </a:solidFill>
                          <a:latin typeface="Calibri"/>
                          <a:cs typeface="Calibri"/>
                        </a:rPr>
                        <a:t>assi</a:t>
                      </a:r>
                      <a:r>
                        <a:rPr sz="1100" spc="-5" dirty="0">
                          <a:solidFill>
                            <a:srgbClr val="17365D"/>
                          </a:solidFill>
                          <a:latin typeface="Calibri"/>
                          <a:cs typeface="Calibri"/>
                        </a:rPr>
                        <a:t>gn</a:t>
                      </a:r>
                      <a:r>
                        <a:rPr sz="1100" dirty="0">
                          <a:solidFill>
                            <a:srgbClr val="17365D"/>
                          </a:solidFill>
                          <a:latin typeface="Calibri"/>
                          <a:cs typeface="Calibri"/>
                        </a:rPr>
                        <a:t>ed</a:t>
                      </a:r>
                      <a:r>
                        <a:rPr sz="1100" spc="-25" dirty="0">
                          <a:solidFill>
                            <a:srgbClr val="17365D"/>
                          </a:solidFill>
                          <a:latin typeface="Calibri"/>
                          <a:cs typeface="Calibri"/>
                        </a:rPr>
                        <a:t> </a:t>
                      </a:r>
                      <a:r>
                        <a:rPr sz="1100" dirty="0">
                          <a:solidFill>
                            <a:srgbClr val="17365D"/>
                          </a:solidFill>
                          <a:latin typeface="Calibri"/>
                          <a:cs typeface="Calibri"/>
                        </a:rPr>
                        <a:t>to</a:t>
                      </a:r>
                      <a:r>
                        <a:rPr sz="1100" spc="-15" dirty="0">
                          <a:solidFill>
                            <a:srgbClr val="17365D"/>
                          </a:solidFill>
                          <a:latin typeface="Calibri"/>
                          <a:cs typeface="Calibri"/>
                        </a:rPr>
                        <a:t> </a:t>
                      </a:r>
                      <a:r>
                        <a:rPr sz="1100" dirty="0">
                          <a:solidFill>
                            <a:srgbClr val="17365D"/>
                          </a:solidFill>
                          <a:latin typeface="Calibri"/>
                          <a:cs typeface="Calibri"/>
                        </a:rPr>
                        <a:t>Plan</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dirty="0">
                          <a:solidFill>
                            <a:srgbClr val="17365D"/>
                          </a:solidFill>
                          <a:latin typeface="Calibri"/>
                          <a:cs typeface="Calibri"/>
                        </a:rPr>
                        <a:t>Yes</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dirty="0">
                          <a:solidFill>
                            <a:srgbClr val="17365D"/>
                          </a:solidFill>
                          <a:latin typeface="Calibri"/>
                          <a:cs typeface="Calibri"/>
                        </a:rPr>
                        <a:t>Yes</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tcPr>
                </a:tc>
                <a:extLst>
                  <a:ext uri="{0D108BD9-81ED-4DB2-BD59-A6C34878D82A}">
                    <a16:rowId xmlns:a16="http://schemas.microsoft.com/office/drawing/2014/main" val="10007"/>
                  </a:ext>
                </a:extLst>
              </a:tr>
              <a:tr h="366395">
                <a:tc>
                  <a:txBody>
                    <a:bodyPr/>
                    <a:lstStyle/>
                    <a:p>
                      <a:pPr marL="938530">
                        <a:lnSpc>
                          <a:spcPct val="100000"/>
                        </a:lnSpc>
                      </a:pPr>
                      <a:r>
                        <a:rPr sz="1200" b="1" spc="-55" dirty="0">
                          <a:solidFill>
                            <a:srgbClr val="FFFFFF"/>
                          </a:solidFill>
                          <a:latin typeface="Calibri"/>
                          <a:cs typeface="Calibri"/>
                        </a:rPr>
                        <a:t>T</a:t>
                      </a:r>
                      <a:r>
                        <a:rPr sz="1200" b="1" spc="-20" dirty="0">
                          <a:solidFill>
                            <a:srgbClr val="FFFFFF"/>
                          </a:solidFill>
                          <a:latin typeface="Calibri"/>
                          <a:cs typeface="Calibri"/>
                        </a:rPr>
                        <a:t>rav</a:t>
                      </a:r>
                      <a:r>
                        <a:rPr sz="1200" b="1" spc="-5" dirty="0">
                          <a:solidFill>
                            <a:srgbClr val="FFFFFF"/>
                          </a:solidFill>
                          <a:latin typeface="Calibri"/>
                          <a:cs typeface="Calibri"/>
                        </a:rPr>
                        <a:t>e</a:t>
                      </a:r>
                      <a:r>
                        <a:rPr sz="1200" b="1" dirty="0">
                          <a:solidFill>
                            <a:srgbClr val="FFFFFF"/>
                          </a:solidFill>
                          <a:latin typeface="Calibri"/>
                          <a:cs typeface="Calibri"/>
                        </a:rPr>
                        <a:t>l</a:t>
                      </a:r>
                      <a:r>
                        <a:rPr sz="1200" b="1" spc="-20" dirty="0">
                          <a:solidFill>
                            <a:srgbClr val="FFFFFF"/>
                          </a:solidFill>
                          <a:latin typeface="Calibri"/>
                          <a:cs typeface="Calibri"/>
                        </a:rPr>
                        <a:t> </a:t>
                      </a:r>
                      <a:r>
                        <a:rPr sz="1200" b="1" spc="-5" dirty="0">
                          <a:solidFill>
                            <a:srgbClr val="FFFFFF"/>
                          </a:solidFill>
                          <a:latin typeface="Calibri"/>
                          <a:cs typeface="Calibri"/>
                        </a:rPr>
                        <a:t>C</a:t>
                      </a:r>
                      <a:r>
                        <a:rPr sz="1200" b="1" dirty="0">
                          <a:solidFill>
                            <a:srgbClr val="FFFFFF"/>
                          </a:solidFill>
                          <a:latin typeface="Calibri"/>
                          <a:cs typeface="Calibri"/>
                        </a:rPr>
                        <a:t>o</a:t>
                      </a:r>
                      <a:r>
                        <a:rPr sz="1200" b="1" spc="-20" dirty="0">
                          <a:solidFill>
                            <a:srgbClr val="FFFFFF"/>
                          </a:solidFill>
                          <a:latin typeface="Calibri"/>
                          <a:cs typeface="Calibri"/>
                        </a:rPr>
                        <a:t>v</a:t>
                      </a:r>
                      <a:r>
                        <a:rPr sz="1200" b="1" spc="-5" dirty="0">
                          <a:solidFill>
                            <a:srgbClr val="FFFFFF"/>
                          </a:solidFill>
                          <a:latin typeface="Calibri"/>
                          <a:cs typeface="Calibri"/>
                        </a:rPr>
                        <a:t>e</a:t>
                      </a:r>
                      <a:r>
                        <a:rPr sz="1200" b="1" spc="-20" dirty="0">
                          <a:solidFill>
                            <a:srgbClr val="FFFFFF"/>
                          </a:solidFill>
                          <a:latin typeface="Calibri"/>
                          <a:cs typeface="Calibri"/>
                        </a:rPr>
                        <a:t>r</a:t>
                      </a:r>
                      <a:r>
                        <a:rPr sz="1200" b="1" spc="-5" dirty="0">
                          <a:solidFill>
                            <a:srgbClr val="FFFFFF"/>
                          </a:solidFill>
                          <a:latin typeface="Calibri"/>
                          <a:cs typeface="Calibri"/>
                        </a:rPr>
                        <a:t>a</a:t>
                      </a:r>
                      <a:r>
                        <a:rPr sz="1200" b="1" spc="-20" dirty="0">
                          <a:solidFill>
                            <a:srgbClr val="FFFFFF"/>
                          </a:solidFill>
                          <a:latin typeface="Calibri"/>
                          <a:cs typeface="Calibri"/>
                        </a:rPr>
                        <a:t>g</a:t>
                      </a:r>
                      <a:r>
                        <a:rPr sz="1200" b="1" dirty="0">
                          <a:solidFill>
                            <a:srgbClr val="FFFFFF"/>
                          </a:solidFill>
                          <a:latin typeface="Calibri"/>
                          <a:cs typeface="Calibri"/>
                        </a:rPr>
                        <a:t>e</a:t>
                      </a:r>
                      <a:endParaRPr sz="12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marL="880744" marR="779145" indent="-94615">
                        <a:lnSpc>
                          <a:spcPct val="100000"/>
                        </a:lnSpc>
                      </a:pPr>
                      <a:r>
                        <a:rPr sz="1100" spc="-5" dirty="0">
                          <a:solidFill>
                            <a:srgbClr val="FFFFFF"/>
                          </a:solidFill>
                          <a:latin typeface="Calibri"/>
                          <a:cs typeface="Calibri"/>
                        </a:rPr>
                        <a:t>E</a:t>
                      </a:r>
                      <a:r>
                        <a:rPr sz="1100" spc="5" dirty="0">
                          <a:solidFill>
                            <a:srgbClr val="FFFFFF"/>
                          </a:solidFill>
                          <a:latin typeface="Calibri"/>
                          <a:cs typeface="Calibri"/>
                        </a:rPr>
                        <a:t>m</a:t>
                      </a:r>
                      <a:r>
                        <a:rPr sz="1100" dirty="0">
                          <a:solidFill>
                            <a:srgbClr val="FFFFFF"/>
                          </a:solidFill>
                          <a:latin typeface="Calibri"/>
                          <a:cs typeface="Calibri"/>
                        </a:rPr>
                        <a:t>erge</a:t>
                      </a:r>
                      <a:r>
                        <a:rPr sz="1100" spc="-5" dirty="0">
                          <a:solidFill>
                            <a:srgbClr val="FFFFFF"/>
                          </a:solidFill>
                          <a:latin typeface="Calibri"/>
                          <a:cs typeface="Calibri"/>
                        </a:rPr>
                        <a:t>n</a:t>
                      </a:r>
                      <a:r>
                        <a:rPr sz="1100" dirty="0">
                          <a:solidFill>
                            <a:srgbClr val="FFFFFF"/>
                          </a:solidFill>
                          <a:latin typeface="Calibri"/>
                          <a:cs typeface="Calibri"/>
                        </a:rPr>
                        <a:t>cy</a:t>
                      </a:r>
                      <a:r>
                        <a:rPr sz="1100" spc="-30" dirty="0">
                          <a:solidFill>
                            <a:srgbClr val="FFFFFF"/>
                          </a:solidFill>
                          <a:latin typeface="Calibri"/>
                          <a:cs typeface="Calibri"/>
                        </a:rPr>
                        <a:t> </a:t>
                      </a:r>
                      <a:r>
                        <a:rPr sz="1100" dirty="0">
                          <a:solidFill>
                            <a:srgbClr val="FFFFFF"/>
                          </a:solidFill>
                          <a:latin typeface="Calibri"/>
                          <a:cs typeface="Calibri"/>
                        </a:rPr>
                        <a:t>a</a:t>
                      </a:r>
                      <a:r>
                        <a:rPr sz="1100" spc="-5" dirty="0">
                          <a:solidFill>
                            <a:srgbClr val="FFFFFF"/>
                          </a:solidFill>
                          <a:latin typeface="Calibri"/>
                          <a:cs typeface="Calibri"/>
                        </a:rPr>
                        <a:t>n</a:t>
                      </a:r>
                      <a:r>
                        <a:rPr sz="1100" dirty="0">
                          <a:solidFill>
                            <a:srgbClr val="FFFFFF"/>
                          </a:solidFill>
                          <a:latin typeface="Calibri"/>
                          <a:cs typeface="Calibri"/>
                        </a:rPr>
                        <a:t>d Ur</a:t>
                      </a:r>
                      <a:r>
                        <a:rPr sz="1100" spc="-10" dirty="0">
                          <a:solidFill>
                            <a:srgbClr val="FFFFFF"/>
                          </a:solidFill>
                          <a:latin typeface="Calibri"/>
                          <a:cs typeface="Calibri"/>
                        </a:rPr>
                        <a:t>g</a:t>
                      </a:r>
                      <a:r>
                        <a:rPr sz="1100" dirty="0">
                          <a:solidFill>
                            <a:srgbClr val="FFFFFF"/>
                          </a:solidFill>
                          <a:latin typeface="Calibri"/>
                          <a:cs typeface="Calibri"/>
                        </a:rPr>
                        <a:t>ent</a:t>
                      </a:r>
                      <a:r>
                        <a:rPr sz="1100" spc="-25" dirty="0">
                          <a:solidFill>
                            <a:srgbClr val="FFFFFF"/>
                          </a:solidFill>
                          <a:latin typeface="Calibri"/>
                          <a:cs typeface="Calibri"/>
                        </a:rPr>
                        <a:t> </a:t>
                      </a:r>
                      <a:r>
                        <a:rPr sz="1100" spc="-5" dirty="0">
                          <a:solidFill>
                            <a:srgbClr val="FFFFFF"/>
                          </a:solidFill>
                          <a:latin typeface="Calibri"/>
                          <a:cs typeface="Calibri"/>
                        </a:rPr>
                        <a:t>Care</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marL="685800">
                        <a:lnSpc>
                          <a:spcPct val="100000"/>
                        </a:lnSpc>
                      </a:pPr>
                      <a:r>
                        <a:rPr sz="1100" spc="-5" dirty="0">
                          <a:solidFill>
                            <a:srgbClr val="FFFFFF"/>
                          </a:solidFill>
                          <a:latin typeface="Calibri"/>
                          <a:cs typeface="Calibri"/>
                        </a:rPr>
                        <a:t>E</a:t>
                      </a:r>
                      <a:r>
                        <a:rPr sz="1100" spc="5" dirty="0">
                          <a:solidFill>
                            <a:srgbClr val="FFFFFF"/>
                          </a:solidFill>
                          <a:latin typeface="Calibri"/>
                          <a:cs typeface="Calibri"/>
                        </a:rPr>
                        <a:t>m</a:t>
                      </a:r>
                      <a:r>
                        <a:rPr sz="1100" dirty="0">
                          <a:solidFill>
                            <a:srgbClr val="FFFFFF"/>
                          </a:solidFill>
                          <a:latin typeface="Calibri"/>
                          <a:cs typeface="Calibri"/>
                        </a:rPr>
                        <a:t>erge</a:t>
                      </a:r>
                      <a:r>
                        <a:rPr sz="1100" spc="-5" dirty="0">
                          <a:solidFill>
                            <a:srgbClr val="FFFFFF"/>
                          </a:solidFill>
                          <a:latin typeface="Calibri"/>
                          <a:cs typeface="Calibri"/>
                        </a:rPr>
                        <a:t>n</a:t>
                      </a:r>
                      <a:r>
                        <a:rPr sz="1100" dirty="0">
                          <a:solidFill>
                            <a:srgbClr val="FFFFFF"/>
                          </a:solidFill>
                          <a:latin typeface="Calibri"/>
                          <a:cs typeface="Calibri"/>
                        </a:rPr>
                        <a:t>cy</a:t>
                      </a:r>
                      <a:r>
                        <a:rPr sz="1100" spc="-30" dirty="0">
                          <a:solidFill>
                            <a:srgbClr val="FFFFFF"/>
                          </a:solidFill>
                          <a:latin typeface="Calibri"/>
                          <a:cs typeface="Calibri"/>
                        </a:rPr>
                        <a:t> </a:t>
                      </a:r>
                      <a:r>
                        <a:rPr sz="1100" spc="-5" dirty="0">
                          <a:solidFill>
                            <a:srgbClr val="FFFFFF"/>
                          </a:solidFill>
                          <a:latin typeface="Calibri"/>
                          <a:cs typeface="Calibri"/>
                        </a:rPr>
                        <a:t>Care</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marL="1252220" marR="1245235" algn="ctr">
                        <a:lnSpc>
                          <a:spcPct val="100000"/>
                        </a:lnSpc>
                      </a:pPr>
                      <a:r>
                        <a:rPr sz="1100" spc="-5" dirty="0">
                          <a:solidFill>
                            <a:srgbClr val="FFFFFF"/>
                          </a:solidFill>
                          <a:latin typeface="Calibri"/>
                          <a:cs typeface="Calibri"/>
                        </a:rPr>
                        <a:t>E</a:t>
                      </a:r>
                      <a:r>
                        <a:rPr sz="1100" spc="5" dirty="0">
                          <a:solidFill>
                            <a:srgbClr val="FFFFFF"/>
                          </a:solidFill>
                          <a:latin typeface="Calibri"/>
                          <a:cs typeface="Calibri"/>
                        </a:rPr>
                        <a:t>m</a:t>
                      </a:r>
                      <a:r>
                        <a:rPr sz="1100" dirty="0">
                          <a:solidFill>
                            <a:srgbClr val="FFFFFF"/>
                          </a:solidFill>
                          <a:latin typeface="Calibri"/>
                          <a:cs typeface="Calibri"/>
                        </a:rPr>
                        <a:t>erge</a:t>
                      </a:r>
                      <a:r>
                        <a:rPr sz="1100" spc="-5" dirty="0">
                          <a:solidFill>
                            <a:srgbClr val="FFFFFF"/>
                          </a:solidFill>
                          <a:latin typeface="Calibri"/>
                          <a:cs typeface="Calibri"/>
                        </a:rPr>
                        <a:t>n</a:t>
                      </a:r>
                      <a:r>
                        <a:rPr sz="1100" dirty="0">
                          <a:solidFill>
                            <a:srgbClr val="FFFFFF"/>
                          </a:solidFill>
                          <a:latin typeface="Calibri"/>
                          <a:cs typeface="Calibri"/>
                        </a:rPr>
                        <a:t>cy</a:t>
                      </a:r>
                      <a:r>
                        <a:rPr sz="1100" spc="-30" dirty="0">
                          <a:solidFill>
                            <a:srgbClr val="FFFFFF"/>
                          </a:solidFill>
                          <a:latin typeface="Calibri"/>
                          <a:cs typeface="Calibri"/>
                        </a:rPr>
                        <a:t> </a:t>
                      </a:r>
                      <a:r>
                        <a:rPr sz="1100" dirty="0">
                          <a:solidFill>
                            <a:srgbClr val="FFFFFF"/>
                          </a:solidFill>
                          <a:latin typeface="Calibri"/>
                          <a:cs typeface="Calibri"/>
                        </a:rPr>
                        <a:t>a</a:t>
                      </a:r>
                      <a:r>
                        <a:rPr sz="1100" spc="-5" dirty="0">
                          <a:solidFill>
                            <a:srgbClr val="FFFFFF"/>
                          </a:solidFill>
                          <a:latin typeface="Calibri"/>
                          <a:cs typeface="Calibri"/>
                        </a:rPr>
                        <a:t>n</a:t>
                      </a:r>
                      <a:r>
                        <a:rPr sz="1100" dirty="0">
                          <a:solidFill>
                            <a:srgbClr val="FFFFFF"/>
                          </a:solidFill>
                          <a:latin typeface="Calibri"/>
                          <a:cs typeface="Calibri"/>
                        </a:rPr>
                        <a:t>d Ur</a:t>
                      </a:r>
                      <a:r>
                        <a:rPr sz="1100" spc="-10" dirty="0">
                          <a:solidFill>
                            <a:srgbClr val="FFFFFF"/>
                          </a:solidFill>
                          <a:latin typeface="Calibri"/>
                          <a:cs typeface="Calibri"/>
                        </a:rPr>
                        <a:t>g</a:t>
                      </a:r>
                      <a:r>
                        <a:rPr sz="1100" dirty="0">
                          <a:solidFill>
                            <a:srgbClr val="FFFFFF"/>
                          </a:solidFill>
                          <a:latin typeface="Calibri"/>
                          <a:cs typeface="Calibri"/>
                        </a:rPr>
                        <a:t>ent</a:t>
                      </a:r>
                      <a:r>
                        <a:rPr sz="1100" spc="-25" dirty="0">
                          <a:solidFill>
                            <a:srgbClr val="FFFFFF"/>
                          </a:solidFill>
                          <a:latin typeface="Calibri"/>
                          <a:cs typeface="Calibri"/>
                        </a:rPr>
                        <a:t> </a:t>
                      </a:r>
                      <a:r>
                        <a:rPr sz="1100" spc="-5" dirty="0">
                          <a:solidFill>
                            <a:srgbClr val="FFFFFF"/>
                          </a:solidFill>
                          <a:latin typeface="Calibri"/>
                          <a:cs typeface="Calibri"/>
                        </a:rPr>
                        <a:t>Care</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solidFill>
                      <a:srgbClr val="1F487C"/>
                    </a:solidFill>
                  </a:tcPr>
                </a:tc>
                <a:extLst>
                  <a:ext uri="{0D108BD9-81ED-4DB2-BD59-A6C34878D82A}">
                    <a16:rowId xmlns:a16="http://schemas.microsoft.com/office/drawing/2014/main" val="10008"/>
                  </a:ext>
                </a:extLst>
              </a:tr>
              <a:tr h="366394">
                <a:tc>
                  <a:txBody>
                    <a:bodyPr/>
                    <a:lstStyle/>
                    <a:p>
                      <a:pPr marL="417195">
                        <a:lnSpc>
                          <a:spcPct val="100000"/>
                        </a:lnSpc>
                      </a:pPr>
                      <a:r>
                        <a:rPr sz="1100" b="1" spc="-10" dirty="0">
                          <a:solidFill>
                            <a:srgbClr val="17365D"/>
                          </a:solidFill>
                          <a:latin typeface="Calibri"/>
                          <a:cs typeface="Calibri"/>
                        </a:rPr>
                        <a:t>S</a:t>
                      </a:r>
                      <a:r>
                        <a:rPr sz="1100" b="1" spc="-5" dirty="0">
                          <a:solidFill>
                            <a:srgbClr val="17365D"/>
                          </a:solidFill>
                          <a:latin typeface="Calibri"/>
                          <a:cs typeface="Calibri"/>
                        </a:rPr>
                        <a:t>e</a:t>
                      </a:r>
                      <a:r>
                        <a:rPr sz="1100" b="1" dirty="0">
                          <a:solidFill>
                            <a:srgbClr val="17365D"/>
                          </a:solidFill>
                          <a:latin typeface="Calibri"/>
                          <a:cs typeface="Calibri"/>
                        </a:rPr>
                        <a:t>rvi</a:t>
                      </a:r>
                      <a:r>
                        <a:rPr sz="1100" b="1" spc="5" dirty="0">
                          <a:solidFill>
                            <a:srgbClr val="17365D"/>
                          </a:solidFill>
                          <a:latin typeface="Calibri"/>
                          <a:cs typeface="Calibri"/>
                        </a:rPr>
                        <a:t>c</a:t>
                      </a:r>
                      <a:r>
                        <a:rPr sz="1100" b="1" spc="-5" dirty="0">
                          <a:solidFill>
                            <a:srgbClr val="17365D"/>
                          </a:solidFill>
                          <a:latin typeface="Calibri"/>
                          <a:cs typeface="Calibri"/>
                        </a:rPr>
                        <a:t>e</a:t>
                      </a:r>
                      <a:r>
                        <a:rPr sz="1100" b="1" dirty="0">
                          <a:solidFill>
                            <a:srgbClr val="17365D"/>
                          </a:solidFill>
                          <a:latin typeface="Calibri"/>
                          <a:cs typeface="Calibri"/>
                        </a:rPr>
                        <a:t>s</a:t>
                      </a:r>
                      <a:r>
                        <a:rPr sz="1100" b="1" spc="-20" dirty="0">
                          <a:solidFill>
                            <a:srgbClr val="17365D"/>
                          </a:solidFill>
                          <a:latin typeface="Calibri"/>
                          <a:cs typeface="Calibri"/>
                        </a:rPr>
                        <a:t> </a:t>
                      </a:r>
                      <a:r>
                        <a:rPr sz="1100" b="1" dirty="0">
                          <a:solidFill>
                            <a:srgbClr val="17365D"/>
                          </a:solidFill>
                          <a:latin typeface="Calibri"/>
                          <a:cs typeface="Calibri"/>
                        </a:rPr>
                        <a:t>C</a:t>
                      </a:r>
                      <a:r>
                        <a:rPr sz="1100" b="1" spc="-5" dirty="0">
                          <a:solidFill>
                            <a:srgbClr val="17365D"/>
                          </a:solidFill>
                          <a:latin typeface="Calibri"/>
                          <a:cs typeface="Calibri"/>
                        </a:rPr>
                        <a:t>o</a:t>
                      </a:r>
                      <a:r>
                        <a:rPr sz="1100" b="1" dirty="0">
                          <a:solidFill>
                            <a:srgbClr val="17365D"/>
                          </a:solidFill>
                          <a:latin typeface="Calibri"/>
                          <a:cs typeface="Calibri"/>
                        </a:rPr>
                        <a:t>v</a:t>
                      </a:r>
                      <a:r>
                        <a:rPr sz="1100" b="1" spc="-5" dirty="0">
                          <a:solidFill>
                            <a:srgbClr val="17365D"/>
                          </a:solidFill>
                          <a:latin typeface="Calibri"/>
                          <a:cs typeface="Calibri"/>
                        </a:rPr>
                        <a:t>e</a:t>
                      </a:r>
                      <a:r>
                        <a:rPr sz="1100" b="1" dirty="0">
                          <a:solidFill>
                            <a:srgbClr val="17365D"/>
                          </a:solidFill>
                          <a:latin typeface="Calibri"/>
                          <a:cs typeface="Calibri"/>
                        </a:rPr>
                        <a:t>r</a:t>
                      </a:r>
                      <a:r>
                        <a:rPr sz="1100" b="1" spc="-5" dirty="0">
                          <a:solidFill>
                            <a:srgbClr val="17365D"/>
                          </a:solidFill>
                          <a:latin typeface="Calibri"/>
                          <a:cs typeface="Calibri"/>
                        </a:rPr>
                        <a:t>e</a:t>
                      </a:r>
                      <a:r>
                        <a:rPr sz="1100" b="1" dirty="0">
                          <a:solidFill>
                            <a:srgbClr val="17365D"/>
                          </a:solidFill>
                          <a:latin typeface="Calibri"/>
                          <a:cs typeface="Calibri"/>
                        </a:rPr>
                        <a:t>d</a:t>
                      </a:r>
                      <a:r>
                        <a:rPr sz="1100" b="1" spc="-15" dirty="0">
                          <a:solidFill>
                            <a:srgbClr val="17365D"/>
                          </a:solidFill>
                          <a:latin typeface="Calibri"/>
                          <a:cs typeface="Calibri"/>
                        </a:rPr>
                        <a:t> </a:t>
                      </a:r>
                      <a:r>
                        <a:rPr sz="1100" b="1" dirty="0">
                          <a:solidFill>
                            <a:srgbClr val="17365D"/>
                          </a:solidFill>
                          <a:latin typeface="Calibri"/>
                          <a:cs typeface="Calibri"/>
                        </a:rPr>
                        <a:t>B</a:t>
                      </a:r>
                      <a:r>
                        <a:rPr sz="1100" b="1" spc="-5" dirty="0">
                          <a:solidFill>
                            <a:srgbClr val="17365D"/>
                          </a:solidFill>
                          <a:latin typeface="Calibri"/>
                          <a:cs typeface="Calibri"/>
                        </a:rPr>
                        <a:t>e</a:t>
                      </a:r>
                      <a:r>
                        <a:rPr sz="1100" b="1" dirty="0">
                          <a:solidFill>
                            <a:srgbClr val="17365D"/>
                          </a:solidFill>
                          <a:latin typeface="Calibri"/>
                          <a:cs typeface="Calibri"/>
                        </a:rPr>
                        <a:t>y</a:t>
                      </a:r>
                      <a:r>
                        <a:rPr sz="1100" b="1" spc="-5" dirty="0">
                          <a:solidFill>
                            <a:srgbClr val="17365D"/>
                          </a:solidFill>
                          <a:latin typeface="Calibri"/>
                          <a:cs typeface="Calibri"/>
                        </a:rPr>
                        <a:t>on</a:t>
                      </a:r>
                      <a:r>
                        <a:rPr sz="1100" b="1" dirty="0">
                          <a:solidFill>
                            <a:srgbClr val="17365D"/>
                          </a:solidFill>
                          <a:latin typeface="Calibri"/>
                          <a:cs typeface="Calibri"/>
                        </a:rPr>
                        <a:t>d</a:t>
                      </a:r>
                      <a:r>
                        <a:rPr sz="1100" b="1" spc="-25" dirty="0">
                          <a:solidFill>
                            <a:srgbClr val="17365D"/>
                          </a:solidFill>
                          <a:latin typeface="Calibri"/>
                          <a:cs typeface="Calibri"/>
                        </a:rPr>
                        <a:t> </a:t>
                      </a:r>
                      <a:r>
                        <a:rPr sz="1100" b="1" spc="-5" dirty="0">
                          <a:solidFill>
                            <a:srgbClr val="17365D"/>
                          </a:solidFill>
                          <a:latin typeface="Calibri"/>
                          <a:cs typeface="Calibri"/>
                        </a:rPr>
                        <a:t>Med</a:t>
                      </a:r>
                      <a:r>
                        <a:rPr sz="1100" b="1" dirty="0">
                          <a:solidFill>
                            <a:srgbClr val="17365D"/>
                          </a:solidFill>
                          <a:latin typeface="Calibri"/>
                          <a:cs typeface="Calibri"/>
                        </a:rPr>
                        <a:t>i</a:t>
                      </a:r>
                      <a:r>
                        <a:rPr sz="1100" b="1" spc="5" dirty="0">
                          <a:solidFill>
                            <a:srgbClr val="17365D"/>
                          </a:solidFill>
                          <a:latin typeface="Calibri"/>
                          <a:cs typeface="Calibri"/>
                        </a:rPr>
                        <a:t>c</a:t>
                      </a:r>
                      <a:r>
                        <a:rPr sz="1100" b="1" spc="-10" dirty="0">
                          <a:solidFill>
                            <a:srgbClr val="17365D"/>
                          </a:solidFill>
                          <a:latin typeface="Calibri"/>
                          <a:cs typeface="Calibri"/>
                        </a:rPr>
                        <a:t>a</a:t>
                      </a:r>
                      <a:r>
                        <a:rPr sz="1100" b="1" dirty="0">
                          <a:solidFill>
                            <a:srgbClr val="17365D"/>
                          </a:solidFill>
                          <a:latin typeface="Calibri"/>
                          <a:cs typeface="Calibri"/>
                        </a:rPr>
                        <a:t>re</a:t>
                      </a:r>
                      <a:endParaRPr sz="11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dirty="0">
                          <a:solidFill>
                            <a:srgbClr val="17365D"/>
                          </a:solidFill>
                          <a:latin typeface="Calibri"/>
                          <a:cs typeface="Calibri"/>
                        </a:rPr>
                        <a:t>Yes</a:t>
                      </a:r>
                      <a:endParaRPr sz="1100">
                        <a:latin typeface="Calibri"/>
                        <a:cs typeface="Calibri"/>
                      </a:endParaRPr>
                    </a:p>
                    <a:p>
                      <a:pPr marL="635" algn="ctr">
                        <a:lnSpc>
                          <a:spcPct val="100000"/>
                        </a:lnSpc>
                      </a:pPr>
                      <a:r>
                        <a:rPr sz="1100" spc="-5" dirty="0">
                          <a:solidFill>
                            <a:srgbClr val="17365D"/>
                          </a:solidFill>
                          <a:latin typeface="Calibri"/>
                          <a:cs typeface="Calibri"/>
                        </a:rPr>
                        <a:t>(</a:t>
                      </a:r>
                      <a:r>
                        <a:rPr sz="1100" dirty="0">
                          <a:solidFill>
                            <a:srgbClr val="17365D"/>
                          </a:solidFill>
                          <a:latin typeface="Calibri"/>
                          <a:cs typeface="Calibri"/>
                        </a:rPr>
                        <a:t>e</a:t>
                      </a:r>
                      <a:r>
                        <a:rPr sz="1100" spc="-5" dirty="0">
                          <a:solidFill>
                            <a:srgbClr val="17365D"/>
                          </a:solidFill>
                          <a:latin typeface="Calibri"/>
                          <a:cs typeface="Calibri"/>
                        </a:rPr>
                        <a:t>x</a:t>
                      </a:r>
                      <a:r>
                        <a:rPr sz="1100" dirty="0">
                          <a:solidFill>
                            <a:srgbClr val="17365D"/>
                          </a:solidFill>
                          <a:latin typeface="Calibri"/>
                          <a:cs typeface="Calibri"/>
                        </a:rPr>
                        <a:t>.</a:t>
                      </a:r>
                      <a:r>
                        <a:rPr sz="1100" spc="-10" dirty="0">
                          <a:solidFill>
                            <a:srgbClr val="17365D"/>
                          </a:solidFill>
                          <a:latin typeface="Calibri"/>
                          <a:cs typeface="Calibri"/>
                        </a:rPr>
                        <a:t> </a:t>
                      </a:r>
                      <a:r>
                        <a:rPr sz="1100" dirty="0">
                          <a:solidFill>
                            <a:srgbClr val="17365D"/>
                          </a:solidFill>
                          <a:latin typeface="Calibri"/>
                          <a:cs typeface="Calibri"/>
                        </a:rPr>
                        <a:t>ch</a:t>
                      </a:r>
                      <a:r>
                        <a:rPr sz="1100" spc="-5" dirty="0">
                          <a:solidFill>
                            <a:srgbClr val="17365D"/>
                          </a:solidFill>
                          <a:latin typeface="Calibri"/>
                          <a:cs typeface="Calibri"/>
                        </a:rPr>
                        <a:t>i</a:t>
                      </a:r>
                      <a:r>
                        <a:rPr sz="1100" dirty="0">
                          <a:solidFill>
                            <a:srgbClr val="17365D"/>
                          </a:solidFill>
                          <a:latin typeface="Calibri"/>
                          <a:cs typeface="Calibri"/>
                        </a:rPr>
                        <a:t>ro</a:t>
                      </a:r>
                      <a:r>
                        <a:rPr sz="1100" spc="-5" dirty="0">
                          <a:solidFill>
                            <a:srgbClr val="17365D"/>
                          </a:solidFill>
                          <a:latin typeface="Calibri"/>
                          <a:cs typeface="Calibri"/>
                        </a:rPr>
                        <a:t>p</a:t>
                      </a:r>
                      <a:r>
                        <a:rPr sz="1100" dirty="0">
                          <a:solidFill>
                            <a:srgbClr val="17365D"/>
                          </a:solidFill>
                          <a:latin typeface="Calibri"/>
                          <a:cs typeface="Calibri"/>
                        </a:rPr>
                        <a:t>ract</a:t>
                      </a:r>
                      <a:r>
                        <a:rPr sz="1100" spc="-10" dirty="0">
                          <a:solidFill>
                            <a:srgbClr val="17365D"/>
                          </a:solidFill>
                          <a:latin typeface="Calibri"/>
                          <a:cs typeface="Calibri"/>
                        </a:rPr>
                        <a:t>o</a:t>
                      </a:r>
                      <a:r>
                        <a:rPr sz="1100" dirty="0">
                          <a:solidFill>
                            <a:srgbClr val="17365D"/>
                          </a:solidFill>
                          <a:latin typeface="Calibri"/>
                          <a:cs typeface="Calibri"/>
                        </a:rPr>
                        <a:t>r)</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spc="-5" dirty="0">
                          <a:solidFill>
                            <a:srgbClr val="17365D"/>
                          </a:solidFill>
                          <a:latin typeface="Calibri"/>
                          <a:cs typeface="Calibri"/>
                        </a:rPr>
                        <a:t>No</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dirty="0">
                          <a:solidFill>
                            <a:srgbClr val="17365D"/>
                          </a:solidFill>
                          <a:latin typeface="Calibri"/>
                          <a:cs typeface="Calibri"/>
                        </a:rPr>
                        <a:t>Yes</a:t>
                      </a:r>
                      <a:endParaRPr sz="1100">
                        <a:latin typeface="Calibri"/>
                        <a:cs typeface="Calibri"/>
                      </a:endParaRPr>
                    </a:p>
                    <a:p>
                      <a:pPr algn="ctr">
                        <a:lnSpc>
                          <a:spcPct val="100000"/>
                        </a:lnSpc>
                      </a:pPr>
                      <a:r>
                        <a:rPr sz="1100" spc="-5" dirty="0">
                          <a:solidFill>
                            <a:srgbClr val="17365D"/>
                          </a:solidFill>
                          <a:latin typeface="Calibri"/>
                          <a:cs typeface="Calibri"/>
                        </a:rPr>
                        <a:t>(</a:t>
                      </a:r>
                      <a:r>
                        <a:rPr sz="1100" dirty="0">
                          <a:solidFill>
                            <a:srgbClr val="17365D"/>
                          </a:solidFill>
                          <a:latin typeface="Calibri"/>
                          <a:cs typeface="Calibri"/>
                        </a:rPr>
                        <a:t>e</a:t>
                      </a:r>
                      <a:r>
                        <a:rPr sz="1100" spc="-5" dirty="0">
                          <a:solidFill>
                            <a:srgbClr val="17365D"/>
                          </a:solidFill>
                          <a:latin typeface="Calibri"/>
                          <a:cs typeface="Calibri"/>
                        </a:rPr>
                        <a:t>x</a:t>
                      </a:r>
                      <a:r>
                        <a:rPr sz="1100" dirty="0">
                          <a:solidFill>
                            <a:srgbClr val="17365D"/>
                          </a:solidFill>
                          <a:latin typeface="Calibri"/>
                          <a:cs typeface="Calibri"/>
                        </a:rPr>
                        <a:t>.</a:t>
                      </a:r>
                      <a:r>
                        <a:rPr sz="1100" spc="-10" dirty="0">
                          <a:solidFill>
                            <a:srgbClr val="17365D"/>
                          </a:solidFill>
                          <a:latin typeface="Calibri"/>
                          <a:cs typeface="Calibri"/>
                        </a:rPr>
                        <a:t> </a:t>
                      </a:r>
                      <a:r>
                        <a:rPr sz="1100" dirty="0">
                          <a:solidFill>
                            <a:srgbClr val="17365D"/>
                          </a:solidFill>
                          <a:latin typeface="Calibri"/>
                          <a:cs typeface="Calibri"/>
                        </a:rPr>
                        <a:t>ch</a:t>
                      </a:r>
                      <a:r>
                        <a:rPr sz="1100" spc="-5" dirty="0">
                          <a:solidFill>
                            <a:srgbClr val="17365D"/>
                          </a:solidFill>
                          <a:latin typeface="Calibri"/>
                          <a:cs typeface="Calibri"/>
                        </a:rPr>
                        <a:t>i</a:t>
                      </a:r>
                      <a:r>
                        <a:rPr sz="1100" dirty="0">
                          <a:solidFill>
                            <a:srgbClr val="17365D"/>
                          </a:solidFill>
                          <a:latin typeface="Calibri"/>
                          <a:cs typeface="Calibri"/>
                        </a:rPr>
                        <a:t>ro</a:t>
                      </a:r>
                      <a:r>
                        <a:rPr sz="1100" spc="-5" dirty="0">
                          <a:solidFill>
                            <a:srgbClr val="17365D"/>
                          </a:solidFill>
                          <a:latin typeface="Calibri"/>
                          <a:cs typeface="Calibri"/>
                        </a:rPr>
                        <a:t>p</a:t>
                      </a:r>
                      <a:r>
                        <a:rPr sz="1100" dirty="0">
                          <a:solidFill>
                            <a:srgbClr val="17365D"/>
                          </a:solidFill>
                          <a:latin typeface="Calibri"/>
                          <a:cs typeface="Calibri"/>
                        </a:rPr>
                        <a:t>ract</a:t>
                      </a:r>
                      <a:r>
                        <a:rPr sz="1100" spc="-10" dirty="0">
                          <a:solidFill>
                            <a:srgbClr val="17365D"/>
                          </a:solidFill>
                          <a:latin typeface="Calibri"/>
                          <a:cs typeface="Calibri"/>
                        </a:rPr>
                        <a:t>o</a:t>
                      </a:r>
                      <a:r>
                        <a:rPr sz="1100" dirty="0">
                          <a:solidFill>
                            <a:srgbClr val="17365D"/>
                          </a:solidFill>
                          <a:latin typeface="Calibri"/>
                          <a:cs typeface="Calibri"/>
                        </a:rPr>
                        <a:t>r)</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tcPr>
                </a:tc>
                <a:extLst>
                  <a:ext uri="{0D108BD9-81ED-4DB2-BD59-A6C34878D82A}">
                    <a16:rowId xmlns:a16="http://schemas.microsoft.com/office/drawing/2014/main" val="10009"/>
                  </a:ext>
                </a:extLst>
              </a:tr>
              <a:tr h="452500">
                <a:tc>
                  <a:txBody>
                    <a:bodyPr/>
                    <a:lstStyle/>
                    <a:p>
                      <a:pPr marL="422909">
                        <a:lnSpc>
                          <a:spcPct val="100000"/>
                        </a:lnSpc>
                      </a:pPr>
                      <a:r>
                        <a:rPr sz="1200" b="1" spc="-5" dirty="0">
                          <a:solidFill>
                            <a:srgbClr val="FFFFFF"/>
                          </a:solidFill>
                          <a:latin typeface="Calibri"/>
                          <a:cs typeface="Calibri"/>
                        </a:rPr>
                        <a:t>P</a:t>
                      </a:r>
                      <a:r>
                        <a:rPr sz="1200" b="1" spc="-10" dirty="0">
                          <a:solidFill>
                            <a:srgbClr val="FFFFFF"/>
                          </a:solidFill>
                          <a:latin typeface="Calibri"/>
                          <a:cs typeface="Calibri"/>
                        </a:rPr>
                        <a:t>r</a:t>
                      </a:r>
                      <a:r>
                        <a:rPr sz="1200" b="1" spc="-5" dirty="0">
                          <a:solidFill>
                            <a:srgbClr val="FFFFFF"/>
                          </a:solidFill>
                          <a:latin typeface="Calibri"/>
                          <a:cs typeface="Calibri"/>
                        </a:rPr>
                        <a:t>e</a:t>
                      </a:r>
                      <a:r>
                        <a:rPr sz="1200" b="1" dirty="0">
                          <a:solidFill>
                            <a:srgbClr val="FFFFFF"/>
                          </a:solidFill>
                          <a:latin typeface="Calibri"/>
                          <a:cs typeface="Calibri"/>
                        </a:rPr>
                        <a:t>sc</a:t>
                      </a:r>
                      <a:r>
                        <a:rPr sz="1200" b="1" spc="5" dirty="0">
                          <a:solidFill>
                            <a:srgbClr val="FFFFFF"/>
                          </a:solidFill>
                          <a:latin typeface="Calibri"/>
                          <a:cs typeface="Calibri"/>
                        </a:rPr>
                        <a:t>r</a:t>
                      </a:r>
                      <a:r>
                        <a:rPr sz="1200" b="1" dirty="0">
                          <a:solidFill>
                            <a:srgbClr val="FFFFFF"/>
                          </a:solidFill>
                          <a:latin typeface="Calibri"/>
                          <a:cs typeface="Calibri"/>
                        </a:rPr>
                        <a:t>ipt</a:t>
                      </a:r>
                      <a:r>
                        <a:rPr sz="1200" b="1" spc="5" dirty="0">
                          <a:solidFill>
                            <a:srgbClr val="FFFFFF"/>
                          </a:solidFill>
                          <a:latin typeface="Calibri"/>
                          <a:cs typeface="Calibri"/>
                        </a:rPr>
                        <a:t>i</a:t>
                      </a:r>
                      <a:r>
                        <a:rPr sz="1200" b="1" dirty="0">
                          <a:solidFill>
                            <a:srgbClr val="FFFFFF"/>
                          </a:solidFill>
                          <a:latin typeface="Calibri"/>
                          <a:cs typeface="Calibri"/>
                        </a:rPr>
                        <a:t>on</a:t>
                      </a:r>
                      <a:r>
                        <a:rPr sz="1200" b="1" spc="-30" dirty="0">
                          <a:solidFill>
                            <a:srgbClr val="FFFFFF"/>
                          </a:solidFill>
                          <a:latin typeface="Calibri"/>
                          <a:cs typeface="Calibri"/>
                        </a:rPr>
                        <a:t> </a:t>
                      </a:r>
                      <a:r>
                        <a:rPr sz="1200" b="1" spc="-5" dirty="0">
                          <a:solidFill>
                            <a:srgbClr val="FFFFFF"/>
                          </a:solidFill>
                          <a:latin typeface="Calibri"/>
                          <a:cs typeface="Calibri"/>
                        </a:rPr>
                        <a:t>D</a:t>
                      </a:r>
                      <a:r>
                        <a:rPr sz="1200" b="1" dirty="0">
                          <a:solidFill>
                            <a:srgbClr val="FFFFFF"/>
                          </a:solidFill>
                          <a:latin typeface="Calibri"/>
                          <a:cs typeface="Calibri"/>
                        </a:rPr>
                        <a:t>rug</a:t>
                      </a:r>
                      <a:r>
                        <a:rPr sz="1200" b="1" spc="10" dirty="0">
                          <a:solidFill>
                            <a:srgbClr val="FFFFFF"/>
                          </a:solidFill>
                          <a:latin typeface="Calibri"/>
                          <a:cs typeface="Calibri"/>
                        </a:rPr>
                        <a:t> </a:t>
                      </a:r>
                      <a:r>
                        <a:rPr sz="1200" b="1" dirty="0">
                          <a:solidFill>
                            <a:srgbClr val="FFFFFF"/>
                          </a:solidFill>
                          <a:latin typeface="Calibri"/>
                          <a:cs typeface="Calibri"/>
                        </a:rPr>
                        <a:t>Ad</a:t>
                      </a:r>
                      <a:r>
                        <a:rPr sz="1200" b="1" spc="-5" dirty="0">
                          <a:solidFill>
                            <a:srgbClr val="FFFFFF"/>
                          </a:solidFill>
                          <a:latin typeface="Calibri"/>
                          <a:cs typeface="Calibri"/>
                        </a:rPr>
                        <a:t>m</a:t>
                      </a:r>
                      <a:r>
                        <a:rPr sz="1200" b="1" dirty="0">
                          <a:solidFill>
                            <a:srgbClr val="FFFFFF"/>
                          </a:solidFill>
                          <a:latin typeface="Calibri"/>
                          <a:cs typeface="Calibri"/>
                        </a:rPr>
                        <a:t>ini</a:t>
                      </a:r>
                      <a:r>
                        <a:rPr sz="1200" b="1" spc="-15" dirty="0">
                          <a:solidFill>
                            <a:srgbClr val="FFFFFF"/>
                          </a:solidFill>
                          <a:latin typeface="Calibri"/>
                          <a:cs typeface="Calibri"/>
                        </a:rPr>
                        <a:t>s</a:t>
                      </a:r>
                      <a:r>
                        <a:rPr sz="1200" b="1" dirty="0">
                          <a:solidFill>
                            <a:srgbClr val="FFFFFF"/>
                          </a:solidFill>
                          <a:latin typeface="Calibri"/>
                          <a:cs typeface="Calibri"/>
                        </a:rPr>
                        <a:t>t</a:t>
                      </a:r>
                      <a:r>
                        <a:rPr sz="1200" b="1" spc="-15" dirty="0">
                          <a:solidFill>
                            <a:srgbClr val="FFFFFF"/>
                          </a:solidFill>
                          <a:latin typeface="Calibri"/>
                          <a:cs typeface="Calibri"/>
                        </a:rPr>
                        <a:t>r</a:t>
                      </a:r>
                      <a:r>
                        <a:rPr sz="1200" b="1" spc="-20" dirty="0">
                          <a:solidFill>
                            <a:srgbClr val="FFFFFF"/>
                          </a:solidFill>
                          <a:latin typeface="Calibri"/>
                          <a:cs typeface="Calibri"/>
                        </a:rPr>
                        <a:t>a</a:t>
                      </a:r>
                      <a:r>
                        <a:rPr sz="1200" b="1" spc="-10" dirty="0">
                          <a:solidFill>
                            <a:srgbClr val="FFFFFF"/>
                          </a:solidFill>
                          <a:latin typeface="Calibri"/>
                          <a:cs typeface="Calibri"/>
                        </a:rPr>
                        <a:t>t</a:t>
                      </a:r>
                      <a:r>
                        <a:rPr sz="1200" b="1" dirty="0">
                          <a:solidFill>
                            <a:srgbClr val="FFFFFF"/>
                          </a:solidFill>
                          <a:latin typeface="Calibri"/>
                          <a:cs typeface="Calibri"/>
                        </a:rPr>
                        <a:t>or</a:t>
                      </a:r>
                      <a:endParaRPr sz="12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marL="683260">
                        <a:lnSpc>
                          <a:spcPct val="100000"/>
                        </a:lnSpc>
                      </a:pPr>
                      <a:r>
                        <a:rPr sz="1100" dirty="0">
                          <a:solidFill>
                            <a:srgbClr val="FFFFFF"/>
                          </a:solidFill>
                          <a:latin typeface="Calibri"/>
                          <a:cs typeface="Calibri"/>
                        </a:rPr>
                        <a:t>Kaiser</a:t>
                      </a:r>
                      <a:r>
                        <a:rPr sz="1100" spc="-15" dirty="0">
                          <a:solidFill>
                            <a:srgbClr val="FFFFFF"/>
                          </a:solidFill>
                          <a:latin typeface="Calibri"/>
                          <a:cs typeface="Calibri"/>
                        </a:rPr>
                        <a:t> </a:t>
                      </a:r>
                      <a:r>
                        <a:rPr sz="1100" dirty="0">
                          <a:solidFill>
                            <a:srgbClr val="FFFFFF"/>
                          </a:solidFill>
                          <a:latin typeface="Calibri"/>
                          <a:cs typeface="Calibri"/>
                        </a:rPr>
                        <a:t>Per</a:t>
                      </a:r>
                      <a:r>
                        <a:rPr sz="1100" spc="5" dirty="0">
                          <a:solidFill>
                            <a:srgbClr val="FFFFFF"/>
                          </a:solidFill>
                          <a:latin typeface="Calibri"/>
                          <a:cs typeface="Calibri"/>
                        </a:rPr>
                        <a:t>m</a:t>
                      </a:r>
                      <a:r>
                        <a:rPr sz="1100" dirty="0">
                          <a:solidFill>
                            <a:srgbClr val="FFFFFF"/>
                          </a:solidFill>
                          <a:latin typeface="Calibri"/>
                          <a:cs typeface="Calibri"/>
                        </a:rPr>
                        <a:t>a</a:t>
                      </a:r>
                      <a:r>
                        <a:rPr sz="1100" spc="-5" dirty="0">
                          <a:solidFill>
                            <a:srgbClr val="FFFFFF"/>
                          </a:solidFill>
                          <a:latin typeface="Calibri"/>
                          <a:cs typeface="Calibri"/>
                        </a:rPr>
                        <a:t>n</a:t>
                      </a:r>
                      <a:r>
                        <a:rPr sz="1100" dirty="0">
                          <a:solidFill>
                            <a:srgbClr val="FFFFFF"/>
                          </a:solidFill>
                          <a:latin typeface="Calibri"/>
                          <a:cs typeface="Calibri"/>
                        </a:rPr>
                        <a:t>en</a:t>
                      </a:r>
                      <a:r>
                        <a:rPr sz="1100" spc="-15" dirty="0">
                          <a:solidFill>
                            <a:srgbClr val="FFFFFF"/>
                          </a:solidFill>
                          <a:latin typeface="Calibri"/>
                          <a:cs typeface="Calibri"/>
                        </a:rPr>
                        <a:t>t</a:t>
                      </a:r>
                      <a:r>
                        <a:rPr sz="1100" dirty="0">
                          <a:solidFill>
                            <a:srgbClr val="FFFFFF"/>
                          </a:solidFill>
                          <a:latin typeface="Calibri"/>
                          <a:cs typeface="Calibri"/>
                        </a:rPr>
                        <a:t>e</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marL="452755">
                        <a:lnSpc>
                          <a:spcPct val="100000"/>
                        </a:lnSpc>
                      </a:pPr>
                      <a:r>
                        <a:rPr sz="1100" spc="-5" dirty="0">
                          <a:solidFill>
                            <a:srgbClr val="FFFFFF"/>
                          </a:solidFill>
                          <a:latin typeface="Calibri"/>
                          <a:cs typeface="Calibri"/>
                        </a:rPr>
                        <a:t>N</a:t>
                      </a:r>
                      <a:r>
                        <a:rPr sz="1100" dirty="0">
                          <a:solidFill>
                            <a:srgbClr val="FFFFFF"/>
                          </a:solidFill>
                          <a:latin typeface="Calibri"/>
                          <a:cs typeface="Calibri"/>
                        </a:rPr>
                        <a:t>avit</a:t>
                      </a:r>
                      <a:r>
                        <a:rPr sz="1100" spc="-5" dirty="0">
                          <a:solidFill>
                            <a:srgbClr val="FFFFFF"/>
                          </a:solidFill>
                          <a:latin typeface="Calibri"/>
                          <a:cs typeface="Calibri"/>
                        </a:rPr>
                        <a:t>u</a:t>
                      </a:r>
                      <a:r>
                        <a:rPr sz="1100" dirty="0">
                          <a:solidFill>
                            <a:srgbClr val="FFFFFF"/>
                          </a:solidFill>
                          <a:latin typeface="Calibri"/>
                          <a:cs typeface="Calibri"/>
                        </a:rPr>
                        <a:t>s</a:t>
                      </a:r>
                      <a:r>
                        <a:rPr sz="1100" spc="-20" dirty="0">
                          <a:solidFill>
                            <a:srgbClr val="FFFFFF"/>
                          </a:solidFill>
                          <a:latin typeface="Calibri"/>
                          <a:cs typeface="Calibri"/>
                        </a:rPr>
                        <a:t> </a:t>
                      </a:r>
                      <a:r>
                        <a:rPr sz="1100" spc="-5" dirty="0">
                          <a:solidFill>
                            <a:srgbClr val="FFFFFF"/>
                          </a:solidFill>
                          <a:latin typeface="Calibri"/>
                          <a:cs typeface="Calibri"/>
                        </a:rPr>
                        <a:t>H</a:t>
                      </a:r>
                      <a:r>
                        <a:rPr sz="1100" dirty="0">
                          <a:solidFill>
                            <a:srgbClr val="FFFFFF"/>
                          </a:solidFill>
                          <a:latin typeface="Calibri"/>
                          <a:cs typeface="Calibri"/>
                        </a:rPr>
                        <a:t>ealth</a:t>
                      </a:r>
                      <a:r>
                        <a:rPr sz="1100" spc="-15" dirty="0">
                          <a:solidFill>
                            <a:srgbClr val="FFFFFF"/>
                          </a:solidFill>
                          <a:latin typeface="Calibri"/>
                          <a:cs typeface="Calibri"/>
                        </a:rPr>
                        <a:t> </a:t>
                      </a:r>
                      <a:r>
                        <a:rPr sz="1100" spc="-5" dirty="0">
                          <a:solidFill>
                            <a:srgbClr val="FFFFFF"/>
                          </a:solidFill>
                          <a:latin typeface="Calibri"/>
                          <a:cs typeface="Calibri"/>
                        </a:rPr>
                        <a:t>S</a:t>
                      </a:r>
                      <a:r>
                        <a:rPr sz="1100" dirty="0">
                          <a:solidFill>
                            <a:srgbClr val="FFFFFF"/>
                          </a:solidFill>
                          <a:latin typeface="Calibri"/>
                          <a:cs typeface="Calibri"/>
                        </a:rPr>
                        <a:t>ol</a:t>
                      </a:r>
                      <a:r>
                        <a:rPr sz="1100" spc="-10" dirty="0">
                          <a:solidFill>
                            <a:srgbClr val="FFFFFF"/>
                          </a:solidFill>
                          <a:latin typeface="Calibri"/>
                          <a:cs typeface="Calibri"/>
                        </a:rPr>
                        <a:t>u</a:t>
                      </a:r>
                      <a:r>
                        <a:rPr sz="1100" dirty="0">
                          <a:solidFill>
                            <a:srgbClr val="FFFFFF"/>
                          </a:solidFill>
                          <a:latin typeface="Calibri"/>
                          <a:cs typeface="Calibri"/>
                        </a:rPr>
                        <a:t>ti</a:t>
                      </a:r>
                      <a:r>
                        <a:rPr sz="1100" spc="-10" dirty="0">
                          <a:solidFill>
                            <a:srgbClr val="FFFFFF"/>
                          </a:solidFill>
                          <a:latin typeface="Calibri"/>
                          <a:cs typeface="Calibri"/>
                        </a:rPr>
                        <a:t>o</a:t>
                      </a:r>
                      <a:r>
                        <a:rPr sz="1100" spc="-5" dirty="0">
                          <a:solidFill>
                            <a:srgbClr val="FFFFFF"/>
                          </a:solidFill>
                          <a:latin typeface="Calibri"/>
                          <a:cs typeface="Calibri"/>
                        </a:rPr>
                        <a:t>n</a:t>
                      </a:r>
                      <a:r>
                        <a:rPr sz="1100" dirty="0">
                          <a:solidFill>
                            <a:srgbClr val="FFFFFF"/>
                          </a:solidFill>
                          <a:latin typeface="Calibri"/>
                          <a:cs typeface="Calibri"/>
                        </a:rPr>
                        <a:t>s</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marL="993775">
                        <a:lnSpc>
                          <a:spcPct val="100000"/>
                        </a:lnSpc>
                      </a:pPr>
                      <a:r>
                        <a:rPr sz="1100" spc="-5" dirty="0">
                          <a:solidFill>
                            <a:srgbClr val="FFFFFF"/>
                          </a:solidFill>
                          <a:latin typeface="Calibri"/>
                          <a:cs typeface="Calibri"/>
                        </a:rPr>
                        <a:t>N</a:t>
                      </a:r>
                      <a:r>
                        <a:rPr sz="1100" dirty="0">
                          <a:solidFill>
                            <a:srgbClr val="FFFFFF"/>
                          </a:solidFill>
                          <a:latin typeface="Calibri"/>
                          <a:cs typeface="Calibri"/>
                        </a:rPr>
                        <a:t>avit</a:t>
                      </a:r>
                      <a:r>
                        <a:rPr sz="1100" spc="-5" dirty="0">
                          <a:solidFill>
                            <a:srgbClr val="FFFFFF"/>
                          </a:solidFill>
                          <a:latin typeface="Calibri"/>
                          <a:cs typeface="Calibri"/>
                        </a:rPr>
                        <a:t>u</a:t>
                      </a:r>
                      <a:r>
                        <a:rPr sz="1100" dirty="0">
                          <a:solidFill>
                            <a:srgbClr val="FFFFFF"/>
                          </a:solidFill>
                          <a:latin typeface="Calibri"/>
                          <a:cs typeface="Calibri"/>
                        </a:rPr>
                        <a:t>s</a:t>
                      </a:r>
                      <a:r>
                        <a:rPr sz="1100" spc="-20" dirty="0">
                          <a:solidFill>
                            <a:srgbClr val="FFFFFF"/>
                          </a:solidFill>
                          <a:latin typeface="Calibri"/>
                          <a:cs typeface="Calibri"/>
                        </a:rPr>
                        <a:t> </a:t>
                      </a:r>
                      <a:r>
                        <a:rPr sz="1100" spc="-5" dirty="0">
                          <a:solidFill>
                            <a:srgbClr val="FFFFFF"/>
                          </a:solidFill>
                          <a:latin typeface="Calibri"/>
                          <a:cs typeface="Calibri"/>
                        </a:rPr>
                        <a:t>H</a:t>
                      </a:r>
                      <a:r>
                        <a:rPr sz="1100" dirty="0">
                          <a:solidFill>
                            <a:srgbClr val="FFFFFF"/>
                          </a:solidFill>
                          <a:latin typeface="Calibri"/>
                          <a:cs typeface="Calibri"/>
                        </a:rPr>
                        <a:t>ealth</a:t>
                      </a:r>
                      <a:r>
                        <a:rPr sz="1100" spc="-15" dirty="0">
                          <a:solidFill>
                            <a:srgbClr val="FFFFFF"/>
                          </a:solidFill>
                          <a:latin typeface="Calibri"/>
                          <a:cs typeface="Calibri"/>
                        </a:rPr>
                        <a:t> </a:t>
                      </a:r>
                      <a:r>
                        <a:rPr sz="1100" spc="-5" dirty="0">
                          <a:solidFill>
                            <a:srgbClr val="FFFFFF"/>
                          </a:solidFill>
                          <a:latin typeface="Calibri"/>
                          <a:cs typeface="Calibri"/>
                        </a:rPr>
                        <a:t>S</a:t>
                      </a:r>
                      <a:r>
                        <a:rPr sz="1100" dirty="0">
                          <a:solidFill>
                            <a:srgbClr val="FFFFFF"/>
                          </a:solidFill>
                          <a:latin typeface="Calibri"/>
                          <a:cs typeface="Calibri"/>
                        </a:rPr>
                        <a:t>ol</a:t>
                      </a:r>
                      <a:r>
                        <a:rPr sz="1100" spc="-10" dirty="0">
                          <a:solidFill>
                            <a:srgbClr val="FFFFFF"/>
                          </a:solidFill>
                          <a:latin typeface="Calibri"/>
                          <a:cs typeface="Calibri"/>
                        </a:rPr>
                        <a:t>u</a:t>
                      </a:r>
                      <a:r>
                        <a:rPr sz="1100" dirty="0">
                          <a:solidFill>
                            <a:srgbClr val="FFFFFF"/>
                          </a:solidFill>
                          <a:latin typeface="Calibri"/>
                          <a:cs typeface="Calibri"/>
                        </a:rPr>
                        <a:t>ti</a:t>
                      </a:r>
                      <a:r>
                        <a:rPr sz="1100" spc="-10" dirty="0">
                          <a:solidFill>
                            <a:srgbClr val="FFFFFF"/>
                          </a:solidFill>
                          <a:latin typeface="Calibri"/>
                          <a:cs typeface="Calibri"/>
                        </a:rPr>
                        <a:t>o</a:t>
                      </a:r>
                      <a:r>
                        <a:rPr sz="1100" spc="-5" dirty="0">
                          <a:solidFill>
                            <a:srgbClr val="FFFFFF"/>
                          </a:solidFill>
                          <a:latin typeface="Calibri"/>
                          <a:cs typeface="Calibri"/>
                        </a:rPr>
                        <a:t>n</a:t>
                      </a:r>
                      <a:r>
                        <a:rPr sz="1100" dirty="0">
                          <a:solidFill>
                            <a:srgbClr val="FFFFFF"/>
                          </a:solidFill>
                          <a:latin typeface="Calibri"/>
                          <a:cs typeface="Calibri"/>
                        </a:rPr>
                        <a:t>s</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solidFill>
                      <a:srgbClr val="1F487C"/>
                    </a:solidFill>
                  </a:tcPr>
                </a:tc>
                <a:extLst>
                  <a:ext uri="{0D108BD9-81ED-4DB2-BD59-A6C34878D82A}">
                    <a16:rowId xmlns:a16="http://schemas.microsoft.com/office/drawing/2014/main" val="10010"/>
                  </a:ext>
                </a:extLst>
              </a:tr>
              <a:tr h="230606">
                <a:tc>
                  <a:txBody>
                    <a:bodyPr/>
                    <a:lstStyle/>
                    <a:p>
                      <a:pPr marL="2540" algn="ctr">
                        <a:lnSpc>
                          <a:spcPct val="100000"/>
                        </a:lnSpc>
                      </a:pPr>
                      <a:r>
                        <a:rPr sz="1100" b="1" dirty="0">
                          <a:solidFill>
                            <a:srgbClr val="17365D"/>
                          </a:solidFill>
                          <a:latin typeface="Calibri"/>
                          <a:cs typeface="Calibri"/>
                        </a:rPr>
                        <a:t>$0 </a:t>
                      </a:r>
                      <a:r>
                        <a:rPr sz="1100" b="1" spc="5" dirty="0">
                          <a:solidFill>
                            <a:srgbClr val="17365D"/>
                          </a:solidFill>
                          <a:latin typeface="Calibri"/>
                          <a:cs typeface="Calibri"/>
                        </a:rPr>
                        <a:t>G</a:t>
                      </a:r>
                      <a:r>
                        <a:rPr sz="1100" b="1" spc="-5" dirty="0">
                          <a:solidFill>
                            <a:srgbClr val="17365D"/>
                          </a:solidFill>
                          <a:latin typeface="Calibri"/>
                          <a:cs typeface="Calibri"/>
                        </a:rPr>
                        <a:t>ene</a:t>
                      </a:r>
                      <a:r>
                        <a:rPr sz="1100" b="1" dirty="0">
                          <a:solidFill>
                            <a:srgbClr val="17365D"/>
                          </a:solidFill>
                          <a:latin typeface="Calibri"/>
                          <a:cs typeface="Calibri"/>
                        </a:rPr>
                        <a:t>ri</a:t>
                      </a:r>
                      <a:r>
                        <a:rPr sz="1100" b="1" spc="5" dirty="0">
                          <a:solidFill>
                            <a:srgbClr val="17365D"/>
                          </a:solidFill>
                          <a:latin typeface="Calibri"/>
                          <a:cs typeface="Calibri"/>
                        </a:rPr>
                        <a:t>c</a:t>
                      </a:r>
                      <a:r>
                        <a:rPr sz="1100" b="1" dirty="0">
                          <a:solidFill>
                            <a:srgbClr val="17365D"/>
                          </a:solidFill>
                          <a:latin typeface="Calibri"/>
                          <a:cs typeface="Calibri"/>
                        </a:rPr>
                        <a:t>s</a:t>
                      </a:r>
                      <a:endParaRPr sz="11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spc="-5" dirty="0">
                          <a:solidFill>
                            <a:srgbClr val="17365D"/>
                          </a:solidFill>
                          <a:latin typeface="Calibri"/>
                          <a:cs typeface="Calibri"/>
                        </a:rPr>
                        <a:t>No</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spc="-5" dirty="0">
                          <a:solidFill>
                            <a:srgbClr val="17365D"/>
                          </a:solidFill>
                          <a:latin typeface="Calibri"/>
                          <a:cs typeface="Calibri"/>
                        </a:rPr>
                        <a:t>No</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tcPr>
                </a:tc>
                <a:tc>
                  <a:txBody>
                    <a:bodyPr/>
                    <a:lstStyle/>
                    <a:p>
                      <a:pPr algn="ctr">
                        <a:lnSpc>
                          <a:spcPct val="100000"/>
                        </a:lnSpc>
                      </a:pPr>
                      <a:r>
                        <a:rPr sz="1100" dirty="0">
                          <a:solidFill>
                            <a:srgbClr val="17365D"/>
                          </a:solidFill>
                          <a:latin typeface="Calibri"/>
                          <a:cs typeface="Calibri"/>
                        </a:rPr>
                        <a:t>Yes</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tcPr>
                </a:tc>
                <a:extLst>
                  <a:ext uri="{0D108BD9-81ED-4DB2-BD59-A6C34878D82A}">
                    <a16:rowId xmlns:a16="http://schemas.microsoft.com/office/drawing/2014/main" val="10011"/>
                  </a:ext>
                </a:extLst>
              </a:tr>
              <a:tr h="398856">
                <a:tc>
                  <a:txBody>
                    <a:bodyPr/>
                    <a:lstStyle/>
                    <a:p>
                      <a:pPr marL="1236980" marR="179705" indent="-1049020">
                        <a:lnSpc>
                          <a:spcPct val="100000"/>
                        </a:lnSpc>
                      </a:pPr>
                      <a:r>
                        <a:rPr sz="1200" b="1" dirty="0">
                          <a:solidFill>
                            <a:srgbClr val="FFFFFF"/>
                          </a:solidFill>
                          <a:latin typeface="Calibri"/>
                          <a:cs typeface="Calibri"/>
                        </a:rPr>
                        <a:t>P</a:t>
                      </a:r>
                      <a:r>
                        <a:rPr sz="1200" b="1" spc="-10" dirty="0">
                          <a:solidFill>
                            <a:srgbClr val="FFFFFF"/>
                          </a:solidFill>
                          <a:latin typeface="Calibri"/>
                          <a:cs typeface="Calibri"/>
                        </a:rPr>
                        <a:t>r</a:t>
                      </a:r>
                      <a:r>
                        <a:rPr sz="1200" b="1" spc="-5" dirty="0">
                          <a:solidFill>
                            <a:srgbClr val="FFFFFF"/>
                          </a:solidFill>
                          <a:latin typeface="Calibri"/>
                          <a:cs typeface="Calibri"/>
                        </a:rPr>
                        <a:t>e</a:t>
                      </a:r>
                      <a:r>
                        <a:rPr sz="1200" b="1" dirty="0">
                          <a:solidFill>
                            <a:srgbClr val="FFFFFF"/>
                          </a:solidFill>
                          <a:latin typeface="Calibri"/>
                          <a:cs typeface="Calibri"/>
                        </a:rPr>
                        <a:t>sc</a:t>
                      </a:r>
                      <a:r>
                        <a:rPr sz="1200" b="1" spc="5" dirty="0">
                          <a:solidFill>
                            <a:srgbClr val="FFFFFF"/>
                          </a:solidFill>
                          <a:latin typeface="Calibri"/>
                          <a:cs typeface="Calibri"/>
                        </a:rPr>
                        <a:t>r</a:t>
                      </a:r>
                      <a:r>
                        <a:rPr sz="1200" b="1" dirty="0">
                          <a:solidFill>
                            <a:srgbClr val="FFFFFF"/>
                          </a:solidFill>
                          <a:latin typeface="Calibri"/>
                          <a:cs typeface="Calibri"/>
                        </a:rPr>
                        <a:t>ipt</a:t>
                      </a:r>
                      <a:r>
                        <a:rPr sz="1200" b="1" spc="5" dirty="0">
                          <a:solidFill>
                            <a:srgbClr val="FFFFFF"/>
                          </a:solidFill>
                          <a:latin typeface="Calibri"/>
                          <a:cs typeface="Calibri"/>
                        </a:rPr>
                        <a:t>i</a:t>
                      </a:r>
                      <a:r>
                        <a:rPr sz="1200" b="1" dirty="0">
                          <a:solidFill>
                            <a:srgbClr val="FFFFFF"/>
                          </a:solidFill>
                          <a:latin typeface="Calibri"/>
                          <a:cs typeface="Calibri"/>
                        </a:rPr>
                        <a:t>on</a:t>
                      </a:r>
                      <a:r>
                        <a:rPr sz="1200" b="1" spc="-30" dirty="0">
                          <a:solidFill>
                            <a:srgbClr val="FFFFFF"/>
                          </a:solidFill>
                          <a:latin typeface="Calibri"/>
                          <a:cs typeface="Calibri"/>
                        </a:rPr>
                        <a:t> </a:t>
                      </a:r>
                      <a:r>
                        <a:rPr sz="1200" b="1" dirty="0">
                          <a:solidFill>
                            <a:srgbClr val="FFFFFF"/>
                          </a:solidFill>
                          <a:latin typeface="Calibri"/>
                          <a:cs typeface="Calibri"/>
                        </a:rPr>
                        <a:t>Drug</a:t>
                      </a:r>
                      <a:r>
                        <a:rPr sz="1200" b="1" spc="10" dirty="0">
                          <a:solidFill>
                            <a:srgbClr val="FFFFFF"/>
                          </a:solidFill>
                          <a:latin typeface="Calibri"/>
                          <a:cs typeface="Calibri"/>
                        </a:rPr>
                        <a:t> </a:t>
                      </a:r>
                      <a:r>
                        <a:rPr sz="1200" b="1" dirty="0">
                          <a:solidFill>
                            <a:srgbClr val="FFFFFF"/>
                          </a:solidFill>
                          <a:latin typeface="Calibri"/>
                          <a:cs typeface="Calibri"/>
                        </a:rPr>
                        <a:t>co</a:t>
                      </a:r>
                      <a:r>
                        <a:rPr sz="1200" b="1" spc="-20" dirty="0">
                          <a:solidFill>
                            <a:srgbClr val="FFFFFF"/>
                          </a:solidFill>
                          <a:latin typeface="Calibri"/>
                          <a:cs typeface="Calibri"/>
                        </a:rPr>
                        <a:t>v</a:t>
                      </a:r>
                      <a:r>
                        <a:rPr sz="1200" b="1" spc="-5" dirty="0">
                          <a:solidFill>
                            <a:srgbClr val="FFFFFF"/>
                          </a:solidFill>
                          <a:latin typeface="Calibri"/>
                          <a:cs typeface="Calibri"/>
                        </a:rPr>
                        <a:t>e</a:t>
                      </a:r>
                      <a:r>
                        <a:rPr sz="1200" b="1" spc="-20" dirty="0">
                          <a:solidFill>
                            <a:srgbClr val="FFFFFF"/>
                          </a:solidFill>
                          <a:latin typeface="Calibri"/>
                          <a:cs typeface="Calibri"/>
                        </a:rPr>
                        <a:t>r</a:t>
                      </a:r>
                      <a:r>
                        <a:rPr sz="1200" b="1" spc="-5" dirty="0">
                          <a:solidFill>
                            <a:srgbClr val="FFFFFF"/>
                          </a:solidFill>
                          <a:latin typeface="Calibri"/>
                          <a:cs typeface="Calibri"/>
                        </a:rPr>
                        <a:t>a</a:t>
                      </a:r>
                      <a:r>
                        <a:rPr sz="1200" b="1" spc="-20" dirty="0">
                          <a:solidFill>
                            <a:srgbClr val="FFFFFF"/>
                          </a:solidFill>
                          <a:latin typeface="Calibri"/>
                          <a:cs typeface="Calibri"/>
                        </a:rPr>
                        <a:t>g</a:t>
                      </a:r>
                      <a:r>
                        <a:rPr sz="1200" b="1" dirty="0">
                          <a:solidFill>
                            <a:srgbClr val="FFFFFF"/>
                          </a:solidFill>
                          <a:latin typeface="Calibri"/>
                          <a:cs typeface="Calibri"/>
                        </a:rPr>
                        <a:t>e</a:t>
                      </a:r>
                      <a:r>
                        <a:rPr sz="1200" b="1" spc="-15" dirty="0">
                          <a:solidFill>
                            <a:srgbClr val="FFFFFF"/>
                          </a:solidFill>
                          <a:latin typeface="Calibri"/>
                          <a:cs typeface="Calibri"/>
                        </a:rPr>
                        <a:t> </a:t>
                      </a:r>
                      <a:r>
                        <a:rPr sz="1200" b="1" spc="-30" dirty="0">
                          <a:solidFill>
                            <a:srgbClr val="FFFFFF"/>
                          </a:solidFill>
                          <a:latin typeface="Calibri"/>
                          <a:cs typeface="Calibri"/>
                        </a:rPr>
                        <a:t>g</a:t>
                      </a:r>
                      <a:r>
                        <a:rPr sz="1200" b="1" spc="-5" dirty="0">
                          <a:solidFill>
                            <a:srgbClr val="FFFFFF"/>
                          </a:solidFill>
                          <a:latin typeface="Calibri"/>
                          <a:cs typeface="Calibri"/>
                        </a:rPr>
                        <a:t>a</a:t>
                      </a:r>
                      <a:r>
                        <a:rPr sz="1200" b="1" dirty="0">
                          <a:solidFill>
                            <a:srgbClr val="FFFFFF"/>
                          </a:solidFill>
                          <a:latin typeface="Calibri"/>
                          <a:cs typeface="Calibri"/>
                        </a:rPr>
                        <a:t>p</a:t>
                      </a:r>
                      <a:r>
                        <a:rPr sz="1200" b="1" spc="30" dirty="0">
                          <a:solidFill>
                            <a:srgbClr val="FFFFFF"/>
                          </a:solidFill>
                          <a:latin typeface="Calibri"/>
                          <a:cs typeface="Calibri"/>
                        </a:rPr>
                        <a:t> </a:t>
                      </a:r>
                      <a:r>
                        <a:rPr sz="1200" b="1" dirty="0">
                          <a:solidFill>
                            <a:srgbClr val="FFFFFF"/>
                          </a:solidFill>
                          <a:latin typeface="Calibri"/>
                          <a:cs typeface="Calibri"/>
                        </a:rPr>
                        <a:t>(</a:t>
                      </a:r>
                      <a:r>
                        <a:rPr sz="1200" b="1" spc="-45" dirty="0">
                          <a:solidFill>
                            <a:srgbClr val="FFFFFF"/>
                          </a:solidFill>
                          <a:latin typeface="Calibri"/>
                          <a:cs typeface="Calibri"/>
                        </a:rPr>
                        <a:t>“</a:t>
                      </a:r>
                      <a:r>
                        <a:rPr sz="1200" b="1" dirty="0">
                          <a:solidFill>
                            <a:srgbClr val="FFFFFF"/>
                          </a:solidFill>
                          <a:latin typeface="Calibri"/>
                          <a:cs typeface="Calibri"/>
                        </a:rPr>
                        <a:t>donut ho</a:t>
                      </a:r>
                      <a:r>
                        <a:rPr sz="1200" b="1" spc="5" dirty="0">
                          <a:solidFill>
                            <a:srgbClr val="FFFFFF"/>
                          </a:solidFill>
                          <a:latin typeface="Calibri"/>
                          <a:cs typeface="Calibri"/>
                        </a:rPr>
                        <a:t>l</a:t>
                      </a:r>
                      <a:r>
                        <a:rPr sz="1200" b="1" spc="-5" dirty="0">
                          <a:solidFill>
                            <a:srgbClr val="FFFFFF"/>
                          </a:solidFill>
                          <a:latin typeface="Calibri"/>
                          <a:cs typeface="Calibri"/>
                        </a:rPr>
                        <a:t>e</a:t>
                      </a:r>
                      <a:r>
                        <a:rPr sz="1200" b="1" dirty="0">
                          <a:solidFill>
                            <a:srgbClr val="FFFFFF"/>
                          </a:solidFill>
                          <a:latin typeface="Calibri"/>
                          <a:cs typeface="Calibri"/>
                        </a:rPr>
                        <a:t>”)</a:t>
                      </a:r>
                      <a:endParaRPr sz="1200">
                        <a:latin typeface="Calibri"/>
                        <a:cs typeface="Calibri"/>
                      </a:endParaRPr>
                    </a:p>
                  </a:txBody>
                  <a:tcPr marL="0" marR="0" marT="0" marB="0">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algn="ctr">
                        <a:lnSpc>
                          <a:spcPct val="100000"/>
                        </a:lnSpc>
                      </a:pPr>
                      <a:r>
                        <a:rPr sz="1100" spc="-5" dirty="0">
                          <a:solidFill>
                            <a:srgbClr val="FFFFFF"/>
                          </a:solidFill>
                          <a:latin typeface="Calibri"/>
                          <a:cs typeface="Calibri"/>
                        </a:rPr>
                        <a:t>No</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algn="ctr">
                        <a:lnSpc>
                          <a:spcPct val="100000"/>
                        </a:lnSpc>
                      </a:pPr>
                      <a:r>
                        <a:rPr sz="1100" spc="-5" dirty="0">
                          <a:solidFill>
                            <a:srgbClr val="FFFFFF"/>
                          </a:solidFill>
                          <a:latin typeface="Calibri"/>
                          <a:cs typeface="Calibri"/>
                        </a:rPr>
                        <a:t>No</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lnB w="6350">
                      <a:solidFill>
                        <a:srgbClr val="FFFFFF"/>
                      </a:solidFill>
                      <a:prstDash val="solid"/>
                    </a:lnB>
                    <a:solidFill>
                      <a:srgbClr val="1F487C"/>
                    </a:solidFill>
                  </a:tcPr>
                </a:tc>
                <a:tc>
                  <a:txBody>
                    <a:bodyPr/>
                    <a:lstStyle/>
                    <a:p>
                      <a:pPr algn="ctr">
                        <a:lnSpc>
                          <a:spcPct val="100000"/>
                        </a:lnSpc>
                      </a:pPr>
                      <a:r>
                        <a:rPr sz="1100" spc="-5" dirty="0">
                          <a:solidFill>
                            <a:srgbClr val="FFFFFF"/>
                          </a:solidFill>
                          <a:latin typeface="Calibri"/>
                          <a:cs typeface="Calibri"/>
                        </a:rPr>
                        <a:t>No</a:t>
                      </a:r>
                      <a:endParaRPr sz="1100">
                        <a:latin typeface="Calibri"/>
                        <a:cs typeface="Calibri"/>
                      </a:endParaRPr>
                    </a:p>
                  </a:txBody>
                  <a:tcPr marL="0" marR="0" marT="0" marB="0">
                    <a:lnL w="6350">
                      <a:solidFill>
                        <a:srgbClr val="FFFFFF"/>
                      </a:solidFill>
                      <a:prstDash val="solid"/>
                    </a:lnL>
                    <a:lnT w="6350">
                      <a:solidFill>
                        <a:srgbClr val="FFFFFF"/>
                      </a:solidFill>
                      <a:prstDash val="solid"/>
                    </a:lnT>
                    <a:lnB w="6350">
                      <a:solidFill>
                        <a:srgbClr val="FFFFFF"/>
                      </a:solidFill>
                      <a:prstDash val="solid"/>
                    </a:lnB>
                    <a:solidFill>
                      <a:srgbClr val="1F487C"/>
                    </a:solidFill>
                  </a:tcPr>
                </a:tc>
                <a:extLst>
                  <a:ext uri="{0D108BD9-81ED-4DB2-BD59-A6C34878D82A}">
                    <a16:rowId xmlns:a16="http://schemas.microsoft.com/office/drawing/2014/main" val="10012"/>
                  </a:ext>
                </a:extLst>
              </a:tr>
              <a:tr h="449237">
                <a:tc>
                  <a:txBody>
                    <a:bodyPr/>
                    <a:lstStyle/>
                    <a:p>
                      <a:pPr marL="377190">
                        <a:lnSpc>
                          <a:spcPct val="100000"/>
                        </a:lnSpc>
                      </a:pPr>
                      <a:r>
                        <a:rPr sz="1100" b="1" dirty="0">
                          <a:solidFill>
                            <a:srgbClr val="17365D"/>
                          </a:solidFill>
                          <a:latin typeface="Calibri"/>
                          <a:cs typeface="Calibri"/>
                        </a:rPr>
                        <a:t>Gym</a:t>
                      </a:r>
                      <a:r>
                        <a:rPr sz="1100" b="1" spc="-10" dirty="0">
                          <a:solidFill>
                            <a:srgbClr val="17365D"/>
                          </a:solidFill>
                          <a:latin typeface="Calibri"/>
                          <a:cs typeface="Calibri"/>
                        </a:rPr>
                        <a:t> </a:t>
                      </a:r>
                      <a:r>
                        <a:rPr sz="1100" b="1" spc="-5" dirty="0">
                          <a:solidFill>
                            <a:srgbClr val="17365D"/>
                          </a:solidFill>
                          <a:latin typeface="Calibri"/>
                          <a:cs typeface="Calibri"/>
                        </a:rPr>
                        <a:t>Membe</a:t>
                      </a:r>
                      <a:r>
                        <a:rPr sz="1100" b="1" dirty="0">
                          <a:solidFill>
                            <a:srgbClr val="17365D"/>
                          </a:solidFill>
                          <a:latin typeface="Calibri"/>
                          <a:cs typeface="Calibri"/>
                        </a:rPr>
                        <a:t>rs</a:t>
                      </a:r>
                      <a:r>
                        <a:rPr sz="1100" b="1" spc="-5" dirty="0">
                          <a:solidFill>
                            <a:srgbClr val="17365D"/>
                          </a:solidFill>
                          <a:latin typeface="Calibri"/>
                          <a:cs typeface="Calibri"/>
                        </a:rPr>
                        <a:t>h</a:t>
                      </a:r>
                      <a:r>
                        <a:rPr sz="1100" b="1" dirty="0">
                          <a:solidFill>
                            <a:srgbClr val="17365D"/>
                          </a:solidFill>
                          <a:latin typeface="Calibri"/>
                          <a:cs typeface="Calibri"/>
                        </a:rPr>
                        <a:t>ip</a:t>
                      </a:r>
                      <a:r>
                        <a:rPr sz="1100" b="1" spc="-25" dirty="0">
                          <a:solidFill>
                            <a:srgbClr val="17365D"/>
                          </a:solidFill>
                          <a:latin typeface="Calibri"/>
                          <a:cs typeface="Calibri"/>
                        </a:rPr>
                        <a:t> </a:t>
                      </a:r>
                      <a:r>
                        <a:rPr sz="1100" b="1" spc="-5" dirty="0">
                          <a:solidFill>
                            <a:srgbClr val="17365D"/>
                          </a:solidFill>
                          <a:latin typeface="Calibri"/>
                          <a:cs typeface="Calibri"/>
                        </a:rPr>
                        <a:t>D</a:t>
                      </a:r>
                      <a:r>
                        <a:rPr sz="1100" b="1" dirty="0">
                          <a:solidFill>
                            <a:srgbClr val="17365D"/>
                          </a:solidFill>
                          <a:latin typeface="Calibri"/>
                          <a:cs typeface="Calibri"/>
                        </a:rPr>
                        <a:t>is</a:t>
                      </a:r>
                      <a:r>
                        <a:rPr sz="1100" b="1" spc="5" dirty="0">
                          <a:solidFill>
                            <a:srgbClr val="17365D"/>
                          </a:solidFill>
                          <a:latin typeface="Calibri"/>
                          <a:cs typeface="Calibri"/>
                        </a:rPr>
                        <a:t>c</a:t>
                      </a:r>
                      <a:r>
                        <a:rPr sz="1100" b="1" spc="-5" dirty="0">
                          <a:solidFill>
                            <a:srgbClr val="17365D"/>
                          </a:solidFill>
                          <a:latin typeface="Calibri"/>
                          <a:cs typeface="Calibri"/>
                        </a:rPr>
                        <a:t>oun</a:t>
                      </a:r>
                      <a:r>
                        <a:rPr sz="1100" b="1" dirty="0">
                          <a:solidFill>
                            <a:srgbClr val="17365D"/>
                          </a:solidFill>
                          <a:latin typeface="Calibri"/>
                          <a:cs typeface="Calibri"/>
                        </a:rPr>
                        <a:t>t</a:t>
                      </a:r>
                      <a:r>
                        <a:rPr sz="1100" b="1" spc="-20" dirty="0">
                          <a:solidFill>
                            <a:srgbClr val="17365D"/>
                          </a:solidFill>
                          <a:latin typeface="Calibri"/>
                          <a:cs typeface="Calibri"/>
                        </a:rPr>
                        <a:t> </a:t>
                      </a:r>
                      <a:r>
                        <a:rPr sz="1100" b="1" spc="-5" dirty="0">
                          <a:solidFill>
                            <a:srgbClr val="17365D"/>
                          </a:solidFill>
                          <a:latin typeface="Calibri"/>
                          <a:cs typeface="Calibri"/>
                        </a:rPr>
                        <a:t>P</a:t>
                      </a:r>
                      <a:r>
                        <a:rPr sz="1100" b="1" dirty="0">
                          <a:solidFill>
                            <a:srgbClr val="17365D"/>
                          </a:solidFill>
                          <a:latin typeface="Calibri"/>
                          <a:cs typeface="Calibri"/>
                        </a:rPr>
                        <a:t>r</a:t>
                      </a:r>
                      <a:r>
                        <a:rPr sz="1100" b="1" spc="-5" dirty="0">
                          <a:solidFill>
                            <a:srgbClr val="17365D"/>
                          </a:solidFill>
                          <a:latin typeface="Calibri"/>
                          <a:cs typeface="Calibri"/>
                        </a:rPr>
                        <a:t>o</a:t>
                      </a:r>
                      <a:r>
                        <a:rPr sz="1100" b="1" dirty="0">
                          <a:solidFill>
                            <a:srgbClr val="17365D"/>
                          </a:solidFill>
                          <a:latin typeface="Calibri"/>
                          <a:cs typeface="Calibri"/>
                        </a:rPr>
                        <a:t>gr</a:t>
                      </a:r>
                      <a:r>
                        <a:rPr sz="1100" b="1" spc="-10" dirty="0">
                          <a:solidFill>
                            <a:srgbClr val="17365D"/>
                          </a:solidFill>
                          <a:latin typeface="Calibri"/>
                          <a:cs typeface="Calibri"/>
                        </a:rPr>
                        <a:t>a</a:t>
                      </a:r>
                      <a:r>
                        <a:rPr sz="1100" b="1" dirty="0">
                          <a:solidFill>
                            <a:srgbClr val="17365D"/>
                          </a:solidFill>
                          <a:latin typeface="Calibri"/>
                          <a:cs typeface="Calibri"/>
                        </a:rPr>
                        <a:t>m</a:t>
                      </a:r>
                      <a:endParaRPr sz="1100">
                        <a:latin typeface="Calibri"/>
                        <a:cs typeface="Calibri"/>
                      </a:endParaRPr>
                    </a:p>
                  </a:txBody>
                  <a:tcPr marL="0" marR="0" marT="0" marB="0">
                    <a:lnR w="6350">
                      <a:solidFill>
                        <a:srgbClr val="FFFFFF"/>
                      </a:solidFill>
                      <a:prstDash val="solid"/>
                    </a:lnR>
                    <a:lnT w="6350">
                      <a:solidFill>
                        <a:srgbClr val="FFFFFF"/>
                      </a:solidFill>
                      <a:prstDash val="solid"/>
                    </a:lnT>
                  </a:tcPr>
                </a:tc>
                <a:tc>
                  <a:txBody>
                    <a:bodyPr/>
                    <a:lstStyle/>
                    <a:p>
                      <a:pPr marL="635" algn="ctr">
                        <a:lnSpc>
                          <a:spcPct val="100000"/>
                        </a:lnSpc>
                      </a:pPr>
                      <a:r>
                        <a:rPr sz="1100" spc="-5" dirty="0">
                          <a:solidFill>
                            <a:srgbClr val="17365D"/>
                          </a:solidFill>
                          <a:latin typeface="Calibri"/>
                          <a:cs typeface="Calibri"/>
                        </a:rPr>
                        <a:t>Si</a:t>
                      </a:r>
                      <a:r>
                        <a:rPr sz="1100" dirty="0">
                          <a:solidFill>
                            <a:srgbClr val="17365D"/>
                          </a:solidFill>
                          <a:latin typeface="Calibri"/>
                          <a:cs typeface="Calibri"/>
                        </a:rPr>
                        <a:t>lver&amp;Fi</a:t>
                      </a:r>
                      <a:r>
                        <a:rPr sz="1100" spc="-5" dirty="0">
                          <a:solidFill>
                            <a:srgbClr val="17365D"/>
                          </a:solidFill>
                          <a:latin typeface="Calibri"/>
                          <a:cs typeface="Calibri"/>
                        </a:rPr>
                        <a:t>t</a:t>
                      </a:r>
                      <a:r>
                        <a:rPr sz="1100" dirty="0">
                          <a:solidFill>
                            <a:srgbClr val="17365D"/>
                          </a:solidFill>
                          <a:latin typeface="Calibri"/>
                          <a:cs typeface="Calibri"/>
                        </a:rPr>
                        <a:t>®</a:t>
                      </a:r>
                      <a:endParaRPr sz="110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tcPr>
                </a:tc>
                <a:tc>
                  <a:txBody>
                    <a:bodyPr/>
                    <a:lstStyle/>
                    <a:p>
                      <a:pPr marL="1270" algn="ctr">
                        <a:lnSpc>
                          <a:spcPct val="100000"/>
                        </a:lnSpc>
                      </a:pPr>
                      <a:r>
                        <a:rPr sz="1100" spc="-5" dirty="0">
                          <a:solidFill>
                            <a:srgbClr val="17365D"/>
                          </a:solidFill>
                          <a:latin typeface="Calibri"/>
                          <a:cs typeface="Calibri"/>
                        </a:rPr>
                        <a:t>Si</a:t>
                      </a:r>
                      <a:r>
                        <a:rPr sz="1100" dirty="0">
                          <a:solidFill>
                            <a:srgbClr val="17365D"/>
                          </a:solidFill>
                          <a:latin typeface="Calibri"/>
                          <a:cs typeface="Calibri"/>
                        </a:rPr>
                        <a:t>lver&amp;Fit®</a:t>
                      </a:r>
                      <a:endParaRPr sz="1100" dirty="0">
                        <a:latin typeface="Calibri"/>
                        <a:cs typeface="Calibri"/>
                      </a:endParaRPr>
                    </a:p>
                  </a:txBody>
                  <a:tcPr marL="0" marR="0" marT="0" marB="0">
                    <a:lnL w="6350">
                      <a:solidFill>
                        <a:srgbClr val="FFFFFF"/>
                      </a:solidFill>
                      <a:prstDash val="solid"/>
                    </a:lnL>
                    <a:lnR w="6350">
                      <a:solidFill>
                        <a:srgbClr val="FFFFFF"/>
                      </a:solidFill>
                      <a:prstDash val="solid"/>
                    </a:lnR>
                    <a:lnT w="6350">
                      <a:solidFill>
                        <a:srgbClr val="FFFFFF"/>
                      </a:solidFill>
                      <a:prstDash val="solid"/>
                    </a:lnT>
                  </a:tcPr>
                </a:tc>
                <a:tc>
                  <a:txBody>
                    <a:bodyPr/>
                    <a:lstStyle/>
                    <a:p>
                      <a:pPr algn="ctr">
                        <a:lnSpc>
                          <a:spcPct val="100000"/>
                        </a:lnSpc>
                      </a:pPr>
                      <a:r>
                        <a:rPr sz="1100" spc="-5" dirty="0">
                          <a:solidFill>
                            <a:srgbClr val="17365D"/>
                          </a:solidFill>
                          <a:latin typeface="Calibri"/>
                          <a:cs typeface="Calibri"/>
                        </a:rPr>
                        <a:t>Fi</a:t>
                      </a:r>
                      <a:r>
                        <a:rPr sz="1100" dirty="0">
                          <a:solidFill>
                            <a:srgbClr val="17365D"/>
                          </a:solidFill>
                          <a:latin typeface="Calibri"/>
                          <a:cs typeface="Calibri"/>
                        </a:rPr>
                        <a:t>tness</a:t>
                      </a:r>
                      <a:r>
                        <a:rPr sz="1100" spc="-35" dirty="0">
                          <a:solidFill>
                            <a:srgbClr val="17365D"/>
                          </a:solidFill>
                          <a:latin typeface="Calibri"/>
                          <a:cs typeface="Calibri"/>
                        </a:rPr>
                        <a:t> </a:t>
                      </a:r>
                      <a:r>
                        <a:rPr sz="1100" spc="-5" dirty="0">
                          <a:solidFill>
                            <a:srgbClr val="17365D"/>
                          </a:solidFill>
                          <a:latin typeface="Calibri"/>
                          <a:cs typeface="Calibri"/>
                        </a:rPr>
                        <a:t>Y</a:t>
                      </a:r>
                      <a:r>
                        <a:rPr sz="1100" spc="5" dirty="0">
                          <a:solidFill>
                            <a:srgbClr val="17365D"/>
                          </a:solidFill>
                          <a:latin typeface="Calibri"/>
                          <a:cs typeface="Calibri"/>
                        </a:rPr>
                        <a:t>o</a:t>
                      </a:r>
                      <a:r>
                        <a:rPr sz="1100" spc="-5" dirty="0">
                          <a:solidFill>
                            <a:srgbClr val="17365D"/>
                          </a:solidFill>
                          <a:latin typeface="Calibri"/>
                          <a:cs typeface="Calibri"/>
                        </a:rPr>
                        <a:t>u</a:t>
                      </a:r>
                      <a:r>
                        <a:rPr sz="1100" dirty="0">
                          <a:solidFill>
                            <a:srgbClr val="17365D"/>
                          </a:solidFill>
                          <a:latin typeface="Calibri"/>
                          <a:cs typeface="Calibri"/>
                        </a:rPr>
                        <a:t>r</a:t>
                      </a:r>
                      <a:r>
                        <a:rPr sz="1100" spc="-10" dirty="0">
                          <a:solidFill>
                            <a:srgbClr val="17365D"/>
                          </a:solidFill>
                          <a:latin typeface="Calibri"/>
                          <a:cs typeface="Calibri"/>
                        </a:rPr>
                        <a:t> </a:t>
                      </a:r>
                      <a:r>
                        <a:rPr sz="1100" dirty="0">
                          <a:solidFill>
                            <a:srgbClr val="17365D"/>
                          </a:solidFill>
                          <a:latin typeface="Calibri"/>
                          <a:cs typeface="Calibri"/>
                        </a:rPr>
                        <a:t>Way</a:t>
                      </a:r>
                      <a:endParaRPr sz="1100" dirty="0">
                        <a:latin typeface="Calibri"/>
                        <a:cs typeface="Calibri"/>
                      </a:endParaRPr>
                    </a:p>
                  </a:txBody>
                  <a:tcPr marL="0" marR="0" marT="0" marB="0">
                    <a:lnL w="6350">
                      <a:solidFill>
                        <a:srgbClr val="FFFFFF"/>
                      </a:solidFill>
                      <a:prstDash val="solid"/>
                    </a:lnL>
                    <a:lnT w="6350">
                      <a:solidFill>
                        <a:srgbClr val="FFFFFF"/>
                      </a:solidFill>
                      <a:prstDash val="solid"/>
                    </a:lnT>
                  </a:tcPr>
                </a:tc>
                <a:extLst>
                  <a:ext uri="{0D108BD9-81ED-4DB2-BD59-A6C34878D82A}">
                    <a16:rowId xmlns:a16="http://schemas.microsoft.com/office/drawing/2014/main" val="10013"/>
                  </a:ext>
                </a:extLst>
              </a:tr>
            </a:tbl>
          </a:graphicData>
        </a:graphic>
      </p:graphicFrame>
      <p:sp>
        <p:nvSpPr>
          <p:cNvPr id="3" name="object 3"/>
          <p:cNvSpPr txBox="1"/>
          <p:nvPr/>
        </p:nvSpPr>
        <p:spPr>
          <a:xfrm>
            <a:off x="993139" y="6464985"/>
            <a:ext cx="10281920" cy="333425"/>
          </a:xfrm>
          <a:prstGeom prst="rect">
            <a:avLst/>
          </a:prstGeom>
        </p:spPr>
        <p:txBody>
          <a:bodyPr vert="horz" wrap="square" lIns="0" tIns="0" rIns="0" bIns="0" rtlCol="0">
            <a:spAutoFit/>
          </a:bodyPr>
          <a:lstStyle/>
          <a:p>
            <a:pPr marL="0" marR="5080" lvl="0" indent="0" algn="r" defTabSz="914400" rtl="0" eaLnBrk="1" fontAlgn="auto" latinLnBrk="0" hangingPunct="1">
              <a:lnSpc>
                <a:spcPts val="1405"/>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ts val="1165"/>
              </a:lnSpc>
              <a:spcBef>
                <a:spcPts val="0"/>
              </a:spcBef>
              <a:spcAft>
                <a:spcPts val="0"/>
              </a:spcAft>
              <a:buClrTx/>
              <a:buSzTx/>
              <a:buFontTx/>
              <a:buNone/>
              <a:tabLst/>
              <a:defRPr/>
            </a:pPr>
            <a:r>
              <a:rPr kumimoji="0" sz="1000" b="0" i="0" u="none" strike="noStrike" kern="1200" cap="none" spc="-5" normalizeH="0" baseline="0" noProof="0" dirty="0">
                <a:ln>
                  <a:noFill/>
                </a:ln>
                <a:solidFill>
                  <a:prstClr val="black"/>
                </a:solidFill>
                <a:effectLst/>
                <a:uLnTx/>
                <a:uFillTx/>
                <a:latin typeface="Calibri"/>
                <a:ea typeface="+mn-ea"/>
                <a:cs typeface="Calibri"/>
              </a:rPr>
              <a:t>All</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benef</a:t>
            </a:r>
            <a:r>
              <a:rPr kumimoji="0" sz="1000" b="0" i="0" u="none" strike="noStrike" kern="1200" cap="none" spc="-5" normalizeH="0" baseline="0" noProof="0" dirty="0">
                <a:ln>
                  <a:noFill/>
                </a:ln>
                <a:solidFill>
                  <a:prstClr val="black"/>
                </a:solidFill>
                <a:effectLst/>
                <a:uLnTx/>
                <a:uFillTx/>
                <a:latin typeface="Calibri"/>
                <a:ea typeface="+mn-ea"/>
                <a:cs typeface="Calibri"/>
              </a:rPr>
              <a:t>its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are </a:t>
            </a:r>
            <a:r>
              <a:rPr kumimoji="0" sz="1000" b="0" i="0" u="none" strike="noStrike" kern="1200" cap="none" spc="-10" normalizeH="0" baseline="0" noProof="0" dirty="0">
                <a:ln>
                  <a:noFill/>
                </a:ln>
                <a:solidFill>
                  <a:prstClr val="black"/>
                </a:solidFill>
                <a:effectLst/>
                <a:uLnTx/>
                <a:uFillTx/>
                <a:latin typeface="Calibri"/>
                <a:ea typeface="+mn-ea"/>
                <a:cs typeface="Calibri"/>
              </a:rPr>
              <a:t>su</a:t>
            </a:r>
            <a:r>
              <a:rPr kumimoji="0" sz="1000" b="0" i="0" u="none" strike="noStrike" kern="1200" cap="none" spc="-5" normalizeH="0" baseline="0" noProof="0" dirty="0">
                <a:ln>
                  <a:noFill/>
                </a:ln>
                <a:solidFill>
                  <a:prstClr val="black"/>
                </a:solidFill>
                <a:effectLst/>
                <a:uLnTx/>
                <a:uFillTx/>
                <a:latin typeface="Calibri"/>
                <a:ea typeface="+mn-ea"/>
                <a:cs typeface="Calibri"/>
              </a:rPr>
              <a:t>b</a:t>
            </a:r>
            <a:r>
              <a:rPr kumimoji="0" sz="1000" b="0" i="0" u="none" strike="noStrike" kern="1200" cap="none" spc="-10" normalizeH="0" baseline="0" noProof="0" dirty="0">
                <a:ln>
                  <a:noFill/>
                </a:ln>
                <a:solidFill>
                  <a:prstClr val="black"/>
                </a:solidFill>
                <a:effectLst/>
                <a:uLnTx/>
                <a:uFillTx/>
                <a:latin typeface="Calibri"/>
                <a:ea typeface="+mn-ea"/>
                <a:cs typeface="Calibri"/>
              </a:rPr>
              <a:t>jec</a:t>
            </a:r>
            <a:r>
              <a:rPr kumimoji="0" sz="1000" b="0" i="0" u="none" strike="noStrike" kern="1200" cap="none" spc="-5" normalizeH="0" baseline="0" noProof="0" dirty="0">
                <a:ln>
                  <a:noFill/>
                </a:ln>
                <a:solidFill>
                  <a:prstClr val="black"/>
                </a:solidFill>
                <a:effectLst/>
                <a:uLnTx/>
                <a:uFillTx/>
                <a:latin typeface="Calibri"/>
                <a:ea typeface="+mn-ea"/>
                <a:cs typeface="Calibri"/>
              </a:rPr>
              <a:t>t</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to</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def</a:t>
            </a:r>
            <a:r>
              <a:rPr kumimoji="0" sz="1000" b="0" i="0" u="none" strike="noStrike" kern="1200" cap="none" spc="-5" normalizeH="0" baseline="0" noProof="0" dirty="0">
                <a:ln>
                  <a:noFill/>
                </a:ln>
                <a:solidFill>
                  <a:prstClr val="black"/>
                </a:solidFill>
                <a:effectLst/>
                <a:uLnTx/>
                <a:uFillTx/>
                <a:latin typeface="Calibri"/>
                <a:ea typeface="+mn-ea"/>
                <a:cs typeface="Calibri"/>
              </a:rPr>
              <a:t>inition</a:t>
            </a:r>
            <a:r>
              <a:rPr kumimoji="0" sz="1000" b="0" i="0" u="none" strike="noStrike" kern="1200" cap="none" spc="-10" normalizeH="0" baseline="0" noProof="0" dirty="0">
                <a:ln>
                  <a:noFill/>
                </a:ln>
                <a:solidFill>
                  <a:prstClr val="black"/>
                </a:solidFill>
                <a:effectLst/>
                <a:uLnTx/>
                <a:uFillTx/>
                <a:latin typeface="Calibri"/>
                <a:ea typeface="+mn-ea"/>
                <a:cs typeface="Calibri"/>
              </a:rPr>
              <a:t>s</a:t>
            </a:r>
            <a:r>
              <a:rPr kumimoji="0" sz="1000" b="0" i="0" u="none" strike="noStrike" kern="1200" cap="none" spc="-5" normalizeH="0" baseline="0" noProof="0" dirty="0">
                <a:ln>
                  <a:noFill/>
                </a:ln>
                <a:solidFill>
                  <a:prstClr val="black"/>
                </a:solidFill>
                <a:effectLst/>
                <a:uLnTx/>
                <a:uFillTx/>
                <a:latin typeface="Calibri"/>
                <a:ea typeface="+mn-ea"/>
                <a:cs typeface="Calibri"/>
              </a:rPr>
              <a:t>,</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li</a:t>
            </a:r>
            <a:r>
              <a:rPr kumimoji="0" sz="1000" b="0" i="0" u="none" strike="noStrike" kern="1200" cap="none" spc="-20" normalizeH="0" baseline="0" noProof="0" dirty="0">
                <a:ln>
                  <a:noFill/>
                </a:ln>
                <a:solidFill>
                  <a:prstClr val="black"/>
                </a:solidFill>
                <a:effectLst/>
                <a:uLnTx/>
                <a:uFillTx/>
                <a:latin typeface="Calibri"/>
                <a:ea typeface="+mn-ea"/>
                <a:cs typeface="Calibri"/>
              </a:rPr>
              <a:t>m</a:t>
            </a:r>
            <a:r>
              <a:rPr kumimoji="0" sz="1000" b="0" i="0" u="none" strike="noStrike" kern="1200" cap="none" spc="-5" normalizeH="0" baseline="0" noProof="0" dirty="0">
                <a:ln>
                  <a:noFill/>
                </a:ln>
                <a:solidFill>
                  <a:prstClr val="black"/>
                </a:solidFill>
                <a:effectLst/>
                <a:uLnTx/>
                <a:uFillTx/>
                <a:latin typeface="Calibri"/>
                <a:ea typeface="+mn-ea"/>
                <a:cs typeface="Calibri"/>
              </a:rPr>
              <a:t>itation</a:t>
            </a:r>
            <a:r>
              <a:rPr kumimoji="0" sz="1000" b="0" i="0" u="none" strike="noStrike" kern="1200" cap="none" spc="-10" normalizeH="0" baseline="0" noProof="0" dirty="0">
                <a:ln>
                  <a:noFill/>
                </a:ln>
                <a:solidFill>
                  <a:prstClr val="black"/>
                </a:solidFill>
                <a:effectLst/>
                <a:uLnTx/>
                <a:uFillTx/>
                <a:latin typeface="Calibri"/>
                <a:ea typeface="+mn-ea"/>
                <a:cs typeface="Calibri"/>
              </a:rPr>
              <a:t>s</a:t>
            </a:r>
            <a:r>
              <a:rPr kumimoji="0" sz="1000" b="0" i="0" u="none" strike="noStrike" kern="1200" cap="none" spc="-5" normalizeH="0" baseline="0" noProof="0" dirty="0">
                <a:ln>
                  <a:noFill/>
                </a:ln>
                <a:solidFill>
                  <a:prstClr val="black"/>
                </a:solidFill>
                <a:effectLst/>
                <a:uLnTx/>
                <a:uFillTx/>
                <a:latin typeface="Calibri"/>
                <a:ea typeface="+mn-ea"/>
                <a:cs typeface="Calibri"/>
              </a:rPr>
              <a:t>,</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an</a:t>
            </a:r>
            <a:r>
              <a:rPr kumimoji="0" sz="1000" b="0" i="0" u="none" strike="noStrike" kern="1200" cap="none" spc="-10" normalizeH="0" baseline="0" noProof="0" dirty="0">
                <a:ln>
                  <a:noFill/>
                </a:ln>
                <a:solidFill>
                  <a:prstClr val="black"/>
                </a:solidFill>
                <a:effectLst/>
                <a:uLnTx/>
                <a:uFillTx/>
                <a:latin typeface="Calibri"/>
                <a:ea typeface="+mn-ea"/>
                <a:cs typeface="Calibri"/>
              </a:rPr>
              <a:t>d exclus</a:t>
            </a:r>
            <a:r>
              <a:rPr kumimoji="0" sz="1000" b="0" i="0" u="none" strike="noStrike" kern="1200" cap="none" spc="-5" normalizeH="0" baseline="0" noProof="0" dirty="0">
                <a:ln>
                  <a:noFill/>
                </a:ln>
                <a:solidFill>
                  <a:prstClr val="black"/>
                </a:solidFill>
                <a:effectLst/>
                <a:uLnTx/>
                <a:uFillTx/>
                <a:latin typeface="Calibri"/>
                <a:ea typeface="+mn-ea"/>
                <a:cs typeface="Calibri"/>
              </a:rPr>
              <a:t>ions</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se</a:t>
            </a:r>
            <a:r>
              <a:rPr kumimoji="0" sz="1000" b="0" i="0" u="none" strike="noStrike" kern="1200" cap="none" spc="-5" normalizeH="0" baseline="0" noProof="0" dirty="0">
                <a:ln>
                  <a:noFill/>
                </a:ln>
                <a:solidFill>
                  <a:prstClr val="black"/>
                </a:solidFill>
                <a:effectLst/>
                <a:uLnTx/>
                <a:uFillTx/>
                <a:latin typeface="Calibri"/>
                <a:ea typeface="+mn-ea"/>
                <a:cs typeface="Calibri"/>
              </a:rPr>
              <a:t>t</a:t>
            </a:r>
            <a:r>
              <a:rPr kumimoji="0" sz="1000" b="0" i="0" u="none" strike="noStrike" kern="1200" cap="none" spc="15" normalizeH="0" baseline="0" noProof="0" dirty="0">
                <a:ln>
                  <a:noFill/>
                </a:ln>
                <a:solidFill>
                  <a:prstClr val="black"/>
                </a:solidFill>
                <a:effectLst/>
                <a:uLnTx/>
                <a:uFillTx/>
                <a:latin typeface="Calibri"/>
                <a:ea typeface="+mn-ea"/>
                <a:cs typeface="Calibri"/>
              </a:rPr>
              <a:t> </a:t>
            </a:r>
            <a:r>
              <a:rPr kumimoji="0" sz="1000" b="0" i="0" u="none" strike="noStrike" kern="1200" cap="none" spc="-10" normalizeH="0" baseline="0" noProof="0" dirty="0">
                <a:ln>
                  <a:noFill/>
                </a:ln>
                <a:solidFill>
                  <a:prstClr val="black"/>
                </a:solidFill>
                <a:effectLst/>
                <a:uLnTx/>
                <a:uFillTx/>
                <a:latin typeface="Calibri"/>
                <a:ea typeface="+mn-ea"/>
                <a:cs typeface="Calibri"/>
              </a:rPr>
              <a:t>f</a:t>
            </a:r>
            <a:r>
              <a:rPr kumimoji="0" sz="1000" b="0" i="0" u="none" strike="noStrike" kern="1200" cap="none" spc="-5" normalizeH="0" baseline="0" noProof="0" dirty="0">
                <a:ln>
                  <a:noFill/>
                </a:ln>
                <a:solidFill>
                  <a:prstClr val="black"/>
                </a:solidFill>
                <a:effectLst/>
                <a:uLnTx/>
                <a:uFillTx/>
                <a:latin typeface="Calibri"/>
                <a:ea typeface="+mn-ea"/>
                <a:cs typeface="Calibri"/>
              </a:rPr>
              <a:t>orth in</a:t>
            </a:r>
            <a:r>
              <a:rPr kumimoji="0" sz="1000" b="0" i="0" u="none" strike="noStrike" kern="1200" cap="none" spc="-1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the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plan</a:t>
            </a:r>
            <a:r>
              <a:rPr kumimoji="0" sz="1000" b="0" i="0" u="none" strike="noStrike" kern="1200" cap="none" spc="-20"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E</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5" normalizeH="0" baseline="0" noProof="0" dirty="0">
                <a:ln>
                  <a:noFill/>
                </a:ln>
                <a:solidFill>
                  <a:prstClr val="black"/>
                </a:solidFill>
                <a:effectLst/>
                <a:uLnTx/>
                <a:uFillTx/>
                <a:latin typeface="Calibri"/>
                <a:ea typeface="+mn-ea"/>
                <a:cs typeface="Calibri"/>
              </a:rPr>
              <a:t>id</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nce</a:t>
            </a:r>
            <a:r>
              <a:rPr kumimoji="0" sz="1000" b="0" i="0" u="none" strike="noStrike" kern="1200" cap="none" spc="5" normalizeH="0" baseline="0" noProof="0" dirty="0">
                <a:ln>
                  <a:noFill/>
                </a:ln>
                <a:solidFill>
                  <a:prstClr val="black"/>
                </a:solidFill>
                <a:effectLst/>
                <a:uLnTx/>
                <a:uFillTx/>
                <a:latin typeface="Calibri"/>
                <a:ea typeface="+mn-ea"/>
                <a:cs typeface="Calibri"/>
              </a:rPr>
              <a:t> </a:t>
            </a:r>
            <a:r>
              <a:rPr kumimoji="0" sz="1000" b="0" i="0" u="none" strike="noStrike" kern="1200" cap="none" spc="-5" normalizeH="0" baseline="0" noProof="0" dirty="0">
                <a:ln>
                  <a:noFill/>
                </a:ln>
                <a:solidFill>
                  <a:prstClr val="black"/>
                </a:solidFill>
                <a:effectLst/>
                <a:uLnTx/>
                <a:uFillTx/>
                <a:latin typeface="Calibri"/>
                <a:ea typeface="+mn-ea"/>
                <a:cs typeface="Calibri"/>
              </a:rPr>
              <a:t>of </a:t>
            </a:r>
            <a:r>
              <a:rPr kumimoji="0" sz="1000" b="0" i="0" u="none" strike="noStrike" kern="1200" cap="none" spc="-15" normalizeH="0" baseline="0" noProof="0" dirty="0">
                <a:ln>
                  <a:noFill/>
                </a:ln>
                <a:solidFill>
                  <a:prstClr val="black"/>
                </a:solidFill>
                <a:effectLst/>
                <a:uLnTx/>
                <a:uFillTx/>
                <a:latin typeface="Calibri"/>
                <a:ea typeface="+mn-ea"/>
                <a:cs typeface="Calibri"/>
              </a:rPr>
              <a:t>C</a:t>
            </a:r>
            <a:r>
              <a:rPr kumimoji="0" sz="1000" b="0" i="0" u="none" strike="noStrike" kern="1200" cap="none" spc="-10" normalizeH="0" baseline="0" noProof="0" dirty="0">
                <a:ln>
                  <a:noFill/>
                </a:ln>
                <a:solidFill>
                  <a:prstClr val="black"/>
                </a:solidFill>
                <a:effectLst/>
                <a:uLnTx/>
                <a:uFillTx/>
                <a:latin typeface="Calibri"/>
                <a:ea typeface="+mn-ea"/>
                <a:cs typeface="Calibri"/>
              </a:rPr>
              <a:t>o</a:t>
            </a:r>
            <a:r>
              <a:rPr kumimoji="0" sz="1000" b="0" i="0" u="none" strike="noStrike" kern="1200" cap="none" spc="-15" normalizeH="0" baseline="0" noProof="0" dirty="0">
                <a:ln>
                  <a:noFill/>
                </a:ln>
                <a:solidFill>
                  <a:prstClr val="black"/>
                </a:solidFill>
                <a:effectLst/>
                <a:uLnTx/>
                <a:uFillTx/>
                <a:latin typeface="Calibri"/>
                <a:ea typeface="+mn-ea"/>
                <a:cs typeface="Calibri"/>
              </a:rPr>
              <a:t>v</a:t>
            </a:r>
            <a:r>
              <a:rPr kumimoji="0" sz="1000" b="0" i="0" u="none" strike="noStrike" kern="1200" cap="none" spc="-10" normalizeH="0" baseline="0" noProof="0" dirty="0">
                <a:ln>
                  <a:noFill/>
                </a:ln>
                <a:solidFill>
                  <a:prstClr val="black"/>
                </a:solidFill>
                <a:effectLst/>
                <a:uLnTx/>
                <a:uFillTx/>
                <a:latin typeface="Calibri"/>
                <a:ea typeface="+mn-ea"/>
                <a:cs typeface="Calibri"/>
              </a:rPr>
              <a:t>e</a:t>
            </a:r>
            <a:r>
              <a:rPr kumimoji="0" sz="1000" b="0" i="0" u="none" strike="noStrike" kern="1200" cap="none" spc="-5" normalizeH="0" baseline="0" noProof="0" dirty="0">
                <a:ln>
                  <a:noFill/>
                </a:ln>
                <a:solidFill>
                  <a:prstClr val="black"/>
                </a:solidFill>
                <a:effectLst/>
                <a:uLnTx/>
                <a:uFillTx/>
                <a:latin typeface="Calibri"/>
                <a:ea typeface="+mn-ea"/>
                <a:cs typeface="Calibri"/>
              </a:rPr>
              <a:t>rag</a:t>
            </a:r>
            <a:r>
              <a:rPr kumimoji="0" sz="1000" b="0" i="0" u="none" strike="noStrike" kern="1200" cap="none" spc="-10" normalizeH="0" baseline="0" noProof="0" dirty="0">
                <a:ln>
                  <a:noFill/>
                </a:ln>
                <a:solidFill>
                  <a:prstClr val="black"/>
                </a:solidFill>
                <a:effectLst/>
                <a:uLnTx/>
                <a:uFillTx/>
                <a:latin typeface="Calibri"/>
                <a:ea typeface="+mn-ea"/>
                <a:cs typeface="Calibri"/>
              </a:rPr>
              <a:t>es</a:t>
            </a:r>
            <a:r>
              <a:rPr kumimoji="0" sz="1000" b="0" i="0" u="none" strike="noStrike" kern="1200" cap="none" spc="-5" normalizeH="0" baseline="0" noProof="0" dirty="0">
                <a:ln>
                  <a:noFill/>
                </a:ln>
                <a:solidFill>
                  <a:prstClr val="black"/>
                </a:solidFill>
                <a:effectLst/>
                <a:uLnTx/>
                <a:uFillTx/>
                <a:latin typeface="Calibri"/>
                <a:ea typeface="+mn-ea"/>
                <a:cs typeface="Calibri"/>
              </a:rPr>
              <a:t>.</a:t>
            </a:r>
            <a:endParaRPr kumimoji="0" sz="1000" b="0" i="0" u="none" strike="noStrike" kern="1200" cap="none" spc="0" normalizeH="0" baseline="0" noProof="0" dirty="0">
              <a:ln>
                <a:noFill/>
              </a:ln>
              <a:solidFill>
                <a:prstClr val="black"/>
              </a:solidFill>
              <a:effectLst/>
              <a:uLnTx/>
              <a:uFillTx/>
              <a:latin typeface="Calibri"/>
              <a:ea typeface="+mn-ea"/>
              <a:cs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2B0AA506-0AA4-8344-9F0C-C03F16CF5B89}"/>
              </a:ext>
            </a:extLst>
          </p:cNvPr>
          <p:cNvSpPr>
            <a:spLocks noGrp="1"/>
          </p:cNvSpPr>
          <p:nvPr>
            <p:ph type="sldNum" sz="quarter" idx="12"/>
          </p:nvPr>
        </p:nvSpPr>
        <p:spPr/>
        <p:txBody>
          <a:bodyPr/>
          <a:lstStyle/>
          <a:p>
            <a:fld id="{1B559DBB-C45F-461D-8AEE-61FFC6EFADA2}" type="slidenum">
              <a:rPr lang="en-US" smtClean="0"/>
              <a:t>28</a:t>
            </a:fld>
            <a:endParaRPr lang="en-US"/>
          </a:p>
        </p:txBody>
      </p:sp>
      <p:sp>
        <p:nvSpPr>
          <p:cNvPr id="2" name="object 2"/>
          <p:cNvSpPr txBox="1">
            <a:spLocks noGrp="1"/>
          </p:cNvSpPr>
          <p:nvPr>
            <p:ph type="title"/>
          </p:nvPr>
        </p:nvSpPr>
        <p:spPr>
          <a:prstGeom prst="rect">
            <a:avLst/>
          </a:prstGeom>
        </p:spPr>
        <p:txBody>
          <a:bodyPr vert="horz" wrap="square" lIns="0" tIns="289051" rIns="0" bIns="0" rtlCol="0">
            <a:spAutoFit/>
          </a:bodyPr>
          <a:lstStyle/>
          <a:p>
            <a:pPr marL="12700">
              <a:lnSpc>
                <a:spcPct val="100000"/>
              </a:lnSpc>
            </a:pPr>
            <a:r>
              <a:rPr spc="-5" dirty="0"/>
              <a:t>Impor</a:t>
            </a:r>
            <a:r>
              <a:rPr spc="-55" dirty="0"/>
              <a:t>t</a:t>
            </a:r>
            <a:r>
              <a:rPr dirty="0"/>
              <a:t>a</a:t>
            </a:r>
            <a:r>
              <a:rPr spc="-50" dirty="0"/>
              <a:t>n</a:t>
            </a:r>
            <a:r>
              <a:rPr dirty="0"/>
              <a:t>t</a:t>
            </a:r>
            <a:r>
              <a:rPr spc="-20" dirty="0"/>
              <a:t> </a:t>
            </a:r>
            <a:r>
              <a:rPr spc="-5" dirty="0"/>
              <a:t>Consid</a:t>
            </a:r>
            <a:r>
              <a:rPr spc="-15" dirty="0"/>
              <a:t>e</a:t>
            </a:r>
            <a:r>
              <a:rPr spc="-80" dirty="0"/>
              <a:t>r</a:t>
            </a:r>
            <a:r>
              <a:rPr spc="-50" dirty="0"/>
              <a:t>a</a:t>
            </a:r>
            <a:r>
              <a:rPr dirty="0"/>
              <a:t>tions</a:t>
            </a:r>
          </a:p>
        </p:txBody>
      </p:sp>
      <p:sp>
        <p:nvSpPr>
          <p:cNvPr id="3" name="object 3">
            <a:extLst>
              <a:ext uri="{C183D7F6-B498-43B3-948B-1728B52AA6E4}">
                <adec:decorative xmlns:adec="http://schemas.microsoft.com/office/drawing/2017/decorative" val="1"/>
              </a:ext>
            </a:extLst>
          </p:cNvPr>
          <p:cNvSpPr txBox="1"/>
          <p:nvPr/>
        </p:nvSpPr>
        <p:spPr>
          <a:xfrm>
            <a:off x="9381743" y="6155435"/>
            <a:ext cx="2733040" cy="624840"/>
          </a:xfrm>
          <a:prstGeom prst="rect">
            <a:avLst/>
          </a:prstGeom>
        </p:spPr>
        <p:txBody>
          <a:bodyPr vert="horz" wrap="square" lIns="0" tIns="0" rIns="0" bIns="0" rtlCol="0">
            <a:spAutoFit/>
          </a:bodyPr>
          <a:lstStyle/>
          <a:p>
            <a:pPr marL="172466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32</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901700" y="1937511"/>
            <a:ext cx="7406640" cy="3754874"/>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Wh</a:t>
            </a:r>
            <a:r>
              <a:rPr kumimoji="0" sz="1600" b="0" i="0" u="none" strike="noStrike" kern="1200" cap="none" spc="-20"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n</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en</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ol</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5"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g in</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1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IG/SISC</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0" normalizeH="0" baseline="0" noProof="0" dirty="0">
                <a:ln>
                  <a:noFill/>
                </a:ln>
                <a:solidFill>
                  <a:prstClr val="black"/>
                </a:solidFill>
                <a:effectLst/>
                <a:uLnTx/>
                <a:uFillTx/>
                <a:latin typeface="Calibri"/>
                <a:ea typeface="+mn-ea"/>
                <a:cs typeface="Calibri"/>
              </a:rPr>
              <a:t>an, </a:t>
            </a:r>
            <a:r>
              <a:rPr kumimoji="0" sz="1600" b="0" i="0" u="none" strike="noStrike" kern="1200" cap="none" spc="-5" normalizeH="0" baseline="0" noProof="0" dirty="0">
                <a:ln>
                  <a:noFill/>
                </a:ln>
                <a:solidFill>
                  <a:prstClr val="black"/>
                </a:solidFill>
                <a:effectLst/>
                <a:uLnTx/>
                <a:uFillTx/>
                <a:latin typeface="Calibri"/>
                <a:ea typeface="+mn-ea"/>
                <a:cs typeface="Calibri"/>
              </a:rPr>
              <a:t>it</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is </a:t>
            </a:r>
            <a:r>
              <a:rPr kumimoji="0" sz="1600" b="0" i="0" u="none" strike="noStrike" kern="1200" cap="none" spc="-10" normalizeH="0" baseline="0" noProof="0" dirty="0">
                <a:ln>
                  <a:noFill/>
                </a:ln>
                <a:solidFill>
                  <a:prstClr val="black"/>
                </a:solidFill>
                <a:effectLst/>
                <a:uLnTx/>
                <a:uFillTx/>
                <a:latin typeface="Calibri"/>
                <a:ea typeface="+mn-ea"/>
                <a:cs typeface="Calibri"/>
              </a:rPr>
              <a:t>impor</a:t>
            </a:r>
            <a:r>
              <a:rPr kumimoji="0" sz="1600" b="0" i="0" u="none" strike="noStrike" kern="1200" cap="none" spc="-4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20"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2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o</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adhe</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2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o</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h</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40" normalizeH="0" baseline="0" noProof="0" dirty="0">
                <a:ln>
                  <a:noFill/>
                </a:ln>
                <a:solidFill>
                  <a:prstClr val="black"/>
                </a:solidFill>
                <a:effectLst/>
                <a:uLnTx/>
                <a:uFillTx/>
                <a:latin typeface="Calibri"/>
                <a:ea typeface="+mn-ea"/>
                <a:cs typeface="Calibri"/>
              </a:rPr>
              <a:t>f</a:t>
            </a:r>
            <a:r>
              <a:rPr kumimoji="0" sz="1600" b="0" i="0" u="none" strike="noStrike" kern="1200" cap="none" spc="-15" normalizeH="0" baseline="0" noProof="0" dirty="0">
                <a:ln>
                  <a:noFill/>
                </a:ln>
                <a:solidFill>
                  <a:prstClr val="black"/>
                </a:solidFill>
                <a:effectLst/>
                <a:uLnTx/>
                <a:uFillTx/>
                <a:latin typeface="Calibri"/>
                <a:ea typeface="+mn-ea"/>
                <a:cs typeface="Calibri"/>
              </a:rPr>
              <a:t>ol</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2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wing:</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200025" marR="0" lvl="0" indent="-187325" algn="l" defTabSz="914400" rtl="0" eaLnBrk="1" fontAlgn="auto" latinLnBrk="0" hangingPunct="1">
              <a:lnSpc>
                <a:spcPct val="100000"/>
              </a:lnSpc>
              <a:spcBef>
                <a:spcPts val="384"/>
              </a:spcBef>
              <a:spcAft>
                <a:spcPts val="0"/>
              </a:spcAft>
              <a:buClr>
                <a:srgbClr val="A4A4A4"/>
              </a:buClr>
              <a:buSzPct val="84375"/>
              <a:buFont typeface="Arial"/>
              <a:buChar char="•"/>
              <a:tabLst>
                <a:tab pos="247650" algn="l"/>
              </a:tabLst>
              <a:defRPr/>
            </a:pP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ti</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ed</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m</a:t>
            </a:r>
            <a:r>
              <a:rPr kumimoji="0" sz="1600" b="0" i="0" u="none" strike="noStrike" kern="1200" cap="none" spc="-20"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mbe</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40" normalizeH="0" baseline="0" noProof="0" dirty="0">
                <a:ln>
                  <a:noFill/>
                </a:ln>
                <a:solidFill>
                  <a:prstClr val="black"/>
                </a:solidFill>
                <a:effectLst/>
                <a:uLnTx/>
                <a:uFillTx/>
                <a:latin typeface="Calibri"/>
                <a:ea typeface="+mn-ea"/>
                <a:cs typeface="Calibri"/>
              </a:rPr>
              <a:t> </a:t>
            </a:r>
            <a:r>
              <a:rPr kumimoji="0" sz="1600" b="1" i="0" u="none" strike="noStrike" kern="1200" cap="none" spc="-20" normalizeH="0" baseline="0" noProof="0" dirty="0">
                <a:ln>
                  <a:noFill/>
                </a:ln>
                <a:solidFill>
                  <a:prstClr val="black"/>
                </a:solidFill>
                <a:effectLst/>
                <a:uLnTx/>
                <a:uFillTx/>
                <a:latin typeface="Calibri"/>
                <a:ea typeface="+mn-ea"/>
                <a:cs typeface="Calibri"/>
              </a:rPr>
              <a:t>mu</a:t>
            </a:r>
            <a:r>
              <a:rPr kumimoji="0" sz="1600" b="1" i="0" u="none" strike="noStrike" kern="1200" cap="none" spc="-25" normalizeH="0" baseline="0" noProof="0" dirty="0">
                <a:ln>
                  <a:noFill/>
                </a:ln>
                <a:solidFill>
                  <a:prstClr val="black"/>
                </a:solidFill>
                <a:effectLst/>
                <a:uLnTx/>
                <a:uFillTx/>
                <a:latin typeface="Calibri"/>
                <a:ea typeface="+mn-ea"/>
                <a:cs typeface="Calibri"/>
              </a:rPr>
              <a:t>s</a:t>
            </a:r>
            <a:r>
              <a:rPr kumimoji="0" sz="1600" b="1" i="0" u="none" strike="noStrike" kern="1200" cap="none" spc="-10" normalizeH="0" baseline="0" noProof="0" dirty="0">
                <a:ln>
                  <a:noFill/>
                </a:ln>
                <a:solidFill>
                  <a:prstClr val="black"/>
                </a:solidFill>
                <a:effectLst/>
                <a:uLnTx/>
                <a:uFillTx/>
                <a:latin typeface="Calibri"/>
                <a:ea typeface="+mn-ea"/>
                <a:cs typeface="Calibri"/>
              </a:rPr>
              <a:t>t</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en</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ol</a:t>
            </a:r>
            <a:r>
              <a:rPr kumimoji="0" sz="1600" b="0" i="0" u="none" strike="noStrike" kern="1200" cap="none" spc="-5" normalizeH="0" baseline="0" noProof="0" dirty="0">
                <a:ln>
                  <a:noFill/>
                </a:ln>
                <a:solidFill>
                  <a:prstClr val="black"/>
                </a:solidFill>
                <a:effectLst/>
                <a:uLnTx/>
                <a:uFillTx/>
                <a:latin typeface="Calibri"/>
                <a:ea typeface="+mn-ea"/>
                <a:cs typeface="Calibri"/>
              </a:rPr>
              <a:t>l</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in</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part</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and</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B</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h</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fi</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 d</a:t>
            </a:r>
            <a:r>
              <a:rPr kumimoji="0" sz="1600" b="0" i="0" u="none" strike="noStrike" kern="1200" cap="none" spc="-20" normalizeH="0" baseline="0" noProof="0" dirty="0">
                <a:ln>
                  <a:noFill/>
                </a:ln>
                <a:solidFill>
                  <a:prstClr val="black"/>
                </a:solidFill>
                <a:effectLst/>
                <a:uLnTx/>
                <a:uFillTx/>
                <a:latin typeface="Calibri"/>
                <a:ea typeface="+mn-ea"/>
                <a:cs typeface="Calibri"/>
              </a:rPr>
              <a:t>at</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5" normalizeH="0" baseline="0" noProof="0" dirty="0">
                <a:ln>
                  <a:noFill/>
                </a:ln>
                <a:solidFill>
                  <a:prstClr val="black"/>
                </a:solidFill>
                <a:effectLst/>
                <a:uLnTx/>
                <a:uFillTx/>
                <a:latin typeface="Calibri"/>
                <a:ea typeface="+mn-ea"/>
                <a:cs typeface="Calibri"/>
              </a:rPr>
              <a:t>f</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el</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g</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b</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li</a:t>
            </a:r>
            <a:r>
              <a:rPr kumimoji="0" sz="1600" b="0" i="0" u="none" strike="noStrike" kern="1200" cap="none" spc="-10" normalizeH="0" baseline="0" noProof="0" dirty="0">
                <a:ln>
                  <a:noFill/>
                </a:ln>
                <a:solidFill>
                  <a:prstClr val="black"/>
                </a:solidFill>
                <a:effectLst/>
                <a:uLnTx/>
                <a:uFillTx/>
                <a:latin typeface="Calibri"/>
                <a:ea typeface="+mn-ea"/>
                <a:cs typeface="Calibri"/>
              </a:rPr>
              <a:t>ty</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247015" marR="0" lvl="0" indent="-234315" algn="l" defTabSz="914400" rtl="0" eaLnBrk="1" fontAlgn="auto" latinLnBrk="0" hangingPunct="1">
              <a:lnSpc>
                <a:spcPct val="100000"/>
              </a:lnSpc>
              <a:spcBef>
                <a:spcPts val="380"/>
              </a:spcBef>
              <a:spcAft>
                <a:spcPts val="0"/>
              </a:spcAft>
              <a:buClr>
                <a:srgbClr val="A4A4A4"/>
              </a:buClr>
              <a:buSzPct val="84375"/>
              <a:buFont typeface="Arial"/>
              <a:buChar char="•"/>
              <a:tabLst>
                <a:tab pos="247650"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Me</a:t>
            </a:r>
            <a:r>
              <a:rPr kumimoji="0" sz="1600" b="0" i="0" u="none" strike="noStrike" kern="1200" cap="none" spc="-25" normalizeH="0" baseline="0" noProof="0" dirty="0">
                <a:ln>
                  <a:noFill/>
                </a:ln>
                <a:solidFill>
                  <a:prstClr val="black"/>
                </a:solidFill>
                <a:effectLst/>
                <a:uLnTx/>
                <a:uFillTx/>
                <a:latin typeface="Calibri"/>
                <a:ea typeface="+mn-ea"/>
                <a:cs typeface="Calibri"/>
              </a:rPr>
              <a:t>m</a:t>
            </a:r>
            <a:r>
              <a:rPr kumimoji="0" sz="1600" b="0" i="0" u="none" strike="noStrike" kern="1200" cap="none" spc="-15" normalizeH="0" baseline="0" noProof="0" dirty="0">
                <a:ln>
                  <a:noFill/>
                </a:ln>
                <a:solidFill>
                  <a:prstClr val="black"/>
                </a:solidFill>
                <a:effectLst/>
                <a:uLnTx/>
                <a:uFillTx/>
                <a:latin typeface="Calibri"/>
                <a:ea typeface="+mn-ea"/>
                <a:cs typeface="Calibri"/>
              </a:rPr>
              <a:t>be</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30" normalizeH="0" baseline="0" noProof="0" dirty="0">
                <a:ln>
                  <a:noFill/>
                </a:ln>
                <a:solidFill>
                  <a:prstClr val="black"/>
                </a:solidFill>
                <a:effectLst/>
                <a:uLnTx/>
                <a:uFillTx/>
                <a:latin typeface="Calibri"/>
                <a:ea typeface="+mn-ea"/>
                <a:cs typeface="Calibri"/>
              </a:rPr>
              <a:t>w</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20" normalizeH="0" baseline="0" noProof="0" dirty="0">
                <a:ln>
                  <a:noFill/>
                </a:ln>
                <a:solidFill>
                  <a:prstClr val="black"/>
                </a:solidFill>
                <a:effectLst/>
                <a:uLnTx/>
                <a:uFillTx/>
                <a:latin typeface="Calibri"/>
                <a:ea typeface="+mn-ea"/>
                <a:cs typeface="Calibri"/>
              </a:rPr>
              <a:t>rk</a:t>
            </a:r>
            <a:r>
              <a:rPr kumimoji="0" sz="1600" b="0" i="0" u="none" strike="noStrike" kern="1200" cap="none" spc="-5"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g</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2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age </a:t>
            </a:r>
            <a:r>
              <a:rPr kumimoji="0" sz="1600" b="0" i="0" u="none" strike="noStrike" kern="1200" cap="none" spc="-20" normalizeH="0" baseline="0" noProof="0" dirty="0">
                <a:ln>
                  <a:noFill/>
                </a:ln>
                <a:solidFill>
                  <a:prstClr val="black"/>
                </a:solidFill>
                <a:effectLst/>
                <a:uLnTx/>
                <a:uFillTx/>
                <a:latin typeface="Calibri"/>
                <a:ea typeface="+mn-ea"/>
                <a:cs typeface="Calibri"/>
              </a:rPr>
              <a:t>6</a:t>
            </a:r>
            <a:r>
              <a:rPr kumimoji="0" sz="1600" b="0" i="0" u="none" strike="noStrike" kern="1200" cap="none" spc="-10" normalizeH="0" baseline="0" noProof="0" dirty="0">
                <a:ln>
                  <a:noFill/>
                </a:ln>
                <a:solidFill>
                  <a:prstClr val="black"/>
                </a:solidFill>
                <a:effectLst/>
                <a:uLnTx/>
                <a:uFillTx/>
                <a:latin typeface="Calibri"/>
                <a:ea typeface="+mn-ea"/>
                <a:cs typeface="Calibri"/>
              </a:rPr>
              <a:t>5</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mu</a:t>
            </a:r>
            <a:r>
              <a:rPr kumimoji="0" sz="1600" b="0" i="0" u="none" strike="noStrike" kern="1200" cap="none" spc="-2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en</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ol</a:t>
            </a:r>
            <a:r>
              <a:rPr kumimoji="0" sz="1600" b="0" i="0" u="none" strike="noStrike" kern="1200" cap="none" spc="-5" normalizeH="0" baseline="0" noProof="0" dirty="0">
                <a:ln>
                  <a:noFill/>
                </a:ln>
                <a:solidFill>
                  <a:prstClr val="black"/>
                </a:solidFill>
                <a:effectLst/>
                <a:uLnTx/>
                <a:uFillTx/>
                <a:latin typeface="Calibri"/>
                <a:ea typeface="+mn-ea"/>
                <a:cs typeface="Calibri"/>
              </a:rPr>
              <a:t>l</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in</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45" normalizeH="0" baseline="0" noProof="0" dirty="0">
                <a:ln>
                  <a:noFill/>
                </a:ln>
                <a:solidFill>
                  <a:prstClr val="black"/>
                </a:solidFill>
                <a:effectLst/>
                <a:uLnTx/>
                <a:uFillTx/>
                <a:latin typeface="Calibri"/>
                <a:ea typeface="+mn-ea"/>
                <a:cs typeface="Calibri"/>
              </a:rPr>
              <a:t>P</a:t>
            </a:r>
            <a:r>
              <a:rPr kumimoji="0" sz="1600" b="0" i="0" u="none" strike="noStrike" kern="1200" cap="none" spc="-10" normalizeH="0" baseline="0" noProof="0" dirty="0">
                <a:ln>
                  <a:noFill/>
                </a:ln>
                <a:solidFill>
                  <a:prstClr val="black"/>
                </a:solidFill>
                <a:effectLst/>
                <a:uLnTx/>
                <a:uFillTx/>
                <a:latin typeface="Calibri"/>
                <a:ea typeface="+mn-ea"/>
                <a:cs typeface="Calibri"/>
              </a:rPr>
              <a:t>art(s)</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a:t>
            </a:r>
            <a:r>
              <a:rPr kumimoji="0" sz="1600" b="0" i="0" u="none" strike="noStrike" kern="1200" cap="none" spc="-15" normalizeH="0" baseline="0" noProof="0" dirty="0">
                <a:ln>
                  <a:noFill/>
                </a:ln>
                <a:solidFill>
                  <a:prstClr val="black"/>
                </a:solidFill>
                <a:effectLst/>
                <a:uLnTx/>
                <a:uFillTx/>
                <a:latin typeface="Calibri"/>
                <a:ea typeface="+mn-ea"/>
                <a:cs typeface="Calibri"/>
              </a:rPr>
              <a:t>d</a:t>
            </a:r>
            <a:r>
              <a:rPr kumimoji="0" sz="1600" b="0" i="0" u="none" strike="noStrike" kern="1200" cap="none" spc="-40" normalizeH="0" baseline="0" noProof="0" dirty="0">
                <a:ln>
                  <a:noFill/>
                </a:ln>
                <a:solidFill>
                  <a:prstClr val="black"/>
                </a:solidFill>
                <a:effectLst/>
                <a:uLnTx/>
                <a:uFillTx/>
                <a:latin typeface="Calibri"/>
                <a:ea typeface="+mn-ea"/>
                <a:cs typeface="Calibri"/>
              </a:rPr>
              <a:t>/</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B</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40" normalizeH="0" baseline="0" noProof="0" dirty="0">
                <a:ln>
                  <a:noFill/>
                </a:ln>
                <a:solidFill>
                  <a:prstClr val="black"/>
                </a:solidFill>
                <a:effectLst/>
                <a:uLnTx/>
                <a:uFillTx/>
                <a:latin typeface="Calibri"/>
                <a:ea typeface="+mn-ea"/>
                <a:cs typeface="Calibri"/>
              </a:rPr>
              <a:t>f</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200025"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30" normalizeH="0" baseline="0" noProof="0" dirty="0">
                <a:ln>
                  <a:noFill/>
                </a:ln>
                <a:solidFill>
                  <a:prstClr val="black"/>
                </a:solidFill>
                <a:effectLst/>
                <a:uLnTx/>
                <a:uFillTx/>
                <a:latin typeface="Calibri"/>
                <a:ea typeface="+mn-ea"/>
                <a:cs typeface="Calibri"/>
              </a:rPr>
              <a:t>e</a:t>
            </a:r>
            <a:r>
              <a:rPr kumimoji="0" sz="1600" b="0" i="0" u="none" strike="noStrike" kern="1200" cap="none" spc="-15" normalizeH="0" baseline="0" noProof="0" dirty="0">
                <a:ln>
                  <a:noFill/>
                </a:ln>
                <a:solidFill>
                  <a:prstClr val="black"/>
                </a:solidFill>
                <a:effectLst/>
                <a:uLnTx/>
                <a:uFillTx/>
                <a:latin typeface="Calibri"/>
                <a:ea typeface="+mn-ea"/>
                <a:cs typeface="Calibri"/>
              </a:rPr>
              <a:t>f</a:t>
            </a:r>
            <a:r>
              <a:rPr kumimoji="0" sz="1600" b="0" i="0" u="none" strike="noStrike" kern="1200" cap="none" spc="-40" normalizeH="0" baseline="0" noProof="0" dirty="0">
                <a:ln>
                  <a:noFill/>
                </a:ln>
                <a:solidFill>
                  <a:prstClr val="black"/>
                </a:solidFill>
                <a:effectLst/>
                <a:uLnTx/>
                <a:uFillTx/>
                <a:latin typeface="Calibri"/>
                <a:ea typeface="+mn-ea"/>
                <a:cs typeface="Calibri"/>
              </a:rPr>
              <a:t>f</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0"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25" normalizeH="0" baseline="0" noProof="0" dirty="0">
                <a:ln>
                  <a:noFill/>
                </a:ln>
                <a:solidFill>
                  <a:prstClr val="black"/>
                </a:solidFill>
                <a:effectLst/>
                <a:uLnTx/>
                <a:uFillTx/>
                <a:latin typeface="Calibri"/>
                <a:ea typeface="+mn-ea"/>
                <a:cs typeface="Calibri"/>
              </a:rPr>
              <a:t>v</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d</a:t>
            </a:r>
            <a:r>
              <a:rPr kumimoji="0" sz="1600" b="0" i="0" u="none" strike="noStrike" kern="1200" cap="none" spc="-20" normalizeH="0" baseline="0" noProof="0" dirty="0">
                <a:ln>
                  <a:noFill/>
                </a:ln>
                <a:solidFill>
                  <a:prstClr val="black"/>
                </a:solidFill>
                <a:effectLst/>
                <a:uLnTx/>
                <a:uFillTx/>
                <a:latin typeface="Calibri"/>
                <a:ea typeface="+mn-ea"/>
                <a:cs typeface="Calibri"/>
              </a:rPr>
              <a:t>at</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the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f</a:t>
            </a:r>
            <a:r>
              <a:rPr kumimoji="0" sz="1600" b="0" i="0" u="none" strike="noStrike" kern="1200" cap="none" spc="5" normalizeH="0" baseline="0" noProof="0" dirty="0">
                <a:ln>
                  <a:noFill/>
                </a:ln>
                <a:solidFill>
                  <a:prstClr val="black"/>
                </a:solidFill>
                <a:effectLst/>
                <a:uLnTx/>
                <a:uFillTx/>
                <a:latin typeface="Calibri"/>
                <a:ea typeface="+mn-ea"/>
                <a:cs typeface="Calibri"/>
              </a:rPr>
              <a:t>i</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5" normalizeH="0" baseline="0" noProof="0" dirty="0">
                <a:ln>
                  <a:noFill/>
                </a:ln>
                <a:solidFill>
                  <a:prstClr val="black"/>
                </a:solidFill>
                <a:effectLst/>
                <a:uLnTx/>
                <a:uFillTx/>
                <a:latin typeface="Calibri"/>
                <a:ea typeface="+mn-ea"/>
                <a:cs typeface="Calibri"/>
              </a:rPr>
              <a:t>f</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the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20" normalizeH="0" baseline="0" noProof="0" dirty="0">
                <a:ln>
                  <a:noFill/>
                </a:ln>
                <a:solidFill>
                  <a:prstClr val="black"/>
                </a:solidFill>
                <a:effectLst/>
                <a:uLnTx/>
                <a:uFillTx/>
                <a:latin typeface="Calibri"/>
                <a:ea typeface="+mn-ea"/>
                <a:cs typeface="Calibri"/>
              </a:rPr>
              <a:t>mo</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th</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40" normalizeH="0" baseline="0" noProof="0" dirty="0">
                <a:ln>
                  <a:noFill/>
                </a:ln>
                <a:solidFill>
                  <a:prstClr val="black"/>
                </a:solidFill>
                <a:effectLst/>
                <a:uLnTx/>
                <a:uFillTx/>
                <a:latin typeface="Calibri"/>
                <a:ea typeface="+mn-ea"/>
                <a:cs typeface="Calibri"/>
              </a:rPr>
              <a:t>f</a:t>
            </a:r>
            <a:r>
              <a:rPr kumimoji="0" sz="1600" b="0" i="0" u="none" strike="noStrike" kern="1200" cap="none" spc="-5" normalizeH="0" baseline="0" noProof="0" dirty="0">
                <a:ln>
                  <a:noFill/>
                </a:ln>
                <a:solidFill>
                  <a:prstClr val="black"/>
                </a:solidFill>
                <a:effectLst/>
                <a:uLnTx/>
                <a:uFillTx/>
                <a:latin typeface="Calibri"/>
                <a:ea typeface="+mn-ea"/>
                <a:cs typeface="Calibri"/>
              </a:rPr>
              <a:t>ol</a:t>
            </a:r>
            <a:r>
              <a:rPr kumimoji="0" sz="1600" b="0" i="0" u="none" strike="noStrike" kern="1200" cap="none" spc="5" normalizeH="0" baseline="0" noProof="0" dirty="0">
                <a:ln>
                  <a:noFill/>
                </a:ln>
                <a:solidFill>
                  <a:prstClr val="black"/>
                </a:solidFill>
                <a:effectLst/>
                <a:uLnTx/>
                <a:uFillTx/>
                <a:latin typeface="Calibri"/>
                <a:ea typeface="+mn-ea"/>
                <a:cs typeface="Calibri"/>
              </a:rPr>
              <a:t>l</a:t>
            </a:r>
            <a:r>
              <a:rPr kumimoji="0" sz="1600" b="0" i="0" u="none" strike="noStrike" kern="1200" cap="none" spc="-2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wing</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their</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30"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5" normalizeH="0" baseline="0" noProof="0" dirty="0">
                <a:ln>
                  <a:noFill/>
                </a:ln>
                <a:solidFill>
                  <a:prstClr val="black"/>
                </a:solidFill>
                <a:effectLst/>
                <a:uLnTx/>
                <a:uFillTx/>
                <a:latin typeface="Calibri"/>
                <a:ea typeface="+mn-ea"/>
                <a:cs typeface="Calibri"/>
              </a:rPr>
              <a:t>m</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200025" marR="80010" lvl="0" indent="-187325" algn="l" defTabSz="914400" rtl="0" eaLnBrk="1" fontAlgn="auto" latinLnBrk="0" hangingPunct="1">
              <a:lnSpc>
                <a:spcPct val="100000"/>
              </a:lnSpc>
              <a:spcBef>
                <a:spcPts val="385"/>
              </a:spcBef>
              <a:spcAft>
                <a:spcPts val="0"/>
              </a:spcAft>
              <a:buClr>
                <a:srgbClr val="A4A4A4"/>
              </a:buClr>
              <a:buSzPct val="84375"/>
              <a:buFont typeface="Arial"/>
              <a:buChar char="•"/>
              <a:tabLst>
                <a:tab pos="247650" algn="l"/>
              </a:tabLst>
              <a:defRPr/>
            </a:pP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ti</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ed</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e-el</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g</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b</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m</a:t>
            </a:r>
            <a:r>
              <a:rPr kumimoji="0" sz="1600" b="0" i="0" u="none" strike="noStrike" kern="1200" cap="none" spc="-20"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mbe</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mu</a:t>
            </a:r>
            <a:r>
              <a:rPr kumimoji="0" sz="1600" b="0" i="0" u="none" strike="noStrike" kern="1200" cap="none" spc="-2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mai</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3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n</a:t>
            </a:r>
            <a:r>
              <a:rPr kumimoji="0" sz="1600" b="0" i="0" u="none" strike="noStrike" kern="1200" cap="none" spc="-25" normalizeH="0" baseline="0" noProof="0" dirty="0">
                <a:ln>
                  <a:noFill/>
                </a:ln>
                <a:solidFill>
                  <a:prstClr val="black"/>
                </a:solidFill>
                <a:effectLst/>
                <a:uLnTx/>
                <a:uFillTx/>
                <a:latin typeface="Calibri"/>
                <a:ea typeface="+mn-ea"/>
                <a:cs typeface="Calibri"/>
              </a:rPr>
              <a:t> c</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5" normalizeH="0" baseline="0" noProof="0" dirty="0">
                <a:ln>
                  <a:noFill/>
                </a:ln>
                <a:solidFill>
                  <a:prstClr val="black"/>
                </a:solidFill>
                <a:effectLst/>
                <a:uLnTx/>
                <a:uFillTx/>
                <a:latin typeface="Calibri"/>
                <a:ea typeface="+mn-ea"/>
                <a:cs typeface="Calibri"/>
              </a:rPr>
              <a:t>ti</a:t>
            </a:r>
            <a:r>
              <a:rPr kumimoji="0" sz="1600" b="0" i="0" u="none" strike="noStrike" kern="1200" cap="none" spc="-15" normalizeH="0" baseline="0" noProof="0" dirty="0">
                <a:ln>
                  <a:noFill/>
                </a:ln>
                <a:solidFill>
                  <a:prstClr val="black"/>
                </a:solidFill>
                <a:effectLst/>
                <a:uLnTx/>
                <a:uFillTx/>
                <a:latin typeface="Calibri"/>
                <a:ea typeface="+mn-ea"/>
                <a:cs typeface="Calibri"/>
              </a:rPr>
              <a:t>nuo</a:t>
            </a:r>
            <a:r>
              <a:rPr kumimoji="0" sz="1600" b="0" i="0" u="none" strike="noStrike" kern="1200" cap="none" spc="-10" normalizeH="0" baseline="0" noProof="0" dirty="0">
                <a:ln>
                  <a:noFill/>
                </a:ln>
                <a:solidFill>
                  <a:prstClr val="black"/>
                </a:solidFill>
                <a:effectLst/>
                <a:uLnTx/>
                <a:uFillTx/>
                <a:latin typeface="Calibri"/>
                <a:ea typeface="+mn-ea"/>
                <a:cs typeface="Calibri"/>
              </a:rPr>
              <a:t>us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en</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ol</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5" normalizeH="0" baseline="0" noProof="0" dirty="0">
                <a:ln>
                  <a:noFill/>
                </a:ln>
                <a:solidFill>
                  <a:prstClr val="black"/>
                </a:solidFill>
                <a:effectLst/>
                <a:uLnTx/>
                <a:uFillTx/>
                <a:latin typeface="Calibri"/>
                <a:ea typeface="+mn-ea"/>
                <a:cs typeface="Calibri"/>
              </a:rPr>
              <a:t>m</a:t>
            </a:r>
            <a:r>
              <a:rPr kumimoji="0" sz="1600" b="0" i="0" u="none" strike="noStrike" kern="1200" cap="none" spc="-20" normalizeH="0" baseline="0" noProof="0" dirty="0">
                <a:ln>
                  <a:noFill/>
                </a:ln>
                <a:solidFill>
                  <a:prstClr val="black"/>
                </a:solidFill>
                <a:effectLst/>
                <a:uLnTx/>
                <a:uFillTx/>
                <a:latin typeface="Calibri"/>
                <a:ea typeface="+mn-ea"/>
                <a:cs typeface="Calibri"/>
              </a:rPr>
              <a:t>e</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in</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 Parts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A&amp;B;</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b</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subjec</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to</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disenrollmen</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and/or </a:t>
            </a:r>
            <a:r>
              <a:rPr kumimoji="0" sz="1600" b="0" i="0" u="none" strike="noStrike" kern="1200" cap="none" spc="-15" normalizeH="0" baseline="0" noProof="0" dirty="0">
                <a:ln>
                  <a:noFill/>
                </a:ln>
                <a:solidFill>
                  <a:prstClr val="black"/>
                </a:solidFill>
                <a:effectLst/>
                <a:uLnTx/>
                <a:uFillTx/>
                <a:latin typeface="Calibri"/>
                <a:ea typeface="+mn-ea"/>
                <a:cs typeface="Calibri"/>
              </a:rPr>
              <a:t>highe</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surcharged</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200025"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nonrefundabl</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premium</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($625</a:t>
            </a:r>
            <a:r>
              <a:rPr kumimoji="0" sz="1600" b="0" i="0" u="none" strike="noStrike" kern="1200" cap="none" spc="4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pe</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missing</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part</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u</a:t>
            </a:r>
            <a:r>
              <a:rPr kumimoji="0" sz="1600" b="0" i="0" u="none" strike="noStrike" kern="1200" cap="none" spc="-10" normalizeH="0" baseline="0" noProof="0" dirty="0">
                <a:ln>
                  <a:noFill/>
                </a:ln>
                <a:solidFill>
                  <a:prstClr val="black"/>
                </a:solidFill>
                <a:effectLst/>
                <a:uLnTx/>
                <a:uFillTx/>
                <a:latin typeface="Calibri"/>
                <a:ea typeface="+mn-ea"/>
                <a:cs typeface="Calibri"/>
              </a:rPr>
              <a:t>p</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to</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$1,250/month)</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200025" marR="5080" lvl="0" indent="-187325" algn="l" defTabSz="914400" rtl="0" eaLnBrk="1" fontAlgn="auto" latinLnBrk="0" hangingPunct="1">
              <a:lnSpc>
                <a:spcPct val="100000"/>
              </a:lnSpc>
              <a:spcBef>
                <a:spcPts val="380"/>
              </a:spcBef>
              <a:spcAft>
                <a:spcPts val="0"/>
              </a:spcAft>
              <a:buClr>
                <a:srgbClr val="A4A4A4"/>
              </a:buClr>
              <a:buSzPct val="84375"/>
              <a:buFont typeface="Arial"/>
              <a:buChar char="•"/>
              <a:tabLst>
                <a:tab pos="247650"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h</a:t>
            </a:r>
            <a:r>
              <a:rPr kumimoji="0" sz="1600" b="0" i="0" u="none" strike="noStrike" kern="1200" cap="none" spc="-15" normalizeH="0" baseline="0" noProof="0" dirty="0">
                <a:ln>
                  <a:noFill/>
                </a:ln>
                <a:solidFill>
                  <a:prstClr val="black"/>
                </a:solidFill>
                <a:effectLst/>
                <a:uLnTx/>
                <a:uFillTx/>
                <a:latin typeface="Calibri"/>
                <a:ea typeface="+mn-ea"/>
                <a:cs typeface="Calibri"/>
              </a:rPr>
              <a:t>os</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25" normalizeH="0" baseline="0" noProof="0" dirty="0">
                <a:ln>
                  <a:noFill/>
                </a:ln>
                <a:solidFill>
                  <a:prstClr val="black"/>
                </a:solidFill>
                <a:effectLst/>
                <a:uLnTx/>
                <a:uFillTx/>
                <a:latin typeface="Calibri"/>
                <a:ea typeface="+mn-ea"/>
                <a:cs typeface="Calibri"/>
              </a:rPr>
              <a:t>ov</a:t>
            </a:r>
            <a:r>
              <a:rPr kumimoji="0" sz="1600" b="0" i="0" u="none" strike="noStrike" kern="1200" cap="none" spc="-10" normalizeH="0" baseline="0" noProof="0" dirty="0">
                <a:ln>
                  <a:noFill/>
                </a:ln>
                <a:solidFill>
                  <a:prstClr val="black"/>
                </a:solidFill>
                <a:effectLst/>
                <a:uLnTx/>
                <a:uFillTx/>
                <a:latin typeface="Calibri"/>
                <a:ea typeface="+mn-ea"/>
                <a:cs typeface="Calibri"/>
              </a:rPr>
              <a:t>er</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6</a:t>
            </a:r>
            <a:r>
              <a:rPr kumimoji="0" sz="1600" b="0" i="0" u="none" strike="noStrike" kern="1200" cap="none" spc="-10" normalizeH="0" baseline="0" noProof="0" dirty="0">
                <a:ln>
                  <a:noFill/>
                </a:ln>
                <a:solidFill>
                  <a:prstClr val="black"/>
                </a:solidFill>
                <a:effectLst/>
                <a:uLnTx/>
                <a:uFillTx/>
                <a:latin typeface="Calibri"/>
                <a:ea typeface="+mn-ea"/>
                <a:cs typeface="Calibri"/>
              </a:rPr>
              <a:t>5</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and</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ti</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ed</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espons</a:t>
            </a:r>
            <a:r>
              <a:rPr kumimoji="0" sz="1600" b="0" i="0" u="none" strike="noStrike" kern="1200" cap="none" spc="-15" normalizeH="0" baseline="0" noProof="0" dirty="0">
                <a:ln>
                  <a:noFill/>
                </a:ln>
                <a:solidFill>
                  <a:prstClr val="black"/>
                </a:solidFill>
                <a:effectLst/>
                <a:uLnTx/>
                <a:uFillTx/>
                <a:latin typeface="Calibri"/>
                <a:ea typeface="+mn-ea"/>
                <a:cs typeface="Calibri"/>
              </a:rPr>
              <a:t>ib</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40" normalizeH="0" baseline="0" noProof="0" dirty="0">
                <a:ln>
                  <a:noFill/>
                </a:ln>
                <a:solidFill>
                  <a:prstClr val="black"/>
                </a:solidFill>
                <a:effectLst/>
                <a:uLnTx/>
                <a:uFillTx/>
                <a:latin typeface="Calibri"/>
                <a:ea typeface="+mn-ea"/>
                <a:cs typeface="Calibri"/>
              </a:rPr>
              <a:t>f</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t>
            </a:r>
            <a:r>
              <a:rPr kumimoji="0" sz="1600" b="0" i="0" u="none" strike="noStrike" kern="1200" cap="none" spc="-30" normalizeH="0" baseline="0" noProof="0" dirty="0">
                <a:ln>
                  <a:noFill/>
                </a:ln>
                <a:solidFill>
                  <a:prstClr val="black"/>
                </a:solidFill>
                <a:effectLst/>
                <a:uLnTx/>
                <a:uFillTx/>
                <a:latin typeface="Calibri"/>
                <a:ea typeface="+mn-ea"/>
                <a:cs typeface="Calibri"/>
              </a:rPr>
              <a:t>a</a:t>
            </a:r>
            <a:r>
              <a:rPr kumimoji="0" sz="1600" b="0" i="0" u="none" strike="noStrike" kern="1200" cap="none" spc="-10" normalizeH="0" baseline="0" noProof="0" dirty="0">
                <a:ln>
                  <a:noFill/>
                </a:ln>
                <a:solidFill>
                  <a:prstClr val="black"/>
                </a:solidFill>
                <a:effectLst/>
                <a:uLnTx/>
                <a:uFillTx/>
                <a:latin typeface="Calibri"/>
                <a:ea typeface="+mn-ea"/>
                <a:cs typeface="Calibri"/>
              </a:rPr>
              <a:t>ying</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h</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1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B</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5" normalizeH="0" baseline="0" noProof="0" dirty="0">
                <a:ln>
                  <a:noFill/>
                </a:ln>
                <a:solidFill>
                  <a:prstClr val="black"/>
                </a:solidFill>
                <a:effectLst/>
                <a:uLnTx/>
                <a:uFillTx/>
                <a:latin typeface="Calibri"/>
                <a:ea typeface="+mn-ea"/>
                <a:cs typeface="Calibri"/>
              </a:rPr>
              <a:t>m</a:t>
            </a:r>
            <a:r>
              <a:rPr kumimoji="0" sz="1600" b="0" i="0" u="none" strike="noStrike" kern="1200" cap="none" spc="-5"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um</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and a</a:t>
            </a:r>
            <a:r>
              <a:rPr kumimoji="0" sz="1600" b="0" i="0" u="none" strike="noStrike" kern="1200" cap="none" spc="-3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y</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in</a:t>
            </a:r>
            <a:r>
              <a:rPr kumimoji="0" sz="1600" b="0" i="0" u="none" strike="noStrike" kern="1200" cap="none" spc="-30" normalizeH="0" baseline="0" noProof="0" dirty="0">
                <a:ln>
                  <a:noFill/>
                </a:ln>
                <a:solidFill>
                  <a:prstClr val="black"/>
                </a:solidFill>
                <a:effectLst/>
                <a:uLnTx/>
                <a:uFillTx/>
                <a:latin typeface="Calibri"/>
                <a:ea typeface="+mn-ea"/>
                <a:cs typeface="Calibri"/>
              </a:rPr>
              <a:t>c</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25" normalizeH="0" baseline="0" noProof="0" dirty="0">
                <a:ln>
                  <a:noFill/>
                </a:ln>
                <a:solidFill>
                  <a:prstClr val="black"/>
                </a:solidFill>
                <a:effectLst/>
                <a:uLnTx/>
                <a:uFillTx/>
                <a:latin typeface="Calibri"/>
                <a:ea typeface="+mn-ea"/>
                <a:cs typeface="Calibri"/>
              </a:rPr>
              <a:t>m</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el</a:t>
            </a:r>
            <a:r>
              <a:rPr kumimoji="0" sz="1600" b="0" i="0" u="none" strike="noStrike" kern="1200" cap="none" spc="-20" normalizeH="0" baseline="0" noProof="0" dirty="0">
                <a:ln>
                  <a:noFill/>
                </a:ln>
                <a:solidFill>
                  <a:prstClr val="black"/>
                </a:solidFill>
                <a:effectLst/>
                <a:uLnTx/>
                <a:uFillTx/>
                <a:latin typeface="Calibri"/>
                <a:ea typeface="+mn-ea"/>
                <a:cs typeface="Calibri"/>
              </a:rPr>
              <a:t>at</a:t>
            </a:r>
            <a:r>
              <a:rPr kumimoji="0" sz="1600" b="0" i="0" u="none" strike="noStrike" kern="1200" cap="none" spc="-10" normalizeH="0" baseline="0" noProof="0" dirty="0">
                <a:ln>
                  <a:noFill/>
                </a:ln>
                <a:solidFill>
                  <a:prstClr val="black"/>
                </a:solidFill>
                <a:effectLst/>
                <a:uLnTx/>
                <a:uFillTx/>
                <a:latin typeface="Calibri"/>
                <a:ea typeface="+mn-ea"/>
                <a:cs typeface="Calibri"/>
              </a:rPr>
              <a:t>ed</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20" normalizeH="0" baseline="0" noProof="0" dirty="0">
                <a:ln>
                  <a:noFill/>
                </a:ln>
                <a:solidFill>
                  <a:prstClr val="black"/>
                </a:solidFill>
                <a:effectLst/>
                <a:uLnTx/>
                <a:uFillTx/>
                <a:latin typeface="Calibri"/>
                <a:ea typeface="+mn-ea"/>
                <a:cs typeface="Calibri"/>
              </a:rPr>
              <a:t>mo</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thly</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adju</a:t>
            </a:r>
            <a:r>
              <a:rPr kumimoji="0" sz="1600" b="0" i="0" u="none" strike="noStrike" kern="1200" cap="none" spc="-2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tme</a:t>
            </a:r>
            <a:r>
              <a:rPr kumimoji="0" sz="1600" b="0" i="0" u="none" strike="noStrike" kern="1200" cap="none" spc="-30"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15" normalizeH="0" baseline="0" noProof="0" dirty="0">
                <a:ln>
                  <a:noFill/>
                </a:ln>
                <a:solidFill>
                  <a:prstClr val="black"/>
                </a:solidFill>
                <a:effectLst/>
                <a:uLnTx/>
                <a:uFillTx/>
                <a:latin typeface="Calibri"/>
                <a:ea typeface="+mn-ea"/>
                <a:cs typeface="Calibri"/>
              </a:rPr>
              <a:t>mou</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(IRMAA)</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if</a:t>
            </a:r>
            <a:r>
              <a:rPr kumimoji="0" sz="1600" b="0" i="0" u="none" strike="noStrike" kern="1200" cap="none" spc="-10" normalizeH="0" baseline="0" noProof="0" dirty="0">
                <a:ln>
                  <a:noFill/>
                </a:ln>
                <a:solidFill>
                  <a:prstClr val="black"/>
                </a:solidFill>
                <a:effectLst/>
                <a:uLnTx/>
                <a:uFillTx/>
                <a:latin typeface="Calibri"/>
                <a:ea typeface="+mn-ea"/>
                <a:cs typeface="Calibri"/>
              </a:rPr>
              <a:t> app</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5" normalizeH="0" baseline="0" noProof="0" dirty="0">
                <a:ln>
                  <a:noFill/>
                </a:ln>
                <a:solidFill>
                  <a:prstClr val="black"/>
                </a:solidFill>
                <a:effectLst/>
                <a:uLnTx/>
                <a:uFillTx/>
                <a:latin typeface="Calibri"/>
                <a:ea typeface="+mn-ea"/>
                <a:cs typeface="Calibri"/>
              </a:rPr>
              <a:t>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ab</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35"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in</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add</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n</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2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o mo</a:t>
            </a:r>
            <a:r>
              <a:rPr kumimoji="0" sz="1600" b="0" i="0" u="none" strike="noStrike" kern="1200" cap="none" spc="-30"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h</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0" normalizeH="0" baseline="0" noProof="0" dirty="0">
                <a:ln>
                  <a:noFill/>
                </a:ln>
                <a:solidFill>
                  <a:prstClr val="black"/>
                </a:solidFill>
                <a:effectLst/>
                <a:uLnTx/>
                <a:uFillTx/>
                <a:latin typeface="Calibri"/>
                <a:ea typeface="+mn-ea"/>
                <a:cs typeface="Calibri"/>
              </a:rPr>
              <a:t>y</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pl</a:t>
            </a:r>
            <a:r>
              <a:rPr kumimoji="0" sz="1600" b="0" i="0" u="none" strike="noStrike" kern="1200" cap="none" spc="-5" normalizeH="0" baseline="0" noProof="0" dirty="0">
                <a:ln>
                  <a:noFill/>
                </a:ln>
                <a:solidFill>
                  <a:prstClr val="black"/>
                </a:solidFill>
                <a:effectLst/>
                <a:uLnTx/>
                <a:uFillTx/>
                <a:latin typeface="Calibri"/>
                <a:ea typeface="+mn-ea"/>
                <a:cs typeface="Calibri"/>
              </a:rPr>
              <a:t>a</a:t>
            </a:r>
            <a:r>
              <a:rPr kumimoji="0" sz="1600" b="0" i="0" u="none" strike="noStrike" kern="1200" cap="none" spc="-10" normalizeH="0" baseline="0" noProof="0" dirty="0">
                <a:ln>
                  <a:noFill/>
                </a:ln>
                <a:solidFill>
                  <a:prstClr val="black"/>
                </a:solidFill>
                <a:effectLst/>
                <a:uLnTx/>
                <a:uFillTx/>
                <a:latin typeface="Calibri"/>
                <a:ea typeface="+mn-ea"/>
                <a:cs typeface="Calibri"/>
              </a:rPr>
              <a:t>n</a:t>
            </a:r>
            <a:r>
              <a:rPr kumimoji="0" sz="1600" b="0" i="0" u="none" strike="noStrike" kern="1200" cap="none" spc="-15" normalizeH="0" baseline="0" noProof="0" dirty="0">
                <a:ln>
                  <a:noFill/>
                </a:ln>
                <a:solidFill>
                  <a:prstClr val="black"/>
                </a:solidFill>
                <a:effectLst/>
                <a:uLnTx/>
                <a:uFillTx/>
                <a:latin typeface="Calibri"/>
                <a:ea typeface="+mn-ea"/>
                <a:cs typeface="Calibri"/>
              </a:rPr>
              <a:t> p</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5" normalizeH="0" baseline="0" noProof="0" dirty="0">
                <a:ln>
                  <a:noFill/>
                </a:ln>
                <a:solidFill>
                  <a:prstClr val="black"/>
                </a:solidFill>
                <a:effectLst/>
                <a:uLnTx/>
                <a:uFillTx/>
                <a:latin typeface="Calibri"/>
                <a:ea typeface="+mn-ea"/>
                <a:cs typeface="Calibri"/>
              </a:rPr>
              <a:t>m</a:t>
            </a:r>
            <a:r>
              <a:rPr kumimoji="0" sz="1600" b="0" i="0" u="none" strike="noStrike" kern="1200" cap="none" spc="-5"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ums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200025" marR="380365" lvl="0" indent="-187325" algn="l" defTabSz="914400" rtl="0" eaLnBrk="1" fontAlgn="auto" latinLnBrk="0" hangingPunct="1">
              <a:lnSpc>
                <a:spcPct val="100000"/>
              </a:lnSpc>
              <a:spcBef>
                <a:spcPts val="380"/>
              </a:spcBef>
              <a:spcAft>
                <a:spcPts val="0"/>
              </a:spcAft>
              <a:buClr>
                <a:srgbClr val="A4A4A4"/>
              </a:buClr>
              <a:buSzPct val="84375"/>
              <a:buFont typeface="Arial"/>
              <a:buChar char="•"/>
              <a:tabLst>
                <a:tab pos="247650" algn="l"/>
              </a:tabLst>
              <a:defRPr/>
            </a:pPr>
            <a:r>
              <a:rPr kumimoji="0" sz="1600" b="0" i="0" u="none" strike="noStrike" kern="1200" cap="none" spc="-45" normalizeH="0" baseline="0" noProof="0" dirty="0">
                <a:ln>
                  <a:noFill/>
                </a:ln>
                <a:solidFill>
                  <a:prstClr val="black"/>
                </a:solidFill>
                <a:effectLst/>
                <a:uLnTx/>
                <a:uFillTx/>
                <a:latin typeface="Calibri"/>
                <a:ea typeface="+mn-ea"/>
                <a:cs typeface="Calibri"/>
              </a:rPr>
              <a:t>P</a:t>
            </a:r>
            <a:r>
              <a:rPr kumimoji="0" sz="1600" b="0" i="0" u="none" strike="noStrike" kern="1200" cap="none" spc="-10" normalizeH="0" baseline="0" noProof="0" dirty="0">
                <a:ln>
                  <a:noFill/>
                </a:ln>
                <a:solidFill>
                  <a:prstClr val="black"/>
                </a:solidFill>
                <a:effectLst/>
                <a:uLnTx/>
                <a:uFillTx/>
                <a:latin typeface="Calibri"/>
                <a:ea typeface="+mn-ea"/>
                <a:cs typeface="Calibri"/>
              </a:rPr>
              <a:t>er</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CMS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2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u</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0" normalizeH="0" baseline="0" noProof="0" dirty="0">
                <a:ln>
                  <a:noFill/>
                </a:ln>
                <a:solidFill>
                  <a:prstClr val="black"/>
                </a:solidFill>
                <a:effectLst/>
                <a:uLnTx/>
                <a:uFillTx/>
                <a:latin typeface="Calibri"/>
                <a:ea typeface="+mn-ea"/>
                <a:cs typeface="Calibri"/>
              </a:rPr>
              <a:t>es,</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m</a:t>
            </a:r>
            <a:r>
              <a:rPr kumimoji="0" sz="1600" b="0" i="0" u="none" strike="noStrike" kern="1200" cap="none" spc="-20"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mbe</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m</a:t>
            </a:r>
            <a:r>
              <a:rPr kumimoji="0" sz="1600" b="0" i="0" u="none" strike="noStrike" kern="1200" cap="none" spc="-35" normalizeH="0" baseline="0" noProof="0" dirty="0">
                <a:ln>
                  <a:noFill/>
                </a:ln>
                <a:solidFill>
                  <a:prstClr val="black"/>
                </a:solidFill>
                <a:effectLst/>
                <a:uLnTx/>
                <a:uFillTx/>
                <a:latin typeface="Calibri"/>
                <a:ea typeface="+mn-ea"/>
                <a:cs typeface="Calibri"/>
              </a:rPr>
              <a:t>a</a:t>
            </a:r>
            <a:r>
              <a:rPr kumimoji="0" sz="1600" b="0" i="0" u="none" strike="noStrike" kern="1200" cap="none" spc="-10" normalizeH="0" baseline="0" noProof="0" dirty="0">
                <a:ln>
                  <a:noFill/>
                </a:ln>
                <a:solidFill>
                  <a:prstClr val="black"/>
                </a:solidFill>
                <a:effectLst/>
                <a:uLnTx/>
                <a:uFillTx/>
                <a:latin typeface="Calibri"/>
                <a:ea typeface="+mn-ea"/>
                <a:cs typeface="Calibri"/>
              </a:rPr>
              <a:t>y</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onl</a:t>
            </a:r>
            <a:r>
              <a:rPr kumimoji="0" sz="1600" b="0" i="0" u="none" strike="noStrike" kern="1200" cap="none" spc="-10" normalizeH="0" baseline="0" noProof="0" dirty="0">
                <a:ln>
                  <a:noFill/>
                </a:ln>
                <a:solidFill>
                  <a:prstClr val="black"/>
                </a:solidFill>
                <a:effectLst/>
                <a:uLnTx/>
                <a:uFillTx/>
                <a:latin typeface="Calibri"/>
                <a:ea typeface="+mn-ea"/>
                <a:cs typeface="Calibri"/>
              </a:rPr>
              <a:t>y</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b</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en</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ol</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0" normalizeH="0" baseline="0" noProof="0" dirty="0">
                <a:ln>
                  <a:noFill/>
                </a:ln>
                <a:solidFill>
                  <a:prstClr val="black"/>
                </a:solidFill>
                <a:effectLst/>
                <a:uLnTx/>
                <a:uFillTx/>
                <a:latin typeface="Calibri"/>
                <a:ea typeface="+mn-ea"/>
                <a:cs typeface="Calibri"/>
              </a:rPr>
              <a:t>ed</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in</a:t>
            </a:r>
            <a:r>
              <a:rPr kumimoji="0" sz="1600" b="0" i="0" u="none" strike="noStrike" kern="1200" cap="none" spc="-15" normalizeH="0" baseline="0" noProof="0" dirty="0">
                <a:ln>
                  <a:noFill/>
                </a:ln>
                <a:solidFill>
                  <a:prstClr val="black"/>
                </a:solidFill>
                <a:effectLst/>
                <a:uLnTx/>
                <a:uFillTx/>
                <a:latin typeface="Calibri"/>
                <a:ea typeface="+mn-ea"/>
                <a:cs typeface="Calibri"/>
              </a:rPr>
              <a:t> on</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45" normalizeH="0" baseline="0" noProof="0" dirty="0">
                <a:ln>
                  <a:noFill/>
                </a:ln>
                <a:solidFill>
                  <a:prstClr val="black"/>
                </a:solidFill>
                <a:effectLst/>
                <a:uLnTx/>
                <a:uFillTx/>
                <a:latin typeface="Calibri"/>
                <a:ea typeface="+mn-ea"/>
                <a:cs typeface="Calibri"/>
              </a:rPr>
              <a:t>P</a:t>
            </a:r>
            <a:r>
              <a:rPr kumimoji="0" sz="1600" b="0" i="0" u="none" strike="noStrike" kern="1200" cap="none" spc="-10" normalizeH="0" baseline="0" noProof="0" dirty="0">
                <a:ln>
                  <a:noFill/>
                </a:ln>
                <a:solidFill>
                  <a:prstClr val="black"/>
                </a:solidFill>
                <a:effectLst/>
                <a:uLnTx/>
                <a:uFillTx/>
                <a:latin typeface="Calibri"/>
                <a:ea typeface="+mn-ea"/>
                <a:cs typeface="Calibri"/>
              </a:rPr>
              <a:t>art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D</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es</a:t>
            </a:r>
            <a:r>
              <a:rPr kumimoji="0" sz="1600" b="0" i="0" u="none" strike="noStrike" kern="1200" cap="none" spc="-20" normalizeH="0" baseline="0" noProof="0" dirty="0">
                <a:ln>
                  <a:noFill/>
                </a:ln>
                <a:solidFill>
                  <a:prstClr val="black"/>
                </a:solidFill>
                <a:effectLst/>
                <a:uLnTx/>
                <a:uFillTx/>
                <a:latin typeface="Calibri"/>
                <a:ea typeface="+mn-ea"/>
                <a:cs typeface="Calibri"/>
              </a:rPr>
              <a:t>c</a:t>
            </a:r>
            <a:r>
              <a:rPr kumimoji="0" sz="1600" b="0" i="0" u="none" strike="noStrike" kern="1200" cap="none" spc="-15" normalizeH="0" baseline="0" noProof="0" dirty="0">
                <a:ln>
                  <a:noFill/>
                </a:ln>
                <a:solidFill>
                  <a:prstClr val="black"/>
                </a:solidFill>
                <a:effectLst/>
                <a:uLnTx/>
                <a:uFillTx/>
                <a:latin typeface="Calibri"/>
                <a:ea typeface="+mn-ea"/>
                <a:cs typeface="Calibri"/>
              </a:rPr>
              <a:t>r</a:t>
            </a:r>
            <a:r>
              <a:rPr kumimoji="0" sz="1600" b="0" i="0" u="none" strike="noStrike" kern="1200" cap="none" spc="-5" normalizeH="0" baseline="0" noProof="0" dirty="0">
                <a:ln>
                  <a:noFill/>
                </a:ln>
                <a:solidFill>
                  <a:prstClr val="black"/>
                </a:solidFill>
                <a:effectLst/>
                <a:uLnTx/>
                <a:uFillTx/>
                <a:latin typeface="Calibri"/>
                <a:ea typeface="+mn-ea"/>
                <a:cs typeface="Calibri"/>
              </a:rPr>
              <a:t>i</a:t>
            </a:r>
            <a:r>
              <a:rPr kumimoji="0" sz="1600" b="0" i="0" u="none" strike="noStrike" kern="1200" cap="none" spc="-25" normalizeH="0" baseline="0" noProof="0" dirty="0">
                <a:ln>
                  <a:noFill/>
                </a:ln>
                <a:solidFill>
                  <a:prstClr val="black"/>
                </a:solidFill>
                <a:effectLst/>
                <a:uLnTx/>
                <a:uFillTx/>
                <a:latin typeface="Calibri"/>
                <a:ea typeface="+mn-ea"/>
                <a:cs typeface="Calibri"/>
              </a:rPr>
              <a:t>p</a:t>
            </a:r>
            <a:r>
              <a:rPr kumimoji="0" sz="1600" b="0" i="0" u="none" strike="noStrike" kern="1200" cap="none" spc="-5" normalizeH="0" baseline="0" noProof="0" dirty="0">
                <a:ln>
                  <a:noFill/>
                </a:ln>
                <a:solidFill>
                  <a:prstClr val="black"/>
                </a:solidFill>
                <a:effectLst/>
                <a:uLnTx/>
                <a:uFillTx/>
                <a:latin typeface="Calibri"/>
                <a:ea typeface="+mn-ea"/>
                <a:cs typeface="Calibri"/>
              </a:rPr>
              <a:t>ti</a:t>
            </a:r>
            <a:r>
              <a:rPr kumimoji="0" sz="1600" b="0" i="0" u="none" strike="noStrike" kern="1200" cap="none" spc="-15" normalizeH="0" baseline="0" noProof="0" dirty="0">
                <a:ln>
                  <a:noFill/>
                </a:ln>
                <a:solidFill>
                  <a:prstClr val="black"/>
                </a:solidFill>
                <a:effectLst/>
                <a:uLnTx/>
                <a:uFillTx/>
                <a:latin typeface="Calibri"/>
                <a:ea typeface="+mn-ea"/>
                <a:cs typeface="Calibri"/>
              </a:rPr>
              <a:t>on dru</a:t>
            </a:r>
            <a:r>
              <a:rPr kumimoji="0" sz="1600" b="0" i="0" u="none" strike="noStrike" kern="1200" cap="none" spc="-10" normalizeH="0" baseline="0" noProof="0" dirty="0">
                <a:ln>
                  <a:noFill/>
                </a:ln>
                <a:solidFill>
                  <a:prstClr val="black"/>
                </a:solidFill>
                <a:effectLst/>
                <a:uLnTx/>
                <a:uFillTx/>
                <a:latin typeface="Calibri"/>
                <a:ea typeface="+mn-ea"/>
                <a:cs typeface="Calibri"/>
              </a:rPr>
              <a:t>g</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plan</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74345" marR="85090" lvl="1" indent="-234950" algn="l" defTabSz="914400" rtl="0" eaLnBrk="1" fontAlgn="auto" latinLnBrk="0" hangingPunct="1">
              <a:lnSpc>
                <a:spcPct val="100000"/>
              </a:lnSpc>
              <a:spcBef>
                <a:spcPts val="384"/>
              </a:spcBef>
              <a:spcAft>
                <a:spcPts val="0"/>
              </a:spcAft>
              <a:buClr>
                <a:srgbClr val="A4A4A4"/>
              </a:buClr>
              <a:buSzPct val="84375"/>
              <a:buFont typeface="Arial"/>
              <a:buChar char="•"/>
              <a:tabLst>
                <a:tab pos="474980" algn="l"/>
              </a:tabLst>
              <a:defRPr/>
            </a:pPr>
            <a:r>
              <a:rPr kumimoji="0" sz="1600" b="0" i="0" u="none" strike="noStrike" kern="1200" cap="none" spc="-10" normalizeH="0" baseline="0" noProof="0" dirty="0">
                <a:ln>
                  <a:noFill/>
                </a:ln>
                <a:solidFill>
                  <a:srgbClr val="C00000"/>
                </a:solidFill>
                <a:effectLst/>
                <a:uLnTx/>
                <a:uFillTx/>
                <a:latin typeface="Calibri"/>
                <a:ea typeface="+mn-ea"/>
                <a:cs typeface="Calibri"/>
              </a:rPr>
              <a:t>R</a:t>
            </a:r>
            <a:r>
              <a:rPr kumimoji="0" sz="1600" b="0" i="0" u="none" strike="noStrike" kern="1200" cap="none" spc="-25" normalizeH="0" baseline="0" noProof="0" dirty="0">
                <a:ln>
                  <a:noFill/>
                </a:ln>
                <a:solidFill>
                  <a:srgbClr val="C00000"/>
                </a:solidFill>
                <a:effectLst/>
                <a:uLnTx/>
                <a:uFillTx/>
                <a:latin typeface="Calibri"/>
                <a:ea typeface="+mn-ea"/>
                <a:cs typeface="Calibri"/>
              </a:rPr>
              <a:t>E</a:t>
            </a:r>
            <a:r>
              <a:rPr kumimoji="0" sz="1600" b="0" i="0" u="none" strike="noStrike" kern="1200" cap="none" spc="-15" normalizeH="0" baseline="0" noProof="0" dirty="0">
                <a:ln>
                  <a:noFill/>
                </a:ln>
                <a:solidFill>
                  <a:srgbClr val="C00000"/>
                </a:solidFill>
                <a:effectLst/>
                <a:uLnTx/>
                <a:uFillTx/>
                <a:latin typeface="Calibri"/>
                <a:ea typeface="+mn-ea"/>
                <a:cs typeface="Calibri"/>
              </a:rPr>
              <a:t>S</a:t>
            </a:r>
            <a:r>
              <a:rPr kumimoji="0" sz="1600" b="0" i="0" u="none" strike="noStrike" kern="1200" cap="none" spc="-10" normalizeH="0" baseline="0" noProof="0" dirty="0">
                <a:ln>
                  <a:noFill/>
                </a:ln>
                <a:solidFill>
                  <a:srgbClr val="C00000"/>
                </a:solidFill>
                <a:effectLst/>
                <a:uLnTx/>
                <a:uFillTx/>
                <a:latin typeface="Calibri"/>
                <a:ea typeface="+mn-ea"/>
                <a:cs typeface="Calibri"/>
              </a:rPr>
              <a:t>IG</a:t>
            </a:r>
            <a:r>
              <a:rPr lang="en-US" sz="1600" spc="20" dirty="0">
                <a:solidFill>
                  <a:srgbClr val="C00000"/>
                </a:solidFill>
                <a:latin typeface="Calibri"/>
                <a:cs typeface="Calibri"/>
              </a:rPr>
              <a:t>/</a:t>
            </a:r>
            <a:r>
              <a:rPr kumimoji="0" sz="1600" b="0" i="0" u="none" strike="noStrike" kern="1200" cap="none" spc="-15" normalizeH="0" baseline="0" noProof="0" dirty="0">
                <a:ln>
                  <a:noFill/>
                </a:ln>
                <a:solidFill>
                  <a:srgbClr val="C00000"/>
                </a:solidFill>
                <a:effectLst/>
                <a:uLnTx/>
                <a:uFillTx/>
                <a:latin typeface="Calibri"/>
                <a:ea typeface="+mn-ea"/>
                <a:cs typeface="Calibri"/>
              </a:rPr>
              <a:t>S</a:t>
            </a:r>
            <a:r>
              <a:rPr kumimoji="0" sz="1600" b="0" i="0" u="none" strike="noStrike" kern="1200" cap="none" spc="-5" normalizeH="0" baseline="0" noProof="0" dirty="0">
                <a:ln>
                  <a:noFill/>
                </a:ln>
                <a:solidFill>
                  <a:srgbClr val="C00000"/>
                </a:solidFill>
                <a:effectLst/>
                <a:uLnTx/>
                <a:uFillTx/>
                <a:latin typeface="Calibri"/>
                <a:ea typeface="+mn-ea"/>
                <a:cs typeface="Calibri"/>
              </a:rPr>
              <a:t>I</a:t>
            </a:r>
            <a:r>
              <a:rPr kumimoji="0" sz="1600" b="0" i="0" u="none" strike="noStrike" kern="1200" cap="none" spc="-15" normalizeH="0" baseline="0" noProof="0" dirty="0">
                <a:ln>
                  <a:noFill/>
                </a:ln>
                <a:solidFill>
                  <a:srgbClr val="C00000"/>
                </a:solidFill>
                <a:effectLst/>
                <a:uLnTx/>
                <a:uFillTx/>
                <a:latin typeface="Calibri"/>
                <a:ea typeface="+mn-ea"/>
                <a:cs typeface="Calibri"/>
              </a:rPr>
              <a:t>S</a:t>
            </a:r>
            <a:r>
              <a:rPr kumimoji="0" sz="1600" b="0" i="0" u="none" strike="noStrike" kern="1200" cap="none" spc="-10" normalizeH="0" baseline="0" noProof="0" dirty="0">
                <a:ln>
                  <a:noFill/>
                </a:ln>
                <a:solidFill>
                  <a:srgbClr val="C00000"/>
                </a:solidFill>
                <a:effectLst/>
                <a:uLnTx/>
                <a:uFillTx/>
                <a:latin typeface="Calibri"/>
                <a:ea typeface="+mn-ea"/>
                <a:cs typeface="Calibri"/>
              </a:rPr>
              <a:t>C</a:t>
            </a:r>
            <a:r>
              <a:rPr kumimoji="0" sz="1600" b="0" i="0" u="none" strike="noStrike" kern="1200" cap="none" spc="0" normalizeH="0" baseline="0" noProof="0" dirty="0">
                <a:ln>
                  <a:noFill/>
                </a:ln>
                <a:solidFill>
                  <a:srgbClr val="C00000"/>
                </a:solidFill>
                <a:effectLst/>
                <a:uLnTx/>
                <a:uFillTx/>
                <a:latin typeface="Calibri"/>
                <a:ea typeface="+mn-ea"/>
                <a:cs typeface="Calibri"/>
              </a:rPr>
              <a:t> </a:t>
            </a:r>
            <a:r>
              <a:rPr kumimoji="0" sz="1600" b="0" i="0" u="none" strike="noStrike" kern="1200" cap="none" spc="-15" normalizeH="0" baseline="0" noProof="0" dirty="0">
                <a:ln>
                  <a:noFill/>
                </a:ln>
                <a:solidFill>
                  <a:srgbClr val="C00000"/>
                </a:solidFill>
                <a:effectLst/>
                <a:uLnTx/>
                <a:uFillTx/>
                <a:latin typeface="Calibri"/>
                <a:ea typeface="+mn-ea"/>
                <a:cs typeface="Calibri"/>
              </a:rPr>
              <a:t>m</a:t>
            </a:r>
            <a:r>
              <a:rPr kumimoji="0" sz="1600" b="0" i="0" u="none" strike="noStrike" kern="1200" cap="none" spc="-20" normalizeH="0" baseline="0" noProof="0" dirty="0">
                <a:ln>
                  <a:noFill/>
                </a:ln>
                <a:solidFill>
                  <a:srgbClr val="C00000"/>
                </a:solidFill>
                <a:effectLst/>
                <a:uLnTx/>
                <a:uFillTx/>
                <a:latin typeface="Calibri"/>
                <a:ea typeface="+mn-ea"/>
                <a:cs typeface="Calibri"/>
              </a:rPr>
              <a:t>e</a:t>
            </a:r>
            <a:r>
              <a:rPr kumimoji="0" sz="1600" b="0" i="0" u="none" strike="noStrike" kern="1200" cap="none" spc="-10" normalizeH="0" baseline="0" noProof="0" dirty="0">
                <a:ln>
                  <a:noFill/>
                </a:ln>
                <a:solidFill>
                  <a:srgbClr val="C00000"/>
                </a:solidFill>
                <a:effectLst/>
                <a:uLnTx/>
                <a:uFillTx/>
                <a:latin typeface="Calibri"/>
                <a:ea typeface="+mn-ea"/>
                <a:cs typeface="Calibri"/>
              </a:rPr>
              <a:t>mbe</a:t>
            </a:r>
            <a:r>
              <a:rPr kumimoji="0" sz="1600" b="0" i="0" u="none" strike="noStrike" kern="1200" cap="none" spc="-45" normalizeH="0" baseline="0" noProof="0" dirty="0">
                <a:ln>
                  <a:noFill/>
                </a:ln>
                <a:solidFill>
                  <a:srgbClr val="C00000"/>
                </a:solidFill>
                <a:effectLst/>
                <a:uLnTx/>
                <a:uFillTx/>
                <a:latin typeface="Calibri"/>
                <a:ea typeface="+mn-ea"/>
                <a:cs typeface="Calibri"/>
              </a:rPr>
              <a:t>r</a:t>
            </a:r>
            <a:r>
              <a:rPr kumimoji="0" sz="1600" b="0" i="0" u="none" strike="noStrike" kern="1200" cap="none" spc="-10" normalizeH="0" baseline="0" noProof="0" dirty="0">
                <a:ln>
                  <a:noFill/>
                </a:ln>
                <a:solidFill>
                  <a:srgbClr val="C00000"/>
                </a:solidFill>
                <a:effectLst/>
                <a:uLnTx/>
                <a:uFillTx/>
                <a:latin typeface="Calibri"/>
                <a:ea typeface="+mn-ea"/>
                <a:cs typeface="Calibri"/>
              </a:rPr>
              <a:t>s</a:t>
            </a:r>
            <a:r>
              <a:rPr kumimoji="0" sz="1600" b="0" i="0" u="none" strike="noStrike" kern="1200" cap="none" spc="20" normalizeH="0" baseline="0" noProof="0" dirty="0">
                <a:ln>
                  <a:noFill/>
                </a:ln>
                <a:solidFill>
                  <a:srgbClr val="C00000"/>
                </a:solidFill>
                <a:effectLst/>
                <a:uLnTx/>
                <a:uFillTx/>
                <a:latin typeface="Calibri"/>
                <a:ea typeface="+mn-ea"/>
                <a:cs typeface="Calibri"/>
              </a:rPr>
              <a:t> </a:t>
            </a:r>
            <a:r>
              <a:rPr kumimoji="0" sz="1600" b="0" i="0" u="none" strike="noStrike" kern="1200" cap="none" spc="-15" normalizeH="0" baseline="0" noProof="0" dirty="0">
                <a:ln>
                  <a:noFill/>
                </a:ln>
                <a:solidFill>
                  <a:srgbClr val="C00000"/>
                </a:solidFill>
                <a:effectLst/>
                <a:uLnTx/>
                <a:uFillTx/>
                <a:latin typeface="Calibri"/>
                <a:ea typeface="+mn-ea"/>
                <a:cs typeface="Calibri"/>
              </a:rPr>
              <a:t>mu</a:t>
            </a:r>
            <a:r>
              <a:rPr kumimoji="0" sz="1600" b="0" i="0" u="none" strike="noStrike" kern="1200" cap="none" spc="-25" normalizeH="0" baseline="0" noProof="0" dirty="0">
                <a:ln>
                  <a:noFill/>
                </a:ln>
                <a:solidFill>
                  <a:srgbClr val="C00000"/>
                </a:solidFill>
                <a:effectLst/>
                <a:uLnTx/>
                <a:uFillTx/>
                <a:latin typeface="Calibri"/>
                <a:ea typeface="+mn-ea"/>
                <a:cs typeface="Calibri"/>
              </a:rPr>
              <a:t>s</a:t>
            </a:r>
            <a:r>
              <a:rPr kumimoji="0" sz="1600" b="0" i="0" u="none" strike="noStrike" kern="1200" cap="none" spc="-10" normalizeH="0" baseline="0" noProof="0" dirty="0">
                <a:ln>
                  <a:noFill/>
                </a:ln>
                <a:solidFill>
                  <a:srgbClr val="C00000"/>
                </a:solidFill>
                <a:effectLst/>
                <a:uLnTx/>
                <a:uFillTx/>
                <a:latin typeface="Calibri"/>
                <a:ea typeface="+mn-ea"/>
                <a:cs typeface="Calibri"/>
              </a:rPr>
              <a:t>t</a:t>
            </a:r>
            <a:r>
              <a:rPr kumimoji="0" sz="1600" b="0" i="0" u="none" strike="noStrike" kern="1200" cap="none" spc="0" normalizeH="0" baseline="0" noProof="0" dirty="0">
                <a:ln>
                  <a:noFill/>
                </a:ln>
                <a:solidFill>
                  <a:srgbClr val="C00000"/>
                </a:solidFill>
                <a:effectLst/>
                <a:uLnTx/>
                <a:uFillTx/>
                <a:latin typeface="Calibri"/>
                <a:ea typeface="+mn-ea"/>
                <a:cs typeface="Calibri"/>
              </a:rPr>
              <a:t> </a:t>
            </a:r>
            <a:r>
              <a:rPr kumimoji="0" sz="1600" b="0" i="0" u="none" strike="noStrike" kern="1200" cap="none" spc="-10" normalizeH="0" baseline="0" noProof="0" dirty="0">
                <a:ln>
                  <a:noFill/>
                </a:ln>
                <a:solidFill>
                  <a:srgbClr val="C00000"/>
                </a:solidFill>
                <a:effectLst/>
                <a:uLnTx/>
                <a:uFillTx/>
                <a:latin typeface="Calibri"/>
                <a:ea typeface="+mn-ea"/>
                <a:cs typeface="Calibri"/>
              </a:rPr>
              <a:t>mai</a:t>
            </a:r>
            <a:r>
              <a:rPr kumimoji="0" sz="1600" b="0" i="0" u="none" strike="noStrike" kern="1200" cap="none" spc="-20" normalizeH="0" baseline="0" noProof="0" dirty="0">
                <a:ln>
                  <a:noFill/>
                </a:ln>
                <a:solidFill>
                  <a:srgbClr val="C00000"/>
                </a:solidFill>
                <a:effectLst/>
                <a:uLnTx/>
                <a:uFillTx/>
                <a:latin typeface="Calibri"/>
                <a:ea typeface="+mn-ea"/>
                <a:cs typeface="Calibri"/>
              </a:rPr>
              <a:t>n</a:t>
            </a:r>
            <a:r>
              <a:rPr kumimoji="0" sz="1600" b="0" i="0" u="none" strike="noStrike" kern="1200" cap="none" spc="-30" normalizeH="0" baseline="0" noProof="0" dirty="0">
                <a:ln>
                  <a:noFill/>
                </a:ln>
                <a:solidFill>
                  <a:srgbClr val="C00000"/>
                </a:solidFill>
                <a:effectLst/>
                <a:uLnTx/>
                <a:uFillTx/>
                <a:latin typeface="Calibri"/>
                <a:ea typeface="+mn-ea"/>
                <a:cs typeface="Calibri"/>
              </a:rPr>
              <a:t>t</a:t>
            </a:r>
            <a:r>
              <a:rPr kumimoji="0" sz="1600" b="0" i="0" u="none" strike="noStrike" kern="1200" cap="none" spc="-10" normalizeH="0" baseline="0" noProof="0" dirty="0">
                <a:ln>
                  <a:noFill/>
                </a:ln>
                <a:solidFill>
                  <a:srgbClr val="C00000"/>
                </a:solidFill>
                <a:effectLst/>
                <a:uLnTx/>
                <a:uFillTx/>
                <a:latin typeface="Calibri"/>
                <a:ea typeface="+mn-ea"/>
                <a:cs typeface="Calibri"/>
              </a:rPr>
              <a:t>a</a:t>
            </a:r>
            <a:r>
              <a:rPr kumimoji="0" sz="1600" b="0" i="0" u="none" strike="noStrike" kern="1200" cap="none" spc="0" normalizeH="0" baseline="0" noProof="0" dirty="0">
                <a:ln>
                  <a:noFill/>
                </a:ln>
                <a:solidFill>
                  <a:srgbClr val="C00000"/>
                </a:solidFill>
                <a:effectLst/>
                <a:uLnTx/>
                <a:uFillTx/>
                <a:latin typeface="Calibri"/>
                <a:ea typeface="+mn-ea"/>
                <a:cs typeface="Calibri"/>
              </a:rPr>
              <a:t>i</a:t>
            </a:r>
            <a:r>
              <a:rPr kumimoji="0" sz="1600" b="0" i="0" u="none" strike="noStrike" kern="1200" cap="none" spc="-10" normalizeH="0" baseline="0" noProof="0" dirty="0">
                <a:ln>
                  <a:noFill/>
                </a:ln>
                <a:solidFill>
                  <a:srgbClr val="C00000"/>
                </a:solidFill>
                <a:effectLst/>
                <a:uLnTx/>
                <a:uFillTx/>
                <a:latin typeface="Calibri"/>
                <a:ea typeface="+mn-ea"/>
                <a:cs typeface="Calibri"/>
              </a:rPr>
              <a:t>n</a:t>
            </a:r>
            <a:r>
              <a:rPr kumimoji="0" sz="1600" b="0" i="0" u="none" strike="noStrike" kern="1200" cap="none" spc="-25" normalizeH="0" baseline="0" noProof="0" dirty="0">
                <a:ln>
                  <a:noFill/>
                </a:ln>
                <a:solidFill>
                  <a:srgbClr val="C00000"/>
                </a:solidFill>
                <a:effectLst/>
                <a:uLnTx/>
                <a:uFillTx/>
                <a:latin typeface="Calibri"/>
                <a:ea typeface="+mn-ea"/>
                <a:cs typeface="Calibri"/>
              </a:rPr>
              <a:t> </a:t>
            </a:r>
            <a:r>
              <a:rPr kumimoji="0" sz="1600" b="0" i="0" u="none" strike="noStrike" kern="1200" cap="none" spc="-15" normalizeH="0" baseline="0" noProof="0" dirty="0">
                <a:ln>
                  <a:noFill/>
                </a:ln>
                <a:solidFill>
                  <a:srgbClr val="C00000"/>
                </a:solidFill>
                <a:effectLst/>
                <a:uLnTx/>
                <a:uFillTx/>
                <a:latin typeface="Calibri"/>
                <a:ea typeface="+mn-ea"/>
                <a:cs typeface="Calibri"/>
              </a:rPr>
              <a:t>p</a:t>
            </a:r>
            <a:r>
              <a:rPr kumimoji="0" sz="1600" b="0" i="0" u="none" strike="noStrike" kern="1200" cap="none" spc="-10" normalizeH="0" baseline="0" noProof="0" dirty="0">
                <a:ln>
                  <a:noFill/>
                </a:ln>
                <a:solidFill>
                  <a:srgbClr val="C00000"/>
                </a:solidFill>
                <a:effectLst/>
                <a:uLnTx/>
                <a:uFillTx/>
                <a:latin typeface="Calibri"/>
                <a:ea typeface="+mn-ea"/>
                <a:cs typeface="Calibri"/>
              </a:rPr>
              <a:t>a</a:t>
            </a:r>
            <a:r>
              <a:rPr kumimoji="0" sz="1600" b="0" i="0" u="none" strike="noStrike" kern="1200" cap="none" spc="-15" normalizeH="0" baseline="0" noProof="0" dirty="0">
                <a:ln>
                  <a:noFill/>
                </a:ln>
                <a:solidFill>
                  <a:srgbClr val="C00000"/>
                </a:solidFill>
                <a:effectLst/>
                <a:uLnTx/>
                <a:uFillTx/>
                <a:latin typeface="Calibri"/>
                <a:ea typeface="+mn-ea"/>
                <a:cs typeface="Calibri"/>
              </a:rPr>
              <a:t>r</a:t>
            </a:r>
            <a:r>
              <a:rPr kumimoji="0" sz="1600" b="0" i="0" u="none" strike="noStrike" kern="1200" cap="none" spc="-10" normalizeH="0" baseline="0" noProof="0" dirty="0">
                <a:ln>
                  <a:noFill/>
                </a:ln>
                <a:solidFill>
                  <a:srgbClr val="C00000"/>
                </a:solidFill>
                <a:effectLst/>
                <a:uLnTx/>
                <a:uFillTx/>
                <a:latin typeface="Calibri"/>
                <a:ea typeface="+mn-ea"/>
                <a:cs typeface="Calibri"/>
              </a:rPr>
              <a:t>t</a:t>
            </a:r>
            <a:r>
              <a:rPr kumimoji="0" sz="1600" b="0" i="0" u="none" strike="noStrike" kern="1200" cap="none" spc="0" normalizeH="0" baseline="0" noProof="0" dirty="0">
                <a:ln>
                  <a:noFill/>
                </a:ln>
                <a:solidFill>
                  <a:srgbClr val="C00000"/>
                </a:solidFill>
                <a:effectLst/>
                <a:uLnTx/>
                <a:uFillTx/>
                <a:latin typeface="Calibri"/>
                <a:ea typeface="+mn-ea"/>
                <a:cs typeface="Calibri"/>
              </a:rPr>
              <a:t> </a:t>
            </a:r>
            <a:r>
              <a:rPr kumimoji="0" sz="1600" b="0" i="0" u="none" strike="noStrike" kern="1200" cap="none" spc="-10" normalizeH="0" baseline="0" noProof="0" dirty="0">
                <a:ln>
                  <a:noFill/>
                </a:ln>
                <a:solidFill>
                  <a:srgbClr val="C00000"/>
                </a:solidFill>
                <a:effectLst/>
                <a:uLnTx/>
                <a:uFillTx/>
                <a:latin typeface="Calibri"/>
                <a:ea typeface="+mn-ea"/>
                <a:cs typeface="Calibri"/>
              </a:rPr>
              <a:t>D</a:t>
            </a:r>
            <a:r>
              <a:rPr kumimoji="0" sz="1600" b="0" i="0" u="none" strike="noStrike" kern="1200" cap="none" spc="-5" normalizeH="0" baseline="0" noProof="0" dirty="0">
                <a:ln>
                  <a:noFill/>
                </a:ln>
                <a:solidFill>
                  <a:srgbClr val="C00000"/>
                </a:solidFill>
                <a:effectLst/>
                <a:uLnTx/>
                <a:uFillTx/>
                <a:latin typeface="Calibri"/>
                <a:ea typeface="+mn-ea"/>
                <a:cs typeface="Calibri"/>
              </a:rPr>
              <a:t> </a:t>
            </a:r>
            <a:r>
              <a:rPr kumimoji="0" sz="1600" b="0" i="0" u="none" strike="noStrike" kern="1200" cap="none" spc="-15" normalizeH="0" baseline="0" noProof="0" dirty="0">
                <a:ln>
                  <a:noFill/>
                </a:ln>
                <a:solidFill>
                  <a:srgbClr val="C00000"/>
                </a:solidFill>
                <a:effectLst/>
                <a:uLnTx/>
                <a:uFillTx/>
                <a:latin typeface="Calibri"/>
                <a:ea typeface="+mn-ea"/>
                <a:cs typeface="Calibri"/>
              </a:rPr>
              <a:t>p</a:t>
            </a:r>
            <a:r>
              <a:rPr kumimoji="0" sz="1600" b="0" i="0" u="none" strike="noStrike" kern="1200" cap="none" spc="-35" normalizeH="0" baseline="0" noProof="0" dirty="0">
                <a:ln>
                  <a:noFill/>
                </a:ln>
                <a:solidFill>
                  <a:srgbClr val="C00000"/>
                </a:solidFill>
                <a:effectLst/>
                <a:uLnTx/>
                <a:uFillTx/>
                <a:latin typeface="Calibri"/>
                <a:ea typeface="+mn-ea"/>
                <a:cs typeface="Calibri"/>
              </a:rPr>
              <a:t>r</a:t>
            </a:r>
            <a:r>
              <a:rPr kumimoji="0" sz="1600" b="0" i="0" u="none" strike="noStrike" kern="1200" cap="none" spc="-10" normalizeH="0" baseline="0" noProof="0" dirty="0">
                <a:ln>
                  <a:noFill/>
                </a:ln>
                <a:solidFill>
                  <a:srgbClr val="C00000"/>
                </a:solidFill>
                <a:effectLst/>
                <a:uLnTx/>
                <a:uFillTx/>
                <a:latin typeface="Calibri"/>
                <a:ea typeface="+mn-ea"/>
                <a:cs typeface="Calibri"/>
              </a:rPr>
              <a:t>es</a:t>
            </a:r>
            <a:r>
              <a:rPr kumimoji="0" sz="1600" b="0" i="0" u="none" strike="noStrike" kern="1200" cap="none" spc="-20" normalizeH="0" baseline="0" noProof="0" dirty="0">
                <a:ln>
                  <a:noFill/>
                </a:ln>
                <a:solidFill>
                  <a:srgbClr val="C00000"/>
                </a:solidFill>
                <a:effectLst/>
                <a:uLnTx/>
                <a:uFillTx/>
                <a:latin typeface="Calibri"/>
                <a:ea typeface="+mn-ea"/>
                <a:cs typeface="Calibri"/>
              </a:rPr>
              <a:t>c</a:t>
            </a:r>
            <a:r>
              <a:rPr kumimoji="0" sz="1600" b="0" i="0" u="none" strike="noStrike" kern="1200" cap="none" spc="-15" normalizeH="0" baseline="0" noProof="0" dirty="0">
                <a:ln>
                  <a:noFill/>
                </a:ln>
                <a:solidFill>
                  <a:srgbClr val="C00000"/>
                </a:solidFill>
                <a:effectLst/>
                <a:uLnTx/>
                <a:uFillTx/>
                <a:latin typeface="Calibri"/>
                <a:ea typeface="+mn-ea"/>
                <a:cs typeface="Calibri"/>
              </a:rPr>
              <a:t>r</a:t>
            </a:r>
            <a:r>
              <a:rPr kumimoji="0" sz="1600" b="0" i="0" u="none" strike="noStrike" kern="1200" cap="none" spc="-5" normalizeH="0" baseline="0" noProof="0" dirty="0">
                <a:ln>
                  <a:noFill/>
                </a:ln>
                <a:solidFill>
                  <a:srgbClr val="C00000"/>
                </a:solidFill>
                <a:effectLst/>
                <a:uLnTx/>
                <a:uFillTx/>
                <a:latin typeface="Calibri"/>
                <a:ea typeface="+mn-ea"/>
                <a:cs typeface="Calibri"/>
              </a:rPr>
              <a:t>i</a:t>
            </a:r>
            <a:r>
              <a:rPr kumimoji="0" sz="1600" b="0" i="0" u="none" strike="noStrike" kern="1200" cap="none" spc="-25" normalizeH="0" baseline="0" noProof="0" dirty="0">
                <a:ln>
                  <a:noFill/>
                </a:ln>
                <a:solidFill>
                  <a:srgbClr val="C00000"/>
                </a:solidFill>
                <a:effectLst/>
                <a:uLnTx/>
                <a:uFillTx/>
                <a:latin typeface="Calibri"/>
                <a:ea typeface="+mn-ea"/>
                <a:cs typeface="Calibri"/>
              </a:rPr>
              <a:t>p</a:t>
            </a:r>
            <a:r>
              <a:rPr kumimoji="0" sz="1600" b="0" i="0" u="none" strike="noStrike" kern="1200" cap="none" spc="-5" normalizeH="0" baseline="0" noProof="0" dirty="0">
                <a:ln>
                  <a:noFill/>
                </a:ln>
                <a:solidFill>
                  <a:srgbClr val="C00000"/>
                </a:solidFill>
                <a:effectLst/>
                <a:uLnTx/>
                <a:uFillTx/>
                <a:latin typeface="Calibri"/>
                <a:ea typeface="+mn-ea"/>
                <a:cs typeface="Calibri"/>
              </a:rPr>
              <a:t>ti</a:t>
            </a:r>
            <a:r>
              <a:rPr kumimoji="0" sz="1600" b="0" i="0" u="none" strike="noStrike" kern="1200" cap="none" spc="-15" normalizeH="0" baseline="0" noProof="0" dirty="0">
                <a:ln>
                  <a:noFill/>
                </a:ln>
                <a:solidFill>
                  <a:srgbClr val="C00000"/>
                </a:solidFill>
                <a:effectLst/>
                <a:uLnTx/>
                <a:uFillTx/>
                <a:latin typeface="Calibri"/>
                <a:ea typeface="+mn-ea"/>
                <a:cs typeface="Calibri"/>
              </a:rPr>
              <a:t>o</a:t>
            </a:r>
            <a:r>
              <a:rPr kumimoji="0" sz="1600" b="0" i="0" u="none" strike="noStrike" kern="1200" cap="none" spc="-10" normalizeH="0" baseline="0" noProof="0" dirty="0">
                <a:ln>
                  <a:noFill/>
                </a:ln>
                <a:solidFill>
                  <a:srgbClr val="C00000"/>
                </a:solidFill>
                <a:effectLst/>
                <a:uLnTx/>
                <a:uFillTx/>
                <a:latin typeface="Calibri"/>
                <a:ea typeface="+mn-ea"/>
                <a:cs typeface="Calibri"/>
              </a:rPr>
              <a:t>n</a:t>
            </a:r>
            <a:r>
              <a:rPr kumimoji="0" sz="1600" b="0" i="0" u="none" strike="noStrike" kern="1200" cap="none" spc="20" normalizeH="0" baseline="0" noProof="0" dirty="0">
                <a:ln>
                  <a:noFill/>
                </a:ln>
                <a:solidFill>
                  <a:srgbClr val="C00000"/>
                </a:solidFill>
                <a:effectLst/>
                <a:uLnTx/>
                <a:uFillTx/>
                <a:latin typeface="Calibri"/>
                <a:ea typeface="+mn-ea"/>
                <a:cs typeface="Calibri"/>
              </a:rPr>
              <a:t> </a:t>
            </a:r>
            <a:r>
              <a:rPr kumimoji="0" sz="1600" b="0" i="0" u="none" strike="noStrike" kern="1200" cap="none" spc="-15" normalizeH="0" baseline="0" noProof="0" dirty="0">
                <a:ln>
                  <a:noFill/>
                </a:ln>
                <a:solidFill>
                  <a:srgbClr val="C00000"/>
                </a:solidFill>
                <a:effectLst/>
                <a:uLnTx/>
                <a:uFillTx/>
                <a:latin typeface="Calibri"/>
                <a:ea typeface="+mn-ea"/>
                <a:cs typeface="Calibri"/>
              </a:rPr>
              <a:t>dru</a:t>
            </a:r>
            <a:r>
              <a:rPr kumimoji="0" sz="1600" b="0" i="0" u="none" strike="noStrike" kern="1200" cap="none" spc="-10" normalizeH="0" baseline="0" noProof="0" dirty="0">
                <a:ln>
                  <a:noFill/>
                </a:ln>
                <a:solidFill>
                  <a:srgbClr val="C00000"/>
                </a:solidFill>
                <a:effectLst/>
                <a:uLnTx/>
                <a:uFillTx/>
                <a:latin typeface="Calibri"/>
                <a:ea typeface="+mn-ea"/>
                <a:cs typeface="Calibri"/>
              </a:rPr>
              <a:t>g</a:t>
            </a:r>
            <a:r>
              <a:rPr kumimoji="0" sz="1600" b="0" i="0" u="none" strike="noStrike" kern="1200" cap="none" spc="0" normalizeH="0" baseline="0" noProof="0" dirty="0">
                <a:ln>
                  <a:noFill/>
                </a:ln>
                <a:solidFill>
                  <a:srgbClr val="C00000"/>
                </a:solidFill>
                <a:effectLst/>
                <a:uLnTx/>
                <a:uFillTx/>
                <a:latin typeface="Calibri"/>
                <a:ea typeface="+mn-ea"/>
                <a:cs typeface="Calibri"/>
              </a:rPr>
              <a:t> </a:t>
            </a:r>
            <a:r>
              <a:rPr kumimoji="0" sz="1600" b="0" i="0" u="none" strike="noStrike" kern="1200" cap="none" spc="-25" normalizeH="0" baseline="0" noProof="0" dirty="0">
                <a:ln>
                  <a:noFill/>
                </a:ln>
                <a:solidFill>
                  <a:srgbClr val="C00000"/>
                </a:solidFill>
                <a:effectLst/>
                <a:uLnTx/>
                <a:uFillTx/>
                <a:latin typeface="Calibri"/>
                <a:ea typeface="+mn-ea"/>
                <a:cs typeface="Calibri"/>
              </a:rPr>
              <a:t>cov</a:t>
            </a:r>
            <a:r>
              <a:rPr kumimoji="0" sz="1600" b="0" i="0" u="none" strike="noStrike" kern="1200" cap="none" spc="-10" normalizeH="0" baseline="0" noProof="0" dirty="0">
                <a:ln>
                  <a:noFill/>
                </a:ln>
                <a:solidFill>
                  <a:srgbClr val="C00000"/>
                </a:solidFill>
                <a:effectLst/>
                <a:uLnTx/>
                <a:uFillTx/>
                <a:latin typeface="Calibri"/>
                <a:ea typeface="+mn-ea"/>
                <a:cs typeface="Calibri"/>
              </a:rPr>
              <a:t>e</a:t>
            </a:r>
            <a:r>
              <a:rPr kumimoji="0" sz="1600" b="0" i="0" u="none" strike="noStrike" kern="1200" cap="none" spc="-55" normalizeH="0" baseline="0" noProof="0" dirty="0">
                <a:ln>
                  <a:noFill/>
                </a:ln>
                <a:solidFill>
                  <a:srgbClr val="C00000"/>
                </a:solidFill>
                <a:effectLst/>
                <a:uLnTx/>
                <a:uFillTx/>
                <a:latin typeface="Calibri"/>
                <a:ea typeface="+mn-ea"/>
                <a:cs typeface="Calibri"/>
              </a:rPr>
              <a:t>r</a:t>
            </a:r>
            <a:r>
              <a:rPr kumimoji="0" sz="1600" b="0" i="0" u="none" strike="noStrike" kern="1200" cap="none" spc="-10" normalizeH="0" baseline="0" noProof="0" dirty="0">
                <a:ln>
                  <a:noFill/>
                </a:ln>
                <a:solidFill>
                  <a:srgbClr val="C00000"/>
                </a:solidFill>
                <a:effectLst/>
                <a:uLnTx/>
                <a:uFillTx/>
                <a:latin typeface="Calibri"/>
                <a:ea typeface="+mn-ea"/>
                <a:cs typeface="Calibri"/>
              </a:rPr>
              <a:t>age</a:t>
            </a:r>
            <a:r>
              <a:rPr kumimoji="0" sz="1600" b="0" i="0" u="none" strike="noStrike" kern="1200" cap="none" spc="40" normalizeH="0" baseline="0" noProof="0" dirty="0">
                <a:ln>
                  <a:noFill/>
                </a:ln>
                <a:solidFill>
                  <a:srgbClr val="C00000"/>
                </a:solidFill>
                <a:effectLst/>
                <a:uLnTx/>
                <a:uFillTx/>
                <a:latin typeface="Calibri"/>
                <a:ea typeface="+mn-ea"/>
                <a:cs typeface="Calibri"/>
              </a:rPr>
              <a:t> </a:t>
            </a:r>
            <a:r>
              <a:rPr kumimoji="0" sz="1600" b="0" i="0" u="none" strike="noStrike" kern="1200" cap="none" spc="-10" normalizeH="0" baseline="0" noProof="0" dirty="0">
                <a:ln>
                  <a:noFill/>
                </a:ln>
                <a:solidFill>
                  <a:srgbClr val="C00000"/>
                </a:solidFill>
                <a:effectLst/>
                <a:uLnTx/>
                <a:uFillTx/>
                <a:latin typeface="Calibri"/>
                <a:ea typeface="+mn-ea"/>
                <a:cs typeface="Calibri"/>
              </a:rPr>
              <a:t>t</a:t>
            </a:r>
            <a:r>
              <a:rPr kumimoji="0" sz="1600" b="0" i="0" u="none" strike="noStrike" kern="1200" cap="none" spc="-15" normalizeH="0" baseline="0" noProof="0" dirty="0">
                <a:ln>
                  <a:noFill/>
                </a:ln>
                <a:solidFill>
                  <a:srgbClr val="C00000"/>
                </a:solidFill>
                <a:effectLst/>
                <a:uLnTx/>
                <a:uFillTx/>
                <a:latin typeface="Calibri"/>
                <a:ea typeface="+mn-ea"/>
                <a:cs typeface="Calibri"/>
              </a:rPr>
              <a:t>h</a:t>
            </a:r>
            <a:r>
              <a:rPr kumimoji="0" sz="1600" b="0" i="0" u="none" strike="noStrike" kern="1200" cap="none" spc="-40" normalizeH="0" baseline="0" noProof="0" dirty="0">
                <a:ln>
                  <a:noFill/>
                </a:ln>
                <a:solidFill>
                  <a:srgbClr val="C00000"/>
                </a:solidFill>
                <a:effectLst/>
                <a:uLnTx/>
                <a:uFillTx/>
                <a:latin typeface="Calibri"/>
                <a:ea typeface="+mn-ea"/>
                <a:cs typeface="Calibri"/>
              </a:rPr>
              <a:t>r</a:t>
            </a:r>
            <a:r>
              <a:rPr kumimoji="0" sz="1600" b="0" i="0" u="none" strike="noStrike" kern="1200" cap="none" spc="-15" normalizeH="0" baseline="0" noProof="0" dirty="0">
                <a:ln>
                  <a:noFill/>
                </a:ln>
                <a:solidFill>
                  <a:srgbClr val="C00000"/>
                </a:solidFill>
                <a:effectLst/>
                <a:uLnTx/>
                <a:uFillTx/>
                <a:latin typeface="Calibri"/>
                <a:ea typeface="+mn-ea"/>
                <a:cs typeface="Calibri"/>
              </a:rPr>
              <a:t>ou</a:t>
            </a:r>
            <a:r>
              <a:rPr kumimoji="0" sz="1600" b="0" i="0" u="none" strike="noStrike" kern="1200" cap="none" spc="-10" normalizeH="0" baseline="0" noProof="0" dirty="0">
                <a:ln>
                  <a:noFill/>
                </a:ln>
                <a:solidFill>
                  <a:srgbClr val="C00000"/>
                </a:solidFill>
                <a:effectLst/>
                <a:uLnTx/>
                <a:uFillTx/>
                <a:latin typeface="Calibri"/>
                <a:ea typeface="+mn-ea"/>
                <a:cs typeface="Calibri"/>
              </a:rPr>
              <a:t>gh</a:t>
            </a:r>
            <a:r>
              <a:rPr kumimoji="0" sz="1600" b="0" i="0" u="none" strike="noStrike" kern="1200" cap="none" spc="-5" normalizeH="0" baseline="0" noProof="0" dirty="0">
                <a:ln>
                  <a:noFill/>
                </a:ln>
                <a:solidFill>
                  <a:srgbClr val="C00000"/>
                </a:solidFill>
                <a:effectLst/>
                <a:uLnTx/>
                <a:uFillTx/>
                <a:latin typeface="Calibri"/>
                <a:ea typeface="+mn-ea"/>
                <a:cs typeface="Calibri"/>
              </a:rPr>
              <a:t> </a:t>
            </a:r>
            <a:r>
              <a:rPr kumimoji="0" sz="1600" b="0" i="0" u="none" strike="noStrike" kern="1200" cap="none" spc="-15" normalizeH="0" baseline="0" noProof="0" dirty="0">
                <a:ln>
                  <a:noFill/>
                </a:ln>
                <a:solidFill>
                  <a:srgbClr val="C00000"/>
                </a:solidFill>
                <a:effectLst/>
                <a:uLnTx/>
                <a:uFillTx/>
                <a:latin typeface="Calibri"/>
                <a:ea typeface="+mn-ea"/>
                <a:cs typeface="Calibri"/>
              </a:rPr>
              <a:t>S</a:t>
            </a:r>
            <a:r>
              <a:rPr kumimoji="0" sz="1600" b="0" i="0" u="none" strike="noStrike" kern="1200" cap="none" spc="-5" normalizeH="0" baseline="0" noProof="0" dirty="0">
                <a:ln>
                  <a:noFill/>
                </a:ln>
                <a:solidFill>
                  <a:srgbClr val="C00000"/>
                </a:solidFill>
                <a:effectLst/>
                <a:uLnTx/>
                <a:uFillTx/>
                <a:latin typeface="Calibri"/>
                <a:ea typeface="+mn-ea"/>
                <a:cs typeface="Calibri"/>
              </a:rPr>
              <a:t>I</a:t>
            </a:r>
            <a:r>
              <a:rPr kumimoji="0" sz="1600" b="0" i="0" u="none" strike="noStrike" kern="1200" cap="none" spc="-15" normalizeH="0" baseline="0" noProof="0" dirty="0">
                <a:ln>
                  <a:noFill/>
                </a:ln>
                <a:solidFill>
                  <a:srgbClr val="C00000"/>
                </a:solidFill>
                <a:effectLst/>
                <a:uLnTx/>
                <a:uFillTx/>
                <a:latin typeface="Calibri"/>
                <a:ea typeface="+mn-ea"/>
                <a:cs typeface="Calibri"/>
              </a:rPr>
              <a:t>SC p</a:t>
            </a:r>
            <a:r>
              <a:rPr kumimoji="0" sz="1600" b="0" i="0" u="none" strike="noStrike" kern="1200" cap="none" spc="0" normalizeH="0" baseline="0" noProof="0" dirty="0">
                <a:ln>
                  <a:noFill/>
                </a:ln>
                <a:solidFill>
                  <a:srgbClr val="C00000"/>
                </a:solidFill>
                <a:effectLst/>
                <a:uLnTx/>
                <a:uFillTx/>
                <a:latin typeface="Calibri"/>
                <a:ea typeface="+mn-ea"/>
                <a:cs typeface="Calibri"/>
              </a:rPr>
              <a:t>l</a:t>
            </a:r>
            <a:r>
              <a:rPr kumimoji="0" sz="1600" b="0" i="0" u="none" strike="noStrike" kern="1200" cap="none" spc="-10" normalizeH="0" baseline="0" noProof="0" dirty="0">
                <a:ln>
                  <a:noFill/>
                </a:ln>
                <a:solidFill>
                  <a:srgbClr val="C00000"/>
                </a:solidFill>
                <a:effectLst/>
                <a:uLnTx/>
                <a:uFillTx/>
                <a:latin typeface="Calibri"/>
                <a:ea typeface="+mn-ea"/>
                <a:cs typeface="Calibri"/>
              </a:rPr>
              <a:t>ans</a:t>
            </a:r>
            <a:r>
              <a:rPr kumimoji="0" sz="1600" b="0" i="0" u="none" strike="noStrike" kern="1200" cap="none" spc="-15" normalizeH="0" baseline="0" noProof="0" dirty="0">
                <a:ln>
                  <a:noFill/>
                </a:ln>
                <a:solidFill>
                  <a:srgbClr val="C00000"/>
                </a:solidFill>
                <a:effectLst/>
                <a:uLnTx/>
                <a:uFillTx/>
                <a:latin typeface="Calibri"/>
                <a:ea typeface="+mn-ea"/>
                <a:cs typeface="Calibri"/>
              </a:rPr>
              <a:t> o</a:t>
            </a:r>
            <a:r>
              <a:rPr kumimoji="0" sz="1600" b="0" i="0" u="none" strike="noStrike" kern="1200" cap="none" spc="-10" normalizeH="0" baseline="0" noProof="0" dirty="0">
                <a:ln>
                  <a:noFill/>
                </a:ln>
                <a:solidFill>
                  <a:srgbClr val="C00000"/>
                </a:solidFill>
                <a:effectLst/>
                <a:uLnTx/>
                <a:uFillTx/>
                <a:latin typeface="Calibri"/>
                <a:ea typeface="+mn-ea"/>
                <a:cs typeface="Calibri"/>
              </a:rPr>
              <a:t>r</a:t>
            </a:r>
            <a:r>
              <a:rPr kumimoji="0" sz="1600" b="0" i="0" u="none" strike="noStrike" kern="1200" cap="none" spc="15" normalizeH="0" baseline="0" noProof="0" dirty="0">
                <a:ln>
                  <a:noFill/>
                </a:ln>
                <a:solidFill>
                  <a:srgbClr val="C00000"/>
                </a:solidFill>
                <a:effectLst/>
                <a:uLnTx/>
                <a:uFillTx/>
                <a:latin typeface="Calibri"/>
                <a:ea typeface="+mn-ea"/>
                <a:cs typeface="Calibri"/>
              </a:rPr>
              <a:t> </a:t>
            </a:r>
            <a:r>
              <a:rPr kumimoji="0" sz="1600" b="0" i="0" u="none" strike="noStrike" kern="1200" cap="none" spc="-40" normalizeH="0" baseline="0" noProof="0" dirty="0">
                <a:ln>
                  <a:noFill/>
                </a:ln>
                <a:solidFill>
                  <a:srgbClr val="C00000"/>
                </a:solidFill>
                <a:effectLst/>
                <a:uLnTx/>
                <a:uFillTx/>
                <a:latin typeface="Calibri"/>
                <a:ea typeface="+mn-ea"/>
                <a:cs typeface="Calibri"/>
              </a:rPr>
              <a:t>f</a:t>
            </a:r>
            <a:r>
              <a:rPr kumimoji="0" sz="1600" b="0" i="0" u="none" strike="noStrike" kern="1200" cap="none" spc="-10" normalizeH="0" baseline="0" noProof="0" dirty="0">
                <a:ln>
                  <a:noFill/>
                </a:ln>
                <a:solidFill>
                  <a:srgbClr val="C00000"/>
                </a:solidFill>
                <a:effectLst/>
                <a:uLnTx/>
                <a:uFillTx/>
                <a:latin typeface="Calibri"/>
                <a:ea typeface="+mn-ea"/>
                <a:cs typeface="Calibri"/>
              </a:rPr>
              <a:t>ace</a:t>
            </a:r>
            <a:r>
              <a:rPr kumimoji="0" sz="1600" b="0" i="0" u="none" strike="noStrike" kern="1200" cap="none" spc="0" normalizeH="0" baseline="0" noProof="0" dirty="0">
                <a:ln>
                  <a:noFill/>
                </a:ln>
                <a:solidFill>
                  <a:srgbClr val="C00000"/>
                </a:solidFill>
                <a:effectLst/>
                <a:uLnTx/>
                <a:uFillTx/>
                <a:latin typeface="Calibri"/>
                <a:ea typeface="+mn-ea"/>
                <a:cs typeface="Calibri"/>
              </a:rPr>
              <a:t> </a:t>
            </a:r>
            <a:r>
              <a:rPr kumimoji="0" sz="1600" b="0" i="0" u="none" strike="noStrike" kern="1200" cap="none" spc="-15" normalizeH="0" baseline="0" noProof="0" dirty="0">
                <a:ln>
                  <a:noFill/>
                </a:ln>
                <a:solidFill>
                  <a:srgbClr val="C00000"/>
                </a:solidFill>
                <a:effectLst/>
                <a:uLnTx/>
                <a:uFillTx/>
                <a:latin typeface="Calibri"/>
                <a:ea typeface="+mn-ea"/>
                <a:cs typeface="Calibri"/>
              </a:rPr>
              <a:t>po</a:t>
            </a:r>
            <a:r>
              <a:rPr kumimoji="0" sz="1600" b="0" i="0" u="none" strike="noStrike" kern="1200" cap="none" spc="-20" normalizeH="0" baseline="0" noProof="0" dirty="0">
                <a:ln>
                  <a:noFill/>
                </a:ln>
                <a:solidFill>
                  <a:srgbClr val="C00000"/>
                </a:solidFill>
                <a:effectLst/>
                <a:uLnTx/>
                <a:uFillTx/>
                <a:latin typeface="Calibri"/>
                <a:ea typeface="+mn-ea"/>
                <a:cs typeface="Calibri"/>
              </a:rPr>
              <a:t>t</a:t>
            </a:r>
            <a:r>
              <a:rPr kumimoji="0" sz="1600" b="0" i="0" u="none" strike="noStrike" kern="1200" cap="none" spc="-10" normalizeH="0" baseline="0" noProof="0" dirty="0">
                <a:ln>
                  <a:noFill/>
                </a:ln>
                <a:solidFill>
                  <a:srgbClr val="C00000"/>
                </a:solidFill>
                <a:effectLst/>
                <a:uLnTx/>
                <a:uFillTx/>
                <a:latin typeface="Calibri"/>
                <a:ea typeface="+mn-ea"/>
                <a:cs typeface="Calibri"/>
              </a:rPr>
              <a:t>e</a:t>
            </a:r>
            <a:r>
              <a:rPr kumimoji="0" sz="1600" b="0" i="0" u="none" strike="noStrike" kern="1200" cap="none" spc="-25" normalizeH="0" baseline="0" noProof="0" dirty="0">
                <a:ln>
                  <a:noFill/>
                </a:ln>
                <a:solidFill>
                  <a:srgbClr val="C00000"/>
                </a:solidFill>
                <a:effectLst/>
                <a:uLnTx/>
                <a:uFillTx/>
                <a:latin typeface="Calibri"/>
                <a:ea typeface="+mn-ea"/>
                <a:cs typeface="Calibri"/>
              </a:rPr>
              <a:t>n</a:t>
            </a:r>
            <a:r>
              <a:rPr kumimoji="0" sz="1600" b="0" i="0" u="none" strike="noStrike" kern="1200" cap="none" spc="-5" normalizeH="0" baseline="0" noProof="0" dirty="0">
                <a:ln>
                  <a:noFill/>
                </a:ln>
                <a:solidFill>
                  <a:srgbClr val="C00000"/>
                </a:solidFill>
                <a:effectLst/>
                <a:uLnTx/>
                <a:uFillTx/>
                <a:latin typeface="Calibri"/>
                <a:ea typeface="+mn-ea"/>
                <a:cs typeface="Calibri"/>
              </a:rPr>
              <a:t>tial</a:t>
            </a:r>
            <a:r>
              <a:rPr kumimoji="0" sz="1600" b="0" i="0" u="none" strike="noStrike" kern="1200" cap="none" spc="-20" normalizeH="0" baseline="0" noProof="0" dirty="0">
                <a:ln>
                  <a:noFill/>
                </a:ln>
                <a:solidFill>
                  <a:srgbClr val="C00000"/>
                </a:solidFill>
                <a:effectLst/>
                <a:uLnTx/>
                <a:uFillTx/>
                <a:latin typeface="Calibri"/>
                <a:ea typeface="+mn-ea"/>
                <a:cs typeface="Calibri"/>
              </a:rPr>
              <a:t> </a:t>
            </a:r>
            <a:r>
              <a:rPr kumimoji="0" sz="1600" b="0" i="0" u="none" strike="noStrike" kern="1200" cap="none" spc="-15" normalizeH="0" baseline="0" noProof="0" dirty="0">
                <a:ln>
                  <a:noFill/>
                </a:ln>
                <a:solidFill>
                  <a:srgbClr val="C00000"/>
                </a:solidFill>
                <a:effectLst/>
                <a:uLnTx/>
                <a:uFillTx/>
                <a:latin typeface="Calibri"/>
                <a:ea typeface="+mn-ea"/>
                <a:cs typeface="Calibri"/>
              </a:rPr>
              <a:t>d</a:t>
            </a:r>
            <a:r>
              <a:rPr kumimoji="0" sz="1600" b="0" i="0" u="none" strike="noStrike" kern="1200" cap="none" spc="0" normalizeH="0" baseline="0" noProof="0" dirty="0">
                <a:ln>
                  <a:noFill/>
                </a:ln>
                <a:solidFill>
                  <a:srgbClr val="C00000"/>
                </a:solidFill>
                <a:effectLst/>
                <a:uLnTx/>
                <a:uFillTx/>
                <a:latin typeface="Calibri"/>
                <a:ea typeface="+mn-ea"/>
                <a:cs typeface="Calibri"/>
              </a:rPr>
              <a:t>i</a:t>
            </a:r>
            <a:r>
              <a:rPr kumimoji="0" sz="1600" b="0" i="0" u="none" strike="noStrike" kern="1200" cap="none" spc="-15" normalizeH="0" baseline="0" noProof="0" dirty="0">
                <a:ln>
                  <a:noFill/>
                </a:ln>
                <a:solidFill>
                  <a:srgbClr val="C00000"/>
                </a:solidFill>
                <a:effectLst/>
                <a:uLnTx/>
                <a:uFillTx/>
                <a:latin typeface="Calibri"/>
                <a:ea typeface="+mn-ea"/>
                <a:cs typeface="Calibri"/>
              </a:rPr>
              <a:t>sen</a:t>
            </a:r>
            <a:r>
              <a:rPr kumimoji="0" sz="1600" b="0" i="0" u="none" strike="noStrike" kern="1200" cap="none" spc="-40" normalizeH="0" baseline="0" noProof="0" dirty="0">
                <a:ln>
                  <a:noFill/>
                </a:ln>
                <a:solidFill>
                  <a:srgbClr val="C00000"/>
                </a:solidFill>
                <a:effectLst/>
                <a:uLnTx/>
                <a:uFillTx/>
                <a:latin typeface="Calibri"/>
                <a:ea typeface="+mn-ea"/>
                <a:cs typeface="Calibri"/>
              </a:rPr>
              <a:t>r</a:t>
            </a:r>
            <a:r>
              <a:rPr kumimoji="0" sz="1600" b="0" i="0" u="none" strike="noStrike" kern="1200" cap="none" spc="-15" normalizeH="0" baseline="0" noProof="0" dirty="0">
                <a:ln>
                  <a:noFill/>
                </a:ln>
                <a:solidFill>
                  <a:srgbClr val="C00000"/>
                </a:solidFill>
                <a:effectLst/>
                <a:uLnTx/>
                <a:uFillTx/>
                <a:latin typeface="Calibri"/>
                <a:ea typeface="+mn-ea"/>
                <a:cs typeface="Calibri"/>
              </a:rPr>
              <a:t>ol</a:t>
            </a:r>
            <a:r>
              <a:rPr kumimoji="0" sz="1600" b="0" i="0" u="none" strike="noStrike" kern="1200" cap="none" spc="0" normalizeH="0" baseline="0" noProof="0" dirty="0">
                <a:ln>
                  <a:noFill/>
                </a:ln>
                <a:solidFill>
                  <a:srgbClr val="C00000"/>
                </a:solidFill>
                <a:effectLst/>
                <a:uLnTx/>
                <a:uFillTx/>
                <a:latin typeface="Calibri"/>
                <a:ea typeface="+mn-ea"/>
                <a:cs typeface="Calibri"/>
              </a:rPr>
              <a:t>l</a:t>
            </a:r>
            <a:r>
              <a:rPr kumimoji="0" sz="1600" b="0" i="0" u="none" strike="noStrike" kern="1200" cap="none" spc="-15" normalizeH="0" baseline="0" noProof="0" dirty="0">
                <a:ln>
                  <a:noFill/>
                </a:ln>
                <a:solidFill>
                  <a:srgbClr val="C00000"/>
                </a:solidFill>
                <a:effectLst/>
                <a:uLnTx/>
                <a:uFillTx/>
                <a:latin typeface="Calibri"/>
                <a:ea typeface="+mn-ea"/>
                <a:cs typeface="Calibri"/>
              </a:rPr>
              <a:t>m</a:t>
            </a:r>
            <a:r>
              <a:rPr kumimoji="0" sz="1600" b="0" i="0" u="none" strike="noStrike" kern="1200" cap="none" spc="-20" normalizeH="0" baseline="0" noProof="0" dirty="0">
                <a:ln>
                  <a:noFill/>
                </a:ln>
                <a:solidFill>
                  <a:srgbClr val="C00000"/>
                </a:solidFill>
                <a:effectLst/>
                <a:uLnTx/>
                <a:uFillTx/>
                <a:latin typeface="Calibri"/>
                <a:ea typeface="+mn-ea"/>
                <a:cs typeface="Calibri"/>
              </a:rPr>
              <a:t>e</a:t>
            </a:r>
            <a:r>
              <a:rPr kumimoji="0" sz="1600" b="0" i="0" u="none" strike="noStrike" kern="1200" cap="none" spc="-25" normalizeH="0" baseline="0" noProof="0" dirty="0">
                <a:ln>
                  <a:noFill/>
                </a:ln>
                <a:solidFill>
                  <a:srgbClr val="C00000"/>
                </a:solidFill>
                <a:effectLst/>
                <a:uLnTx/>
                <a:uFillTx/>
                <a:latin typeface="Calibri"/>
                <a:ea typeface="+mn-ea"/>
                <a:cs typeface="Calibri"/>
              </a:rPr>
              <a:t>n</a:t>
            </a:r>
            <a:r>
              <a:rPr kumimoji="0" sz="1600" b="0" i="0" u="none" strike="noStrike" kern="1200" cap="none" spc="-10" normalizeH="0" baseline="0" noProof="0" dirty="0">
                <a:ln>
                  <a:noFill/>
                </a:ln>
                <a:solidFill>
                  <a:srgbClr val="C00000"/>
                </a:solidFill>
                <a:effectLst/>
                <a:uLnTx/>
                <a:uFillTx/>
                <a:latin typeface="Calibri"/>
                <a:ea typeface="+mn-ea"/>
                <a:cs typeface="Calibri"/>
              </a:rPr>
              <a:t>t</a:t>
            </a:r>
            <a:r>
              <a:rPr kumimoji="0" sz="1600" b="0" i="0" u="none" strike="noStrike" kern="1200" cap="none" spc="0" normalizeH="0" baseline="0" noProof="0" dirty="0">
                <a:ln>
                  <a:noFill/>
                </a:ln>
                <a:solidFill>
                  <a:srgbClr val="C00000"/>
                </a:solidFill>
                <a:effectLst/>
                <a:uLnTx/>
                <a:uFillTx/>
                <a:latin typeface="Calibri"/>
                <a:ea typeface="+mn-ea"/>
                <a:cs typeface="Calibri"/>
              </a:rPr>
              <a:t> </a:t>
            </a:r>
            <a:r>
              <a:rPr kumimoji="0" sz="1600" b="0" i="0" u="none" strike="noStrike" kern="1200" cap="none" spc="-10" normalizeH="0" baseline="0" noProof="0" dirty="0">
                <a:ln>
                  <a:noFill/>
                </a:ln>
                <a:solidFill>
                  <a:srgbClr val="C00000"/>
                </a:solidFill>
                <a:effectLst/>
                <a:uLnTx/>
                <a:uFillTx/>
                <a:latin typeface="Calibri"/>
                <a:ea typeface="+mn-ea"/>
                <a:cs typeface="Calibri"/>
              </a:rPr>
              <a:t>an</a:t>
            </a:r>
            <a:r>
              <a:rPr kumimoji="0" sz="1600" b="0" i="0" u="none" strike="noStrike" kern="1200" cap="none" spc="-15" normalizeH="0" baseline="0" noProof="0" dirty="0">
                <a:ln>
                  <a:noFill/>
                </a:ln>
                <a:solidFill>
                  <a:srgbClr val="C00000"/>
                </a:solidFill>
                <a:effectLst/>
                <a:uLnTx/>
                <a:uFillTx/>
                <a:latin typeface="Calibri"/>
                <a:ea typeface="+mn-ea"/>
                <a:cs typeface="Calibri"/>
              </a:rPr>
              <a:t>d</a:t>
            </a:r>
            <a:r>
              <a:rPr kumimoji="0" sz="1600" b="0" i="0" u="none" strike="noStrike" kern="1200" cap="none" spc="-40" normalizeH="0" baseline="0" noProof="0" dirty="0">
                <a:ln>
                  <a:noFill/>
                </a:ln>
                <a:solidFill>
                  <a:srgbClr val="C00000"/>
                </a:solidFill>
                <a:effectLst/>
                <a:uLnTx/>
                <a:uFillTx/>
                <a:latin typeface="Calibri"/>
                <a:ea typeface="+mn-ea"/>
                <a:cs typeface="Calibri"/>
              </a:rPr>
              <a:t>/</a:t>
            </a:r>
            <a:r>
              <a:rPr kumimoji="0" sz="1600" b="0" i="0" u="none" strike="noStrike" kern="1200" cap="none" spc="-15" normalizeH="0" baseline="0" noProof="0" dirty="0">
                <a:ln>
                  <a:noFill/>
                </a:ln>
                <a:solidFill>
                  <a:srgbClr val="C00000"/>
                </a:solidFill>
                <a:effectLst/>
                <a:uLnTx/>
                <a:uFillTx/>
                <a:latin typeface="Calibri"/>
                <a:ea typeface="+mn-ea"/>
                <a:cs typeface="Calibri"/>
              </a:rPr>
              <a:t>o</a:t>
            </a:r>
            <a:r>
              <a:rPr kumimoji="0" sz="1600" b="0" i="0" u="none" strike="noStrike" kern="1200" cap="none" spc="-10" normalizeH="0" baseline="0" noProof="0" dirty="0">
                <a:ln>
                  <a:noFill/>
                </a:ln>
                <a:solidFill>
                  <a:srgbClr val="C00000"/>
                </a:solidFill>
                <a:effectLst/>
                <a:uLnTx/>
                <a:uFillTx/>
                <a:latin typeface="Calibri"/>
                <a:ea typeface="+mn-ea"/>
                <a:cs typeface="Calibri"/>
              </a:rPr>
              <a:t>r</a:t>
            </a:r>
            <a:r>
              <a:rPr kumimoji="0" sz="1600" b="0" i="0" u="none" strike="noStrike" kern="1200" cap="none" spc="0" normalizeH="0" baseline="0" noProof="0" dirty="0">
                <a:ln>
                  <a:noFill/>
                </a:ln>
                <a:solidFill>
                  <a:srgbClr val="C00000"/>
                </a:solidFill>
                <a:effectLst/>
                <a:uLnTx/>
                <a:uFillTx/>
                <a:latin typeface="Calibri"/>
                <a:ea typeface="+mn-ea"/>
                <a:cs typeface="Calibri"/>
              </a:rPr>
              <a:t> </a:t>
            </a:r>
            <a:r>
              <a:rPr kumimoji="0" sz="1600" b="0" i="0" u="none" strike="noStrike" kern="1200" cap="none" spc="-15" normalizeH="0" baseline="0" noProof="0" dirty="0">
                <a:ln>
                  <a:noFill/>
                </a:ln>
                <a:solidFill>
                  <a:srgbClr val="C00000"/>
                </a:solidFill>
                <a:effectLst/>
                <a:uLnTx/>
                <a:uFillTx/>
                <a:latin typeface="Calibri"/>
                <a:ea typeface="+mn-ea"/>
                <a:cs typeface="Calibri"/>
              </a:rPr>
              <a:t>h</a:t>
            </a:r>
            <a:r>
              <a:rPr kumimoji="0" sz="1600" b="0" i="0" u="none" strike="noStrike" kern="1200" cap="none" spc="0" normalizeH="0" baseline="0" noProof="0" dirty="0">
                <a:ln>
                  <a:noFill/>
                </a:ln>
                <a:solidFill>
                  <a:srgbClr val="C00000"/>
                </a:solidFill>
                <a:effectLst/>
                <a:uLnTx/>
                <a:uFillTx/>
                <a:latin typeface="Calibri"/>
                <a:ea typeface="+mn-ea"/>
                <a:cs typeface="Calibri"/>
              </a:rPr>
              <a:t>i</a:t>
            </a:r>
            <a:r>
              <a:rPr kumimoji="0" sz="1600" b="0" i="0" u="none" strike="noStrike" kern="1200" cap="none" spc="-10" normalizeH="0" baseline="0" noProof="0" dirty="0">
                <a:ln>
                  <a:noFill/>
                </a:ln>
                <a:solidFill>
                  <a:srgbClr val="C00000"/>
                </a:solidFill>
                <a:effectLst/>
                <a:uLnTx/>
                <a:uFillTx/>
                <a:latin typeface="Calibri"/>
                <a:ea typeface="+mn-ea"/>
                <a:cs typeface="Calibri"/>
              </a:rPr>
              <a:t>gher </a:t>
            </a:r>
            <a:r>
              <a:rPr kumimoji="0" sz="1600" b="0" i="0" u="none" strike="noStrike" kern="1200" cap="none" spc="-15" normalizeH="0" baseline="0" noProof="0" dirty="0">
                <a:ln>
                  <a:noFill/>
                </a:ln>
                <a:solidFill>
                  <a:srgbClr val="C00000"/>
                </a:solidFill>
                <a:effectLst/>
                <a:uLnTx/>
                <a:uFillTx/>
                <a:latin typeface="Calibri"/>
                <a:ea typeface="+mn-ea"/>
                <a:cs typeface="Calibri"/>
              </a:rPr>
              <a:t>m</a:t>
            </a:r>
            <a:r>
              <a:rPr kumimoji="0" sz="1600" b="0" i="0" u="none" strike="noStrike" kern="1200" cap="none" spc="-20" normalizeH="0" baseline="0" noProof="0" dirty="0">
                <a:ln>
                  <a:noFill/>
                </a:ln>
                <a:solidFill>
                  <a:srgbClr val="C00000"/>
                </a:solidFill>
                <a:effectLst/>
                <a:uLnTx/>
                <a:uFillTx/>
                <a:latin typeface="Calibri"/>
                <a:ea typeface="+mn-ea"/>
                <a:cs typeface="Calibri"/>
              </a:rPr>
              <a:t>o</a:t>
            </a:r>
            <a:r>
              <a:rPr kumimoji="0" sz="1600" b="0" i="0" u="none" strike="noStrike" kern="1200" cap="none" spc="-25" normalizeH="0" baseline="0" noProof="0" dirty="0">
                <a:ln>
                  <a:noFill/>
                </a:ln>
                <a:solidFill>
                  <a:srgbClr val="C00000"/>
                </a:solidFill>
                <a:effectLst/>
                <a:uLnTx/>
                <a:uFillTx/>
                <a:latin typeface="Calibri"/>
                <a:ea typeface="+mn-ea"/>
                <a:cs typeface="Calibri"/>
              </a:rPr>
              <a:t>n</a:t>
            </a:r>
            <a:r>
              <a:rPr kumimoji="0" sz="1600" b="0" i="0" u="none" strike="noStrike" kern="1200" cap="none" spc="-10" normalizeH="0" baseline="0" noProof="0" dirty="0">
                <a:ln>
                  <a:noFill/>
                </a:ln>
                <a:solidFill>
                  <a:srgbClr val="C00000"/>
                </a:solidFill>
                <a:effectLst/>
                <a:uLnTx/>
                <a:uFillTx/>
                <a:latin typeface="Calibri"/>
                <a:ea typeface="+mn-ea"/>
                <a:cs typeface="Calibri"/>
              </a:rPr>
              <a:t>t</a:t>
            </a:r>
            <a:r>
              <a:rPr kumimoji="0" sz="1600" b="0" i="0" u="none" strike="noStrike" kern="1200" cap="none" spc="-15" normalizeH="0" baseline="0" noProof="0" dirty="0">
                <a:ln>
                  <a:noFill/>
                </a:ln>
                <a:solidFill>
                  <a:srgbClr val="C00000"/>
                </a:solidFill>
                <a:effectLst/>
                <a:uLnTx/>
                <a:uFillTx/>
                <a:latin typeface="Calibri"/>
                <a:ea typeface="+mn-ea"/>
                <a:cs typeface="Calibri"/>
              </a:rPr>
              <a:t>h</a:t>
            </a:r>
            <a:r>
              <a:rPr kumimoji="0" sz="1600" b="0" i="0" u="none" strike="noStrike" kern="1200" cap="none" spc="0" normalizeH="0" baseline="0" noProof="0" dirty="0">
                <a:ln>
                  <a:noFill/>
                </a:ln>
                <a:solidFill>
                  <a:srgbClr val="C00000"/>
                </a:solidFill>
                <a:effectLst/>
                <a:uLnTx/>
                <a:uFillTx/>
                <a:latin typeface="Calibri"/>
                <a:ea typeface="+mn-ea"/>
                <a:cs typeface="Calibri"/>
              </a:rPr>
              <a:t>l</a:t>
            </a:r>
            <a:r>
              <a:rPr kumimoji="0" sz="1600" b="0" i="0" u="none" strike="noStrike" kern="1200" cap="none" spc="-10" normalizeH="0" baseline="0" noProof="0" dirty="0">
                <a:ln>
                  <a:noFill/>
                </a:ln>
                <a:solidFill>
                  <a:srgbClr val="C00000"/>
                </a:solidFill>
                <a:effectLst/>
                <a:uLnTx/>
                <a:uFillTx/>
                <a:latin typeface="Calibri"/>
                <a:ea typeface="+mn-ea"/>
                <a:cs typeface="Calibri"/>
              </a:rPr>
              <a:t>y</a:t>
            </a:r>
            <a:r>
              <a:rPr kumimoji="0" sz="1600" b="0" i="0" u="none" strike="noStrike" kern="1200" cap="none" spc="-5" normalizeH="0" baseline="0" noProof="0" dirty="0">
                <a:ln>
                  <a:noFill/>
                </a:ln>
                <a:solidFill>
                  <a:srgbClr val="C00000"/>
                </a:solidFill>
                <a:effectLst/>
                <a:uLnTx/>
                <a:uFillTx/>
                <a:latin typeface="Calibri"/>
                <a:ea typeface="+mn-ea"/>
                <a:cs typeface="Calibri"/>
              </a:rPr>
              <a:t> </a:t>
            </a:r>
            <a:r>
              <a:rPr kumimoji="0" sz="1600" b="0" i="0" u="none" strike="noStrike" kern="1200" cap="none" spc="-15" normalizeH="0" baseline="0" noProof="0" dirty="0">
                <a:ln>
                  <a:noFill/>
                </a:ln>
                <a:solidFill>
                  <a:srgbClr val="C00000"/>
                </a:solidFill>
                <a:effectLst/>
                <a:uLnTx/>
                <a:uFillTx/>
                <a:latin typeface="Calibri"/>
                <a:ea typeface="+mn-ea"/>
                <a:cs typeface="Calibri"/>
              </a:rPr>
              <a:t>p</a:t>
            </a:r>
            <a:r>
              <a:rPr kumimoji="0" sz="1600" b="0" i="0" u="none" strike="noStrike" kern="1200" cap="none" spc="-40" normalizeH="0" baseline="0" noProof="0" dirty="0">
                <a:ln>
                  <a:noFill/>
                </a:ln>
                <a:solidFill>
                  <a:srgbClr val="C00000"/>
                </a:solidFill>
                <a:effectLst/>
                <a:uLnTx/>
                <a:uFillTx/>
                <a:latin typeface="Calibri"/>
                <a:ea typeface="+mn-ea"/>
                <a:cs typeface="Calibri"/>
              </a:rPr>
              <a:t>r</a:t>
            </a:r>
            <a:r>
              <a:rPr kumimoji="0" sz="1600" b="0" i="0" u="none" strike="noStrike" kern="1200" cap="none" spc="-10" normalizeH="0" baseline="0" noProof="0" dirty="0">
                <a:ln>
                  <a:noFill/>
                </a:ln>
                <a:solidFill>
                  <a:srgbClr val="C00000"/>
                </a:solidFill>
                <a:effectLst/>
                <a:uLnTx/>
                <a:uFillTx/>
                <a:latin typeface="Calibri"/>
                <a:ea typeface="+mn-ea"/>
                <a:cs typeface="Calibri"/>
              </a:rPr>
              <a:t>e</a:t>
            </a:r>
            <a:r>
              <a:rPr kumimoji="0" sz="1600" b="0" i="0" u="none" strike="noStrike" kern="1200" cap="none" spc="-25" normalizeH="0" baseline="0" noProof="0" dirty="0">
                <a:ln>
                  <a:noFill/>
                </a:ln>
                <a:solidFill>
                  <a:srgbClr val="C00000"/>
                </a:solidFill>
                <a:effectLst/>
                <a:uLnTx/>
                <a:uFillTx/>
                <a:latin typeface="Calibri"/>
                <a:ea typeface="+mn-ea"/>
                <a:cs typeface="Calibri"/>
              </a:rPr>
              <a:t>m</a:t>
            </a:r>
            <a:r>
              <a:rPr kumimoji="0" sz="1600" b="0" i="0" u="none" strike="noStrike" kern="1200" cap="none" spc="-5" normalizeH="0" baseline="0" noProof="0" dirty="0">
                <a:ln>
                  <a:noFill/>
                </a:ln>
                <a:solidFill>
                  <a:srgbClr val="C00000"/>
                </a:solidFill>
                <a:effectLst/>
                <a:uLnTx/>
                <a:uFillTx/>
                <a:latin typeface="Calibri"/>
                <a:ea typeface="+mn-ea"/>
                <a:cs typeface="Calibri"/>
              </a:rPr>
              <a:t>i</a:t>
            </a:r>
            <a:r>
              <a:rPr kumimoji="0" sz="1600" b="0" i="0" u="none" strike="noStrike" kern="1200" cap="none" spc="-15" normalizeH="0" baseline="0" noProof="0" dirty="0">
                <a:ln>
                  <a:noFill/>
                </a:ln>
                <a:solidFill>
                  <a:srgbClr val="C00000"/>
                </a:solidFill>
                <a:effectLst/>
                <a:uLnTx/>
                <a:uFillTx/>
                <a:latin typeface="Calibri"/>
                <a:ea typeface="+mn-ea"/>
                <a:cs typeface="Calibri"/>
              </a:rPr>
              <a:t>ums</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5">
            <a:extLst>
              <a:ext uri="{C183D7F6-B498-43B3-948B-1728B52AA6E4}">
                <adec:decorative xmlns:adec="http://schemas.microsoft.com/office/drawing/2017/decorative" val="1"/>
              </a:ext>
            </a:extLst>
          </p:cNvPr>
          <p:cNvSpPr/>
          <p:nvPr/>
        </p:nvSpPr>
        <p:spPr>
          <a:xfrm>
            <a:off x="9031223" y="1938527"/>
            <a:ext cx="2606039" cy="390906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a:extLst>
              <a:ext uri="{C183D7F6-B498-43B3-948B-1728B52AA6E4}">
                <adec:decorative xmlns:adec="http://schemas.microsoft.com/office/drawing/2017/decorative" val="1"/>
              </a:ext>
            </a:extLst>
          </p:cNvPr>
          <p:cNvSpPr/>
          <p:nvPr/>
        </p:nvSpPr>
        <p:spPr>
          <a:xfrm>
            <a:off x="9381743" y="6155435"/>
            <a:ext cx="2733040" cy="624840"/>
          </a:xfrm>
          <a:custGeom>
            <a:avLst/>
            <a:gdLst/>
            <a:ahLst/>
            <a:cxnLst/>
            <a:rect l="l" t="t" r="r" b="b"/>
            <a:pathLst>
              <a:path w="2733040" h="624840">
                <a:moveTo>
                  <a:pt x="0" y="624840"/>
                </a:moveTo>
                <a:lnTo>
                  <a:pt x="2732531" y="624840"/>
                </a:lnTo>
                <a:lnTo>
                  <a:pt x="2732531" y="0"/>
                </a:lnTo>
                <a:lnTo>
                  <a:pt x="0" y="0"/>
                </a:lnTo>
                <a:lnTo>
                  <a:pt x="0" y="62484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F2FD7A8B-67E1-BA95-DAB2-340FDF05D4CF}"/>
              </a:ext>
            </a:extLst>
          </p:cNvPr>
          <p:cNvSpPr>
            <a:spLocks noGrp="1"/>
          </p:cNvSpPr>
          <p:nvPr>
            <p:ph type="sldNum" sz="quarter" idx="12"/>
          </p:nvPr>
        </p:nvSpPr>
        <p:spPr/>
        <p:txBody>
          <a:bodyPr/>
          <a:lstStyle/>
          <a:p>
            <a:fld id="{1B559DBB-C45F-461D-8AEE-61FFC6EFADA2}" type="slidenum">
              <a:rPr lang="en-US" smtClean="0"/>
              <a:t>29</a:t>
            </a:fld>
            <a:endParaRPr lang="en-US"/>
          </a:p>
        </p:txBody>
      </p:sp>
      <p:sp>
        <p:nvSpPr>
          <p:cNvPr id="2" name="object 2"/>
          <p:cNvSpPr txBox="1">
            <a:spLocks noGrp="1"/>
          </p:cNvSpPr>
          <p:nvPr>
            <p:ph type="title"/>
          </p:nvPr>
        </p:nvSpPr>
        <p:spPr>
          <a:prstGeom prst="rect">
            <a:avLst/>
          </a:prstGeom>
        </p:spPr>
        <p:txBody>
          <a:bodyPr vert="horz" wrap="square" lIns="0" tIns="289051" rIns="0" bIns="0" rtlCol="0">
            <a:spAutoFit/>
          </a:bodyPr>
          <a:lstStyle/>
          <a:p>
            <a:pPr marL="12700">
              <a:lnSpc>
                <a:spcPct val="100000"/>
              </a:lnSpc>
            </a:pPr>
            <a:r>
              <a:rPr spc="-5" dirty="0"/>
              <a:t>H</a:t>
            </a:r>
            <a:r>
              <a:rPr spc="-35" dirty="0"/>
              <a:t>o</a:t>
            </a:r>
            <a:r>
              <a:rPr dirty="0"/>
              <a:t>w</a:t>
            </a:r>
            <a:r>
              <a:rPr spc="15" dirty="0"/>
              <a:t> </a:t>
            </a:r>
            <a:r>
              <a:rPr spc="-45" dirty="0"/>
              <a:t>t</a:t>
            </a:r>
            <a:r>
              <a:rPr dirty="0"/>
              <a:t>o</a:t>
            </a:r>
            <a:r>
              <a:rPr spc="-5" dirty="0"/>
              <a:t> </a:t>
            </a:r>
            <a:r>
              <a:rPr dirty="0"/>
              <a:t>En</a:t>
            </a:r>
            <a:r>
              <a:rPr spc="-80" dirty="0"/>
              <a:t>r</a:t>
            </a:r>
            <a:r>
              <a:rPr spc="-5" dirty="0"/>
              <a:t>oll</a:t>
            </a:r>
          </a:p>
        </p:txBody>
      </p:sp>
      <p:sp>
        <p:nvSpPr>
          <p:cNvPr id="3" name="object 3">
            <a:extLst>
              <a:ext uri="{C183D7F6-B498-43B3-948B-1728B52AA6E4}">
                <adec:decorative xmlns:adec="http://schemas.microsoft.com/office/drawing/2017/decorative" val="1"/>
              </a:ext>
            </a:extLst>
          </p:cNvPr>
          <p:cNvSpPr txBox="1"/>
          <p:nvPr/>
        </p:nvSpPr>
        <p:spPr>
          <a:xfrm>
            <a:off x="9381743" y="6155435"/>
            <a:ext cx="2733040" cy="624840"/>
          </a:xfrm>
          <a:prstGeom prst="rect">
            <a:avLst/>
          </a:prstGeom>
        </p:spPr>
        <p:txBody>
          <a:bodyPr vert="horz" wrap="square" lIns="0" tIns="0" rIns="0" bIns="0" rtlCol="0">
            <a:spAutoFit/>
          </a:bodyPr>
          <a:lstStyle/>
          <a:p>
            <a:pPr marL="172466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33</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901700" y="1937511"/>
            <a:ext cx="7188200" cy="4298613"/>
          </a:xfrm>
          <a:prstGeom prst="rect">
            <a:avLst/>
          </a:prstGeom>
        </p:spPr>
        <p:txBody>
          <a:bodyPr vert="horz" wrap="square" lIns="0" tIns="0" rIns="0" bIns="0" rtlCol="0">
            <a:spAutoFit/>
          </a:bodyPr>
          <a:lstStyle/>
          <a:p>
            <a:pPr marL="195580" marR="0" lvl="0" indent="-182880" algn="l" defTabSz="914400" rtl="0" eaLnBrk="1" fontAlgn="auto" latinLnBrk="0" hangingPunct="1">
              <a:lnSpc>
                <a:spcPct val="100000"/>
              </a:lnSpc>
              <a:spcBef>
                <a:spcPts val="0"/>
              </a:spcBef>
              <a:spcAft>
                <a:spcPts val="0"/>
              </a:spcAft>
              <a:buClr>
                <a:srgbClr val="A4A4A4"/>
              </a:buClr>
              <a:buSzPct val="84375"/>
              <a:buFont typeface="Arial"/>
              <a:buChar char="•"/>
              <a:tabLst>
                <a:tab pos="195580"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Me</a:t>
            </a:r>
            <a:r>
              <a:rPr kumimoji="0" sz="1600" b="0" i="0" u="none" strike="noStrike" kern="1200" cap="none" spc="-25" normalizeH="0" baseline="0" noProof="0" dirty="0">
                <a:ln>
                  <a:noFill/>
                </a:ln>
                <a:solidFill>
                  <a:prstClr val="black"/>
                </a:solidFill>
                <a:effectLst/>
                <a:uLnTx/>
                <a:uFillTx/>
                <a:latin typeface="Calibri"/>
                <a:ea typeface="+mn-ea"/>
                <a:cs typeface="Calibri"/>
              </a:rPr>
              <a:t>m</a:t>
            </a:r>
            <a:r>
              <a:rPr kumimoji="0" sz="1600" b="0" i="0" u="none" strike="noStrike" kern="1200" cap="none" spc="-15" normalizeH="0" baseline="0" noProof="0" dirty="0">
                <a:ln>
                  <a:noFill/>
                </a:ln>
                <a:solidFill>
                  <a:prstClr val="black"/>
                </a:solidFill>
                <a:effectLst/>
                <a:uLnTx/>
                <a:uFillTx/>
                <a:latin typeface="Calibri"/>
                <a:ea typeface="+mn-ea"/>
                <a:cs typeface="Calibri"/>
              </a:rPr>
              <a:t>be</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m</a:t>
            </a:r>
            <a:r>
              <a:rPr kumimoji="0" sz="1600" b="0" i="0" u="none" strike="noStrike" kern="1200" cap="none" spc="-35" normalizeH="0" baseline="0" noProof="0" dirty="0">
                <a:ln>
                  <a:noFill/>
                </a:ln>
                <a:solidFill>
                  <a:prstClr val="black"/>
                </a:solidFill>
                <a:effectLst/>
                <a:uLnTx/>
                <a:uFillTx/>
                <a:latin typeface="Calibri"/>
                <a:ea typeface="+mn-ea"/>
                <a:cs typeface="Calibri"/>
              </a:rPr>
              <a:t>a</a:t>
            </a:r>
            <a:r>
              <a:rPr kumimoji="0" sz="1600" b="0" i="0" u="none" strike="noStrike" kern="1200" cap="none" spc="-10" normalizeH="0" baseline="0" noProof="0" dirty="0">
                <a:ln>
                  <a:noFill/>
                </a:ln>
                <a:solidFill>
                  <a:prstClr val="black"/>
                </a:solidFill>
                <a:effectLst/>
                <a:uLnTx/>
                <a:uFillTx/>
                <a:latin typeface="Calibri"/>
                <a:ea typeface="+mn-ea"/>
                <a:cs typeface="Calibri"/>
              </a:rPr>
              <a:t>y</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20" normalizeH="0" baseline="0" noProof="0" dirty="0">
                <a:ln>
                  <a:noFill/>
                </a:ln>
                <a:solidFill>
                  <a:prstClr val="black"/>
                </a:solidFill>
                <a:effectLst/>
                <a:uLnTx/>
                <a:uFillTx/>
                <a:latin typeface="Calibri"/>
                <a:ea typeface="+mn-ea"/>
                <a:cs typeface="Calibri"/>
              </a:rPr>
              <a:t>e</a:t>
            </a:r>
            <a:r>
              <a:rPr kumimoji="0" sz="1600" b="0" i="0" u="none" strike="noStrike" kern="1200" cap="none" spc="-15" normalizeH="0" baseline="0" noProof="0" dirty="0">
                <a:ln>
                  <a:noFill/>
                </a:ln>
                <a:solidFill>
                  <a:prstClr val="black"/>
                </a:solidFill>
                <a:effectLst/>
                <a:uLnTx/>
                <a:uFillTx/>
                <a:latin typeface="Calibri"/>
                <a:ea typeface="+mn-ea"/>
                <a:cs typeface="Calibri"/>
              </a:rPr>
              <a:t>n</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ol</a:t>
            </a:r>
            <a:r>
              <a:rPr kumimoji="0" sz="1600" b="0" i="0" u="none" strike="noStrike" kern="1200" cap="none" spc="-5" normalizeH="0" baseline="0" noProof="0" dirty="0">
                <a:ln>
                  <a:noFill/>
                </a:ln>
                <a:solidFill>
                  <a:prstClr val="black"/>
                </a:solidFill>
                <a:effectLst/>
                <a:uLnTx/>
                <a:uFillTx/>
                <a:latin typeface="Calibri"/>
                <a:ea typeface="+mn-ea"/>
                <a:cs typeface="Calibri"/>
              </a:rPr>
              <a:t>l</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in</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1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IG/SISC</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0" normalizeH="0" baseline="0" noProof="0" dirty="0">
                <a:ln>
                  <a:noFill/>
                </a:ln>
                <a:solidFill>
                  <a:prstClr val="black"/>
                </a:solidFill>
                <a:effectLst/>
                <a:uLnTx/>
                <a:uFillTx/>
                <a:latin typeface="Calibri"/>
                <a:ea typeface="+mn-ea"/>
                <a:cs typeface="Calibri"/>
              </a:rPr>
              <a:t>an </a:t>
            </a:r>
            <a:r>
              <a:rPr kumimoji="0" sz="1600" b="0" i="0" u="none" strike="noStrike" kern="1200" cap="none" spc="-5" normalizeH="0" baseline="0" noProof="0" dirty="0">
                <a:ln>
                  <a:noFill/>
                </a:ln>
                <a:solidFill>
                  <a:prstClr val="black"/>
                </a:solidFill>
                <a:effectLst/>
                <a:uLnTx/>
                <a:uFillTx/>
                <a:latin typeface="Calibri"/>
                <a:ea typeface="+mn-ea"/>
                <a:cs typeface="Calibri"/>
              </a:rPr>
              <a:t>if</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h</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y</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1" i="0" u="none" strike="noStrike" kern="1200" cap="none" spc="-30" normalizeH="0" baseline="0" noProof="0" dirty="0">
                <a:ln>
                  <a:noFill/>
                </a:ln>
                <a:solidFill>
                  <a:prstClr val="black"/>
                </a:solidFill>
                <a:effectLst/>
                <a:uLnTx/>
                <a:uFillTx/>
                <a:latin typeface="Calibri"/>
                <a:ea typeface="+mn-ea"/>
                <a:cs typeface="Calibri"/>
              </a:rPr>
              <a:t>r</a:t>
            </a:r>
            <a:r>
              <a:rPr kumimoji="0" sz="1600" b="1" i="0" u="none" strike="noStrike" kern="1200" cap="none" spc="-25" normalizeH="0" baseline="0" noProof="0" dirty="0">
                <a:ln>
                  <a:noFill/>
                </a:ln>
                <a:solidFill>
                  <a:prstClr val="black"/>
                </a:solidFill>
                <a:effectLst/>
                <a:uLnTx/>
                <a:uFillTx/>
                <a:latin typeface="Calibri"/>
                <a:ea typeface="+mn-ea"/>
                <a:cs typeface="Calibri"/>
              </a:rPr>
              <a:t>e</a:t>
            </a:r>
            <a:r>
              <a:rPr kumimoji="0" sz="1600" b="1" i="0" u="none" strike="noStrike" kern="1200" cap="none" spc="-5" normalizeH="0" baseline="0" noProof="0" dirty="0">
                <a:ln>
                  <a:noFill/>
                </a:ln>
                <a:solidFill>
                  <a:prstClr val="black"/>
                </a:solidFill>
                <a:effectLst/>
                <a:uLnTx/>
                <a:uFillTx/>
                <a:latin typeface="Calibri"/>
                <a:ea typeface="+mn-ea"/>
                <a:cs typeface="Calibri"/>
              </a:rPr>
              <a:t>ti</a:t>
            </a:r>
            <a:r>
              <a:rPr kumimoji="0" sz="1600" b="1" i="0" u="none" strike="noStrike" kern="1200" cap="none" spc="-25" normalizeH="0" baseline="0" noProof="0" dirty="0">
                <a:ln>
                  <a:noFill/>
                </a:ln>
                <a:solidFill>
                  <a:prstClr val="black"/>
                </a:solidFill>
                <a:effectLst/>
                <a:uLnTx/>
                <a:uFillTx/>
                <a:latin typeface="Calibri"/>
                <a:ea typeface="+mn-ea"/>
                <a:cs typeface="Calibri"/>
              </a:rPr>
              <a:t>r</a:t>
            </a:r>
            <a:r>
              <a:rPr kumimoji="0" sz="1600" b="1" i="0" u="none" strike="noStrike" kern="1200" cap="none" spc="-15" normalizeH="0" baseline="0" noProof="0" dirty="0">
                <a:ln>
                  <a:noFill/>
                </a:ln>
                <a:solidFill>
                  <a:prstClr val="black"/>
                </a:solidFill>
                <a:effectLst/>
                <a:uLnTx/>
                <a:uFillTx/>
                <a:latin typeface="Calibri"/>
                <a:ea typeface="+mn-ea"/>
                <a:cs typeface="Calibri"/>
              </a:rPr>
              <a:t>e</a:t>
            </a:r>
            <a:r>
              <a:rPr kumimoji="0" sz="1600" b="1" i="0" u="none" strike="noStrike" kern="1200" cap="none" spc="-10" normalizeH="0" baseline="0" noProof="0" dirty="0">
                <a:ln>
                  <a:noFill/>
                </a:ln>
                <a:solidFill>
                  <a:prstClr val="black"/>
                </a:solidFill>
                <a:effectLst/>
                <a:uLnTx/>
                <a:uFillTx/>
                <a:latin typeface="Calibri"/>
                <a:ea typeface="+mn-ea"/>
                <a:cs typeface="Calibri"/>
              </a:rPr>
              <a:t>d</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a:t>
            </a:r>
            <a:r>
              <a:rPr kumimoji="0" sz="1600" b="0" i="0" u="none" strike="noStrike" kern="1200" cap="none" spc="-15" normalizeH="0" baseline="0" noProof="0" dirty="0">
                <a:ln>
                  <a:noFill/>
                </a:ln>
                <a:solidFill>
                  <a:prstClr val="black"/>
                </a:solidFill>
                <a:effectLst/>
                <a:uLnTx/>
                <a:uFillTx/>
                <a:latin typeface="Calibri"/>
                <a:ea typeface="+mn-ea"/>
                <a:cs typeface="Calibri"/>
              </a:rPr>
              <a:t>d:</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69900" marR="0" lvl="1" indent="-182880" algn="l" defTabSz="914400" rtl="0" eaLnBrk="1" fontAlgn="auto" latinLnBrk="0" hangingPunct="1">
              <a:lnSpc>
                <a:spcPct val="100000"/>
              </a:lnSpc>
              <a:spcBef>
                <a:spcPts val="384"/>
              </a:spcBef>
              <a:spcAft>
                <a:spcPts val="0"/>
              </a:spcAft>
              <a:buClr>
                <a:srgbClr val="A4A4A4"/>
              </a:buClr>
              <a:buSzPct val="84375"/>
              <a:buFont typeface="Wingdings"/>
              <a:buChar char=""/>
              <a:tabLst>
                <a:tab pos="470534"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H</a:t>
            </a:r>
            <a:r>
              <a:rPr kumimoji="0" sz="1600" b="0" i="0" u="none" strike="noStrike" kern="1200" cap="none" spc="-30" normalizeH="0" baseline="0" noProof="0" dirty="0">
                <a:ln>
                  <a:noFill/>
                </a:ln>
                <a:solidFill>
                  <a:prstClr val="black"/>
                </a:solidFill>
                <a:effectLst/>
                <a:uLnTx/>
                <a:uFillTx/>
                <a:latin typeface="Calibri"/>
                <a:ea typeface="+mn-ea"/>
                <a:cs typeface="Calibri"/>
              </a:rPr>
              <a:t>a</a:t>
            </a:r>
            <a:r>
              <a:rPr kumimoji="0" sz="1600" b="0" i="0" u="none" strike="noStrike" kern="1200" cap="none" spc="-25" normalizeH="0" baseline="0" noProof="0" dirty="0">
                <a:ln>
                  <a:noFill/>
                </a:ln>
                <a:solidFill>
                  <a:prstClr val="black"/>
                </a:solidFill>
                <a:effectLst/>
                <a:uLnTx/>
                <a:uFillTx/>
                <a:latin typeface="Calibri"/>
                <a:ea typeface="+mn-ea"/>
                <a:cs typeface="Calibri"/>
              </a:rPr>
              <a:t>v</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69900" marR="0" lvl="1" indent="-182880" algn="l" defTabSz="914400" rtl="0" eaLnBrk="1" fontAlgn="auto" latinLnBrk="0" hangingPunct="1">
              <a:lnSpc>
                <a:spcPct val="100000"/>
              </a:lnSpc>
              <a:spcBef>
                <a:spcPts val="380"/>
              </a:spcBef>
              <a:spcAft>
                <a:spcPts val="0"/>
              </a:spcAft>
              <a:buClr>
                <a:srgbClr val="A4A4A4"/>
              </a:buClr>
              <a:buSzPct val="84375"/>
              <a:buFont typeface="Wingdings"/>
              <a:buChar char=""/>
              <a:tabLst>
                <a:tab pos="470534" algn="l"/>
              </a:tabLst>
              <a:defRPr/>
            </a:pPr>
            <a:r>
              <a:rPr kumimoji="0" sz="1600" b="0" i="0" u="none" strike="noStrike" kern="1200" cap="none" spc="-20"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when</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h</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y</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be</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20" normalizeH="0" baseline="0" noProof="0" dirty="0">
                <a:ln>
                  <a:noFill/>
                </a:ln>
                <a:solidFill>
                  <a:prstClr val="black"/>
                </a:solidFill>
                <a:effectLst/>
                <a:uLnTx/>
                <a:uFillTx/>
                <a:latin typeface="Calibri"/>
                <a:ea typeface="+mn-ea"/>
                <a:cs typeface="Calibri"/>
              </a:rPr>
              <a:t>om</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n</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wly</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el</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g</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b</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0" normalizeH="0" baseline="0" noProof="0" dirty="0">
                <a:ln>
                  <a:noFill/>
                </a:ln>
                <a:solidFill>
                  <a:prstClr val="black"/>
                </a:solidFill>
                <a:effectLst/>
                <a:uLnTx/>
                <a:uFillTx/>
                <a:latin typeface="Calibri"/>
                <a:ea typeface="+mn-ea"/>
                <a:cs typeface="Calibri"/>
              </a:rPr>
              <a:t>e</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95580" marR="0" lvl="0" indent="-182880" algn="l" defTabSz="914400" rtl="0" eaLnBrk="1" fontAlgn="auto" latinLnBrk="0" hangingPunct="1">
              <a:lnSpc>
                <a:spcPct val="100000"/>
              </a:lnSpc>
              <a:spcBef>
                <a:spcPts val="384"/>
              </a:spcBef>
              <a:spcAft>
                <a:spcPts val="0"/>
              </a:spcAft>
              <a:buClr>
                <a:srgbClr val="A4A4A4"/>
              </a:buClr>
              <a:buSzPct val="84375"/>
              <a:buFont typeface="Arial"/>
              <a:buChar char="•"/>
              <a:tabLst>
                <a:tab pos="195580"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Me</a:t>
            </a:r>
            <a:r>
              <a:rPr kumimoji="0" sz="1600" b="0" i="0" u="none" strike="noStrike" kern="1200" cap="none" spc="-20" normalizeH="0" baseline="0" noProof="0" dirty="0">
                <a:ln>
                  <a:noFill/>
                </a:ln>
                <a:solidFill>
                  <a:prstClr val="black"/>
                </a:solidFill>
                <a:effectLst/>
                <a:uLnTx/>
                <a:uFillTx/>
                <a:latin typeface="Calibri"/>
                <a:ea typeface="+mn-ea"/>
                <a:cs typeface="Calibri"/>
              </a:rPr>
              <a:t>m</a:t>
            </a:r>
            <a:r>
              <a:rPr kumimoji="0" sz="1600" b="0" i="0" u="none" strike="noStrike" kern="1200" cap="none" spc="-10" normalizeH="0" baseline="0" noProof="0" dirty="0">
                <a:ln>
                  <a:noFill/>
                </a:ln>
                <a:solidFill>
                  <a:prstClr val="black"/>
                </a:solidFill>
                <a:effectLst/>
                <a:uLnTx/>
                <a:uFillTx/>
                <a:latin typeface="Calibri"/>
                <a:ea typeface="+mn-ea"/>
                <a:cs typeface="Calibri"/>
              </a:rPr>
              <a:t>be</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20" normalizeH="0" baseline="0" noProof="0" dirty="0">
                <a:ln>
                  <a:noFill/>
                </a:ln>
                <a:solidFill>
                  <a:prstClr val="black"/>
                </a:solidFill>
                <a:effectLst/>
                <a:uLnTx/>
                <a:uFillTx/>
                <a:latin typeface="Calibri"/>
                <a:ea typeface="+mn-ea"/>
                <a:cs typeface="Calibri"/>
              </a:rPr>
              <a:t>m</a:t>
            </a:r>
            <a:r>
              <a:rPr kumimoji="0" sz="1600" b="0" i="0" u="none" strike="noStrike" kern="1200" cap="none" spc="-35" normalizeH="0" baseline="0" noProof="0" dirty="0">
                <a:ln>
                  <a:noFill/>
                </a:ln>
                <a:solidFill>
                  <a:prstClr val="black"/>
                </a:solidFill>
                <a:effectLst/>
                <a:uLnTx/>
                <a:uFillTx/>
                <a:latin typeface="Calibri"/>
                <a:ea typeface="+mn-ea"/>
                <a:cs typeface="Calibri"/>
              </a:rPr>
              <a:t>a</a:t>
            </a:r>
            <a:r>
              <a:rPr kumimoji="0" sz="1600" b="0" i="0" u="none" strike="noStrike" kern="1200" cap="none" spc="-10" normalizeH="0" baseline="0" noProof="0" dirty="0">
                <a:ln>
                  <a:noFill/>
                </a:ln>
                <a:solidFill>
                  <a:prstClr val="black"/>
                </a:solidFill>
                <a:effectLst/>
                <a:uLnTx/>
                <a:uFillTx/>
                <a:latin typeface="Calibri"/>
                <a:ea typeface="+mn-ea"/>
                <a:cs typeface="Calibri"/>
              </a:rPr>
              <a:t>y chan</a:t>
            </a:r>
            <a:r>
              <a:rPr kumimoji="0" sz="1600" b="0" i="0" u="none" strike="noStrike" kern="1200" cap="none" spc="-20" normalizeH="0" baseline="0" noProof="0" dirty="0">
                <a:ln>
                  <a:noFill/>
                </a:ln>
                <a:solidFill>
                  <a:prstClr val="black"/>
                </a:solidFill>
                <a:effectLst/>
                <a:uLnTx/>
                <a:uFillTx/>
                <a:latin typeface="Calibri"/>
                <a:ea typeface="+mn-ea"/>
                <a:cs typeface="Calibri"/>
              </a:rPr>
              <a:t>g</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Medi</a:t>
            </a:r>
            <a:r>
              <a:rPr kumimoji="0" sz="1600" b="0" i="0" u="none" strike="noStrike" kern="1200" cap="none" spc="-30"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0" normalizeH="0" baseline="0" noProof="0" dirty="0">
                <a:ln>
                  <a:noFill/>
                </a:ln>
                <a:solidFill>
                  <a:prstClr val="black"/>
                </a:solidFill>
                <a:effectLst/>
                <a:uLnTx/>
                <a:uFillTx/>
                <a:latin typeface="Calibri"/>
                <a:ea typeface="+mn-ea"/>
                <a:cs typeface="Calibri"/>
              </a:rPr>
              <a:t> pl</a:t>
            </a:r>
            <a:r>
              <a:rPr kumimoji="0" sz="1600" b="0" i="0" u="none" strike="noStrike" kern="1200" cap="none" spc="-10" normalizeH="0" baseline="0" noProof="0" dirty="0">
                <a:ln>
                  <a:noFill/>
                </a:ln>
                <a:solidFill>
                  <a:prstClr val="black"/>
                </a:solidFill>
                <a:effectLst/>
                <a:uLnTx/>
                <a:uFillTx/>
                <a:latin typeface="Calibri"/>
                <a:ea typeface="+mn-ea"/>
                <a:cs typeface="Calibri"/>
              </a:rPr>
              <a:t>ans</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during R</a:t>
            </a:r>
            <a:r>
              <a:rPr kumimoji="0" sz="1600" b="0" i="0" u="none" strike="noStrike" kern="1200" cap="none" spc="-30"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SIG/SIS</a:t>
            </a:r>
            <a:r>
              <a:rPr kumimoji="0" sz="1600" b="0" i="0" u="none" strike="noStrike" kern="1200" cap="none" spc="55" normalizeH="0" baseline="0" noProof="0" dirty="0">
                <a:ln>
                  <a:noFill/>
                </a:ln>
                <a:solidFill>
                  <a:prstClr val="black"/>
                </a:solidFill>
                <a:effectLst/>
                <a:uLnTx/>
                <a:uFillTx/>
                <a:latin typeface="Calibri"/>
                <a:ea typeface="+mn-ea"/>
                <a:cs typeface="Calibri"/>
              </a:rPr>
              <a:t>C</a:t>
            </a:r>
            <a:r>
              <a:rPr kumimoji="0" sz="1600" b="0" i="0" u="none" strike="noStrike" kern="1200" cap="none" spc="-105"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op</a:t>
            </a:r>
            <a:r>
              <a:rPr kumimoji="0" sz="1600" b="0" i="0" u="none" strike="noStrike" kern="1200" cap="none" spc="-15" normalizeH="0" baseline="0" noProof="0" dirty="0">
                <a:ln>
                  <a:noFill/>
                </a:ln>
                <a:solidFill>
                  <a:prstClr val="black"/>
                </a:solidFill>
                <a:effectLst/>
                <a:uLnTx/>
                <a:uFillTx/>
                <a:latin typeface="Calibri"/>
                <a:ea typeface="+mn-ea"/>
                <a:cs typeface="Calibri"/>
              </a:rPr>
              <a:t>e</a:t>
            </a:r>
            <a:r>
              <a:rPr kumimoji="0" sz="1600" b="0" i="0" u="none" strike="noStrike" kern="1200" cap="none" spc="-10" normalizeH="0" baseline="0" noProof="0" dirty="0">
                <a:ln>
                  <a:noFill/>
                </a:ln>
                <a:solidFill>
                  <a:prstClr val="black"/>
                </a:solidFill>
                <a:effectLst/>
                <a:uLnTx/>
                <a:uFillTx/>
                <a:latin typeface="Calibri"/>
                <a:ea typeface="+mn-ea"/>
                <a:cs typeface="Calibri"/>
              </a:rPr>
              <a:t>n</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en</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0" normalizeH="0" baseline="0" noProof="0" dirty="0">
                <a:ln>
                  <a:noFill/>
                </a:ln>
                <a:solidFill>
                  <a:prstClr val="black"/>
                </a:solidFill>
                <a:effectLst/>
                <a:uLnTx/>
                <a:uFillTx/>
                <a:latin typeface="Calibri"/>
                <a:ea typeface="+mn-ea"/>
                <a:cs typeface="Calibri"/>
              </a:rPr>
              <a:t>oll</a:t>
            </a:r>
            <a:r>
              <a:rPr kumimoji="0" sz="1600" b="0" i="0" u="none" strike="noStrike" kern="1200" cap="none" spc="-20" normalizeH="0" baseline="0" noProof="0" dirty="0">
                <a:ln>
                  <a:noFill/>
                </a:ln>
                <a:solidFill>
                  <a:prstClr val="black"/>
                </a:solidFill>
                <a:effectLst/>
                <a:uLnTx/>
                <a:uFillTx/>
                <a:latin typeface="Calibri"/>
                <a:ea typeface="+mn-ea"/>
                <a:cs typeface="Calibri"/>
              </a:rPr>
              <a:t>m</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pe</a:t>
            </a:r>
            <a:r>
              <a:rPr kumimoji="0" sz="1600" b="0" i="0" u="none" strike="noStrike" kern="1200" cap="none" spc="-2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iod</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469900" marR="145415" lvl="0" indent="-182880" algn="l" defTabSz="914400" rtl="0" eaLnBrk="1" fontAlgn="auto" latinLnBrk="0" hangingPunct="1">
              <a:lnSpc>
                <a:spcPct val="100000"/>
              </a:lnSpc>
              <a:spcBef>
                <a:spcPts val="385"/>
              </a:spcBef>
              <a:spcAft>
                <a:spcPts val="0"/>
              </a:spcAft>
              <a:buClr>
                <a:srgbClr val="A4A4A4"/>
              </a:buClr>
              <a:buSzPct val="84375"/>
              <a:buFont typeface="Arial"/>
              <a:buChar char="•"/>
              <a:tabLst>
                <a:tab pos="470534"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Membe</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ma</a:t>
            </a:r>
            <a:r>
              <a:rPr kumimoji="0" sz="1600" b="0" i="0" u="none" strike="noStrike" kern="1200" cap="none" spc="-20" normalizeH="0" baseline="0" noProof="0" dirty="0">
                <a:ln>
                  <a:noFill/>
                </a:ln>
                <a:solidFill>
                  <a:prstClr val="black"/>
                </a:solidFill>
                <a:effectLst/>
                <a:uLnTx/>
                <a:uFillTx/>
                <a:latin typeface="Calibri"/>
                <a:ea typeface="+mn-ea"/>
                <a:cs typeface="Calibri"/>
              </a:rPr>
              <a:t>k</a:t>
            </a:r>
            <a:r>
              <a:rPr kumimoji="0" sz="1600" b="0" i="0" u="none" strike="noStrike" kern="1200" cap="none" spc="-5"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g a</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change </a:t>
            </a:r>
            <a:r>
              <a:rPr kumimoji="0" sz="1600" b="0" i="0" u="none" strike="noStrike" kern="1200" cap="none" spc="-15" normalizeH="0" baseline="0" noProof="0" dirty="0">
                <a:ln>
                  <a:noFill/>
                </a:ln>
                <a:solidFill>
                  <a:prstClr val="black"/>
                </a:solidFill>
                <a:effectLst/>
                <a:uLnTx/>
                <a:uFillTx/>
                <a:latin typeface="Calibri"/>
                <a:ea typeface="+mn-ea"/>
                <a:cs typeface="Calibri"/>
              </a:rPr>
              <a:t>mu</a:t>
            </a:r>
            <a:r>
              <a:rPr kumimoji="0" sz="1600" b="0" i="0" u="none" strike="noStrike" kern="1200" cap="none" spc="-30"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subm</a:t>
            </a:r>
            <a:r>
              <a:rPr kumimoji="0" sz="1600" b="0" i="0" u="none" strike="noStrike" kern="1200" cap="none" spc="-5" normalizeH="0" baseline="0" noProof="0" dirty="0">
                <a:ln>
                  <a:noFill/>
                </a:ln>
                <a:solidFill>
                  <a:prstClr val="black"/>
                </a:solidFill>
                <a:effectLst/>
                <a:uLnTx/>
                <a:uFillTx/>
                <a:latin typeface="Calibri"/>
                <a:ea typeface="+mn-ea"/>
                <a:cs typeface="Calibri"/>
              </a:rPr>
              <a:t>it</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hei</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en</a:t>
            </a:r>
            <a:r>
              <a:rPr kumimoji="0" sz="1600" b="0" i="0" u="none" strike="noStrike" kern="1200" cap="none" spc="-45"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ol</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5" normalizeH="0" baseline="0" noProof="0" dirty="0">
                <a:ln>
                  <a:noFill/>
                </a:ln>
                <a:solidFill>
                  <a:prstClr val="black"/>
                </a:solidFill>
                <a:effectLst/>
                <a:uLnTx/>
                <a:uFillTx/>
                <a:latin typeface="Calibri"/>
                <a:ea typeface="+mn-ea"/>
                <a:cs typeface="Calibri"/>
              </a:rPr>
              <a:t>m</a:t>
            </a:r>
            <a:r>
              <a:rPr kumimoji="0" sz="1600" b="0" i="0" u="none" strike="noStrike" kern="1200" cap="none" spc="-20" normalizeH="0" baseline="0" noProof="0" dirty="0">
                <a:ln>
                  <a:noFill/>
                </a:ln>
                <a:solidFill>
                  <a:prstClr val="black"/>
                </a:solidFill>
                <a:effectLst/>
                <a:uLnTx/>
                <a:uFillTx/>
                <a:latin typeface="Calibri"/>
                <a:ea typeface="+mn-ea"/>
                <a:cs typeface="Calibri"/>
              </a:rPr>
              <a:t>e</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40" normalizeH="0" baseline="0" noProof="0" dirty="0">
                <a:ln>
                  <a:noFill/>
                </a:ln>
                <a:solidFill>
                  <a:prstClr val="black"/>
                </a:solidFill>
                <a:effectLst/>
                <a:uLnTx/>
                <a:uFillTx/>
                <a:latin typeface="Calibri"/>
                <a:ea typeface="+mn-ea"/>
                <a:cs typeface="Calibri"/>
              </a:rPr>
              <a:t>f</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2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m(s</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40" normalizeH="0" baseline="0" noProof="0" dirty="0">
                <a:ln>
                  <a:noFill/>
                </a:ln>
                <a:solidFill>
                  <a:prstClr val="black"/>
                </a:solidFill>
                <a:effectLst/>
                <a:uLnTx/>
                <a:uFillTx/>
                <a:latin typeface="Calibri"/>
                <a:ea typeface="+mn-ea"/>
                <a:cs typeface="Calibri"/>
              </a:rPr>
              <a:t> </a:t>
            </a:r>
            <a:r>
              <a:rPr kumimoji="0" sz="1600" b="0" i="0" u="none" strike="noStrike" kern="1200" cap="none" spc="-25" normalizeH="0" baseline="0" noProof="0" dirty="0">
                <a:ln>
                  <a:noFill/>
                </a:ln>
                <a:solidFill>
                  <a:prstClr val="black"/>
                </a:solidFill>
                <a:effectLst/>
                <a:uLnTx/>
                <a:uFillTx/>
                <a:latin typeface="Calibri"/>
                <a:ea typeface="+mn-ea"/>
                <a:cs typeface="Calibri"/>
              </a:rPr>
              <a:t>b</a:t>
            </a:r>
            <a:r>
              <a:rPr kumimoji="0" sz="1600" b="0" i="0" u="none" strike="noStrike" kern="1200" cap="none" spc="-10" normalizeH="0" baseline="0" noProof="0" dirty="0">
                <a:ln>
                  <a:noFill/>
                </a:ln>
                <a:solidFill>
                  <a:prstClr val="black"/>
                </a:solidFill>
                <a:effectLst/>
                <a:uLnTx/>
                <a:uFillTx/>
                <a:latin typeface="Calibri"/>
                <a:ea typeface="+mn-ea"/>
                <a:cs typeface="Calibri"/>
              </a:rPr>
              <a:t>y</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Augu</a:t>
            </a:r>
            <a:r>
              <a:rPr kumimoji="0" sz="1600" b="0" i="0" u="none" strike="noStrike" kern="1200" cap="none" spc="-2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 1</a:t>
            </a:r>
            <a:r>
              <a:rPr kumimoji="0" sz="1600" b="0" i="0" u="none" strike="noStrike" kern="1200" cap="none" spc="15" normalizeH="0" baseline="0" noProof="0" dirty="0">
                <a:ln>
                  <a:noFill/>
                </a:ln>
                <a:solidFill>
                  <a:prstClr val="black"/>
                </a:solidFill>
                <a:effectLst/>
                <a:uLnTx/>
                <a:uFillTx/>
                <a:latin typeface="Calibri"/>
                <a:ea typeface="+mn-ea"/>
                <a:cs typeface="Calibri"/>
              </a:rPr>
              <a:t>5</a:t>
            </a:r>
            <a:r>
              <a:rPr kumimoji="0" sz="1575" b="0" i="0" u="none" strike="noStrike" kern="1200" cap="none" spc="0" normalizeH="0" baseline="26455" noProof="0" dirty="0">
                <a:ln>
                  <a:noFill/>
                </a:ln>
                <a:solidFill>
                  <a:prstClr val="black"/>
                </a:solidFill>
                <a:effectLst/>
                <a:uLnTx/>
                <a:uFillTx/>
                <a:latin typeface="Calibri"/>
                <a:ea typeface="+mn-ea"/>
                <a:cs typeface="Calibri"/>
              </a:rPr>
              <a:t>th </a:t>
            </a:r>
            <a:r>
              <a:rPr kumimoji="0" sz="1600" b="0" i="0" u="none" strike="noStrike" kern="1200" cap="none" spc="-40" normalizeH="0" baseline="0" noProof="0" dirty="0">
                <a:ln>
                  <a:noFill/>
                </a:ln>
                <a:solidFill>
                  <a:prstClr val="black"/>
                </a:solidFill>
                <a:effectLst/>
                <a:uLnTx/>
                <a:uFillTx/>
                <a:latin typeface="Calibri"/>
                <a:ea typeface="+mn-ea"/>
                <a:cs typeface="Calibri"/>
              </a:rPr>
              <a:t>f</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an </a:t>
            </a:r>
            <a:r>
              <a:rPr kumimoji="0" sz="1600" b="0" i="0" u="none" strike="noStrike" kern="1200" cap="none" spc="-15" normalizeH="0" baseline="0" noProof="0" dirty="0">
                <a:ln>
                  <a:noFill/>
                </a:ln>
                <a:solidFill>
                  <a:prstClr val="black"/>
                </a:solidFill>
                <a:effectLst/>
                <a:uLnTx/>
                <a:uFillTx/>
                <a:latin typeface="Calibri"/>
                <a:ea typeface="+mn-ea"/>
                <a:cs typeface="Calibri"/>
              </a:rPr>
              <a:t>Oc</a:t>
            </a:r>
            <a:r>
              <a:rPr kumimoji="0" sz="1600" b="0" i="0" u="none" strike="noStrike" kern="1200" cap="none" spc="-2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obe</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1</a:t>
            </a:r>
            <a:r>
              <a:rPr kumimoji="0" sz="1575" b="0" i="0" u="none" strike="noStrike" kern="1200" cap="none" spc="-15" normalizeH="0" baseline="26455" noProof="0" dirty="0">
                <a:ln>
                  <a:noFill/>
                </a:ln>
                <a:solidFill>
                  <a:prstClr val="black"/>
                </a:solidFill>
                <a:effectLst/>
                <a:uLnTx/>
                <a:uFillTx/>
                <a:latin typeface="Calibri"/>
                <a:ea typeface="+mn-ea"/>
                <a:cs typeface="Calibri"/>
              </a:rPr>
              <a:t>s</a:t>
            </a:r>
            <a:r>
              <a:rPr kumimoji="0" sz="1575" b="0" i="0" u="none" strike="noStrike" kern="1200" cap="none" spc="0" normalizeH="0" baseline="26455" noProof="0" dirty="0">
                <a:ln>
                  <a:noFill/>
                </a:ln>
                <a:solidFill>
                  <a:prstClr val="black"/>
                </a:solidFill>
                <a:effectLst/>
                <a:uLnTx/>
                <a:uFillTx/>
                <a:latin typeface="Calibri"/>
                <a:ea typeface="+mn-ea"/>
                <a:cs typeface="Calibri"/>
              </a:rPr>
              <a:t>t </a:t>
            </a:r>
            <a:r>
              <a:rPr kumimoji="0" sz="1575" b="0" i="0" u="none" strike="noStrike" kern="1200" cap="none" spc="-172" normalizeH="0" baseline="26455" noProof="0" dirty="0">
                <a:ln>
                  <a:noFill/>
                </a:ln>
                <a:solidFill>
                  <a:prstClr val="black"/>
                </a:solidFill>
                <a:effectLst/>
                <a:uLnTx/>
                <a:uFillTx/>
                <a:latin typeface="Calibri"/>
                <a:ea typeface="+mn-ea"/>
                <a:cs typeface="Calibri"/>
              </a:rPr>
              <a:t> </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15" normalizeH="0" baseline="0" noProof="0" dirty="0">
                <a:ln>
                  <a:noFill/>
                </a:ln>
                <a:solidFill>
                  <a:prstClr val="black"/>
                </a:solidFill>
                <a:effectLst/>
                <a:uLnTx/>
                <a:uFillTx/>
                <a:latin typeface="Calibri"/>
                <a:ea typeface="+mn-ea"/>
                <a:cs typeface="Calibri"/>
              </a:rPr>
              <a:t>f</a:t>
            </a:r>
            <a:r>
              <a:rPr kumimoji="0" sz="1600" b="0" i="0" u="none" strike="noStrike" kern="1200" cap="none" spc="-40" normalizeH="0" baseline="0" noProof="0" dirty="0">
                <a:ln>
                  <a:noFill/>
                </a:ln>
                <a:solidFill>
                  <a:prstClr val="black"/>
                </a:solidFill>
                <a:effectLst/>
                <a:uLnTx/>
                <a:uFillTx/>
                <a:latin typeface="Calibri"/>
                <a:ea typeface="+mn-ea"/>
                <a:cs typeface="Calibri"/>
              </a:rPr>
              <a:t>f</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0" normalizeH="0" baseline="0" noProof="0" dirty="0">
                <a:ln>
                  <a:noFill/>
                </a:ln>
                <a:solidFill>
                  <a:prstClr val="black"/>
                </a:solidFill>
                <a:effectLst/>
                <a:uLnTx/>
                <a:uFillTx/>
                <a:latin typeface="Calibri"/>
                <a:ea typeface="+mn-ea"/>
                <a:cs typeface="Calibri"/>
              </a:rPr>
              <a:t>c</a:t>
            </a:r>
            <a:r>
              <a:rPr kumimoji="0" sz="1600" b="0" i="0" u="none" strike="noStrike" kern="1200" cap="none" spc="-5" normalizeH="0" baseline="0" noProof="0" dirty="0">
                <a:ln>
                  <a:noFill/>
                </a:ln>
                <a:solidFill>
                  <a:prstClr val="black"/>
                </a:solidFill>
                <a:effectLst/>
                <a:uLnTx/>
                <a:uFillTx/>
                <a:latin typeface="Calibri"/>
                <a:ea typeface="+mn-ea"/>
                <a:cs typeface="Calibri"/>
              </a:rPr>
              <a:t>ti</a:t>
            </a:r>
            <a:r>
              <a:rPr kumimoji="0" sz="1600" b="0" i="0" u="none" strike="noStrike" kern="1200" cap="none" spc="-25" normalizeH="0" baseline="0" noProof="0" dirty="0">
                <a:ln>
                  <a:noFill/>
                </a:ln>
                <a:solidFill>
                  <a:prstClr val="black"/>
                </a:solidFill>
                <a:effectLst/>
                <a:uLnTx/>
                <a:uFillTx/>
                <a:latin typeface="Calibri"/>
                <a:ea typeface="+mn-ea"/>
                <a:cs typeface="Calibri"/>
              </a:rPr>
              <a:t>v</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d</a:t>
            </a:r>
            <a:r>
              <a:rPr kumimoji="0" sz="1600" b="0" i="0" u="none" strike="noStrike" kern="1200" cap="none" spc="-20" normalizeH="0" baseline="0" noProof="0" dirty="0">
                <a:ln>
                  <a:noFill/>
                </a:ln>
                <a:solidFill>
                  <a:prstClr val="black"/>
                </a:solidFill>
                <a:effectLst/>
                <a:uLnTx/>
                <a:uFillTx/>
                <a:latin typeface="Calibri"/>
                <a:ea typeface="+mn-ea"/>
                <a:cs typeface="Calibri"/>
              </a:rPr>
              <a:t>at</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t>
            </a:r>
            <a:r>
              <a:rPr kumimoji="0" sz="1600" b="0" i="0" u="none" strike="noStrike" kern="1200" cap="none" spc="-20" normalizeH="0" baseline="0" noProof="0" dirty="0">
                <a:ln>
                  <a:noFill/>
                </a:ln>
                <a:solidFill>
                  <a:prstClr val="black"/>
                </a:solidFill>
                <a:effectLst/>
                <a:uLnTx/>
                <a:uFillTx/>
                <a:latin typeface="Calibri"/>
                <a:ea typeface="+mn-ea"/>
                <a:cs typeface="Calibri"/>
              </a:rPr>
              <a:t>4</a:t>
            </a:r>
            <a:r>
              <a:rPr kumimoji="0" sz="1600" b="0" i="0" u="none" strike="noStrike" kern="1200" cap="none" spc="-10" normalizeH="0" baseline="0" noProof="0" dirty="0">
                <a:ln>
                  <a:noFill/>
                </a:ln>
                <a:solidFill>
                  <a:prstClr val="black"/>
                </a:solidFill>
                <a:effectLst/>
                <a:uLnTx/>
                <a:uFillTx/>
                <a:latin typeface="Calibri"/>
                <a:ea typeface="+mn-ea"/>
                <a:cs typeface="Calibri"/>
              </a:rPr>
              <a:t>5</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d</a:t>
            </a:r>
            <a:r>
              <a:rPr kumimoji="0" sz="1600" b="0" i="0" u="none" strike="noStrike" kern="1200" cap="none" spc="-30" normalizeH="0" baseline="0" noProof="0" dirty="0">
                <a:ln>
                  <a:noFill/>
                </a:ln>
                <a:solidFill>
                  <a:prstClr val="black"/>
                </a:solidFill>
                <a:effectLst/>
                <a:uLnTx/>
                <a:uFillTx/>
                <a:latin typeface="Calibri"/>
                <a:ea typeface="+mn-ea"/>
                <a:cs typeface="Calibri"/>
              </a:rPr>
              <a:t>a</a:t>
            </a:r>
            <a:r>
              <a:rPr kumimoji="0" sz="1600" b="0" i="0" u="none" strike="noStrike" kern="1200" cap="none" spc="-25" normalizeH="0" baseline="0" noProof="0" dirty="0">
                <a:ln>
                  <a:noFill/>
                </a:ln>
                <a:solidFill>
                  <a:prstClr val="black"/>
                </a:solidFill>
                <a:effectLst/>
                <a:uLnTx/>
                <a:uFillTx/>
                <a:latin typeface="Calibri"/>
                <a:ea typeface="+mn-ea"/>
                <a:cs typeface="Calibri"/>
              </a:rPr>
              <a:t>y</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ad</a:t>
            </a:r>
            <a:r>
              <a:rPr kumimoji="0" sz="1600" b="0" i="0" u="none" strike="noStrike" kern="1200" cap="none" spc="-35" normalizeH="0" baseline="0" noProof="0" dirty="0">
                <a:ln>
                  <a:noFill/>
                </a:ln>
                <a:solidFill>
                  <a:prstClr val="black"/>
                </a:solidFill>
                <a:effectLst/>
                <a:uLnTx/>
                <a:uFillTx/>
                <a:latin typeface="Calibri"/>
                <a:ea typeface="+mn-ea"/>
                <a:cs typeface="Calibri"/>
              </a:rPr>
              <a:t>v</a:t>
            </a:r>
            <a:r>
              <a:rPr kumimoji="0" sz="1600" b="0" i="0" u="none" strike="noStrike" kern="1200" cap="none" spc="-10" normalizeH="0" baseline="0" noProof="0" dirty="0">
                <a:ln>
                  <a:noFill/>
                </a:ln>
                <a:solidFill>
                  <a:prstClr val="black"/>
                </a:solidFill>
                <a:effectLst/>
                <a:uLnTx/>
                <a:uFillTx/>
                <a:latin typeface="Calibri"/>
                <a:ea typeface="+mn-ea"/>
                <a:cs typeface="Calibri"/>
              </a:rPr>
              <a:t>ance</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no</a:t>
            </a:r>
            <a:r>
              <a:rPr kumimoji="0" sz="1600" b="0" i="0" u="none" strike="noStrike" kern="1200" cap="none" spc="-5"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ic</a:t>
            </a:r>
            <a:r>
              <a:rPr kumimoji="0" sz="1600" b="0" i="0" u="none" strike="noStrike" kern="1200" cap="none" spc="-2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a:p>
            <a:pPr marL="195580" marR="210820" lvl="0" indent="-182880" algn="l" defTabSz="914400" rtl="0" eaLnBrk="1" fontAlgn="auto" latinLnBrk="0" hangingPunct="1">
              <a:lnSpc>
                <a:spcPct val="100000"/>
              </a:lnSpc>
              <a:spcBef>
                <a:spcPts val="380"/>
              </a:spcBef>
              <a:spcAft>
                <a:spcPts val="0"/>
              </a:spcAft>
              <a:buClr>
                <a:srgbClr val="A4A4A4"/>
              </a:buClr>
              <a:buSzPct val="84375"/>
              <a:buFont typeface="Arial"/>
              <a:buChar char="•"/>
              <a:tabLst>
                <a:tab pos="195580" algn="l"/>
              </a:tabLst>
              <a:defRPr/>
            </a:pPr>
            <a:r>
              <a:rPr lang="en-US" sz="1600" dirty="0">
                <a:effectLst/>
                <a:latin typeface="Calibri" panose="020F0502020204030204" pitchFamily="34" charset="0"/>
                <a:ea typeface="Times New Roman" panose="02020603050405020304" pitchFamily="18" charset="0"/>
              </a:rPr>
              <a:t>Retired RESIG members will automatically receive a packet of information three months in advance of the members’ Medicare eligibility.  This packet will contain information, timelines, premium costs, and instructions.  Members who wish to stay with RESIG/SISC benefits after Medicare eligibility should return the completed form(s) along with a copy of your Medicare Beneficiary Identifier card showing enrollment in parts A &amp; B to your designated Benefits Specialist</a:t>
            </a:r>
          </a:p>
          <a:p>
            <a:pPr marL="195580" marR="210820" lvl="0" indent="-182880" algn="l" defTabSz="914400" rtl="0" eaLnBrk="1" fontAlgn="auto" latinLnBrk="0" hangingPunct="1">
              <a:lnSpc>
                <a:spcPct val="100000"/>
              </a:lnSpc>
              <a:spcBef>
                <a:spcPts val="380"/>
              </a:spcBef>
              <a:spcAft>
                <a:spcPts val="0"/>
              </a:spcAft>
              <a:buClr>
                <a:srgbClr val="A4A4A4"/>
              </a:buClr>
              <a:buSzPct val="84375"/>
              <a:buFont typeface="Arial"/>
              <a:buChar char="•"/>
              <a:tabLst>
                <a:tab pos="195580" algn="l"/>
              </a:tabLst>
              <a:defRPr/>
            </a:pPr>
            <a:r>
              <a:rPr lang="en-US" sz="1600" dirty="0">
                <a:latin typeface="Calibri" panose="020F0502020204030204" pitchFamily="34" charset="0"/>
                <a:ea typeface="Times New Roman" panose="02020603050405020304" pitchFamily="18" charset="0"/>
              </a:rPr>
              <a:t>Active RESIG members who are still employed will automatically receive a letter with important information about active coverage and Medicare. </a:t>
            </a:r>
            <a:endParaRPr lang="en-US" sz="1600" dirty="0">
              <a:effectLst/>
              <a:latin typeface="Calibri" panose="020F0502020204030204" pitchFamily="34" charset="0"/>
              <a:ea typeface="Times New Roman" panose="02020603050405020304" pitchFamily="18" charset="0"/>
            </a:endParaRPr>
          </a:p>
          <a:p>
            <a:pPr marL="195580" marR="210820" lvl="0" indent="-182880" algn="l" defTabSz="914400" rtl="0" eaLnBrk="1" fontAlgn="auto" latinLnBrk="0" hangingPunct="1">
              <a:lnSpc>
                <a:spcPct val="100000"/>
              </a:lnSpc>
              <a:spcBef>
                <a:spcPts val="380"/>
              </a:spcBef>
              <a:spcAft>
                <a:spcPts val="0"/>
              </a:spcAft>
              <a:buClr>
                <a:srgbClr val="A4A4A4"/>
              </a:buClr>
              <a:buSzPct val="84375"/>
              <a:buFont typeface="Arial"/>
              <a:buChar char="•"/>
              <a:tabLst>
                <a:tab pos="195580"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En</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ol</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5" normalizeH="0" baseline="0" noProof="0" dirty="0">
                <a:ln>
                  <a:noFill/>
                </a:ln>
                <a:solidFill>
                  <a:prstClr val="black"/>
                </a:solidFill>
                <a:effectLst/>
                <a:uLnTx/>
                <a:uFillTx/>
                <a:latin typeface="Calibri"/>
                <a:ea typeface="+mn-ea"/>
                <a:cs typeface="Calibri"/>
              </a:rPr>
              <a:t>m</a:t>
            </a:r>
            <a:r>
              <a:rPr kumimoji="0" sz="1600" b="0" i="0" u="none" strike="noStrike" kern="1200" cap="none" spc="-20" normalizeH="0" baseline="0" noProof="0" dirty="0">
                <a:ln>
                  <a:noFill/>
                </a:ln>
                <a:solidFill>
                  <a:prstClr val="black"/>
                </a:solidFill>
                <a:effectLst/>
                <a:uLnTx/>
                <a:uFillTx/>
                <a:latin typeface="Calibri"/>
                <a:ea typeface="+mn-ea"/>
                <a:cs typeface="Calibri"/>
              </a:rPr>
              <a:t>e</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in</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1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IG/SISC</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Medi</a:t>
            </a:r>
            <a:r>
              <a:rPr kumimoji="0" sz="1600" b="0" i="0" u="none" strike="noStrike" kern="1200" cap="none" spc="-25"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3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pl</a:t>
            </a:r>
            <a:r>
              <a:rPr kumimoji="0" sz="1600" b="0" i="0" u="none" strike="noStrike" kern="1200" cap="none" spc="-5" normalizeH="0" baseline="0" noProof="0" dirty="0">
                <a:ln>
                  <a:noFill/>
                </a:ln>
                <a:solidFill>
                  <a:prstClr val="black"/>
                </a:solidFill>
                <a:effectLst/>
                <a:uLnTx/>
                <a:uFillTx/>
                <a:latin typeface="Calibri"/>
                <a:ea typeface="+mn-ea"/>
                <a:cs typeface="Calibri"/>
              </a:rPr>
              <a:t>a</a:t>
            </a:r>
            <a:r>
              <a:rPr kumimoji="0" sz="1600" b="0" i="0" u="none" strike="noStrike" kern="1200" cap="none" spc="-10" normalizeH="0" baseline="0" noProof="0" dirty="0">
                <a:ln>
                  <a:noFill/>
                </a:ln>
                <a:solidFill>
                  <a:prstClr val="black"/>
                </a:solidFill>
                <a:effectLst/>
                <a:uLnTx/>
                <a:uFillTx/>
                <a:latin typeface="Calibri"/>
                <a:ea typeface="+mn-ea"/>
                <a:cs typeface="Calibri"/>
              </a:rPr>
              <a:t>n</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equi</a:t>
            </a:r>
            <a:r>
              <a:rPr kumimoji="0" sz="1600" b="0" i="0" u="none" strike="noStrike" kern="1200" cap="none" spc="-40"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es</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45</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20" normalizeH="0" baseline="0" noProof="0" dirty="0">
                <a:ln>
                  <a:noFill/>
                </a:ln>
                <a:solidFill>
                  <a:prstClr val="black"/>
                </a:solidFill>
                <a:effectLst/>
                <a:uLnTx/>
                <a:uFillTx/>
                <a:latin typeface="Calibri"/>
                <a:ea typeface="+mn-ea"/>
                <a:cs typeface="Calibri"/>
              </a:rPr>
              <a:t>c</a:t>
            </a:r>
            <a:r>
              <a:rPr kumimoji="0" sz="1600" b="1" i="0" u="none" strike="noStrike" kern="1200" cap="none" spc="-10" normalizeH="0" baseline="0" noProof="0" dirty="0">
                <a:ln>
                  <a:noFill/>
                </a:ln>
                <a:solidFill>
                  <a:prstClr val="black"/>
                </a:solidFill>
                <a:effectLst/>
                <a:uLnTx/>
                <a:uFillTx/>
                <a:latin typeface="Calibri"/>
                <a:ea typeface="+mn-ea"/>
                <a:cs typeface="Calibri"/>
              </a:rPr>
              <a:t>a</a:t>
            </a:r>
            <a:r>
              <a:rPr kumimoji="0" sz="1600" b="1" i="0" u="none" strike="noStrike" kern="1200" cap="none" spc="0" normalizeH="0" baseline="0" noProof="0" dirty="0">
                <a:ln>
                  <a:noFill/>
                </a:ln>
                <a:solidFill>
                  <a:prstClr val="black"/>
                </a:solidFill>
                <a:effectLst/>
                <a:uLnTx/>
                <a:uFillTx/>
                <a:latin typeface="Calibri"/>
                <a:ea typeface="+mn-ea"/>
                <a:cs typeface="Calibri"/>
              </a:rPr>
              <a:t>l</a:t>
            </a:r>
            <a:r>
              <a:rPr kumimoji="0" sz="1600" b="1" i="0" u="none" strike="noStrike" kern="1200" cap="none" spc="-15" normalizeH="0" baseline="0" noProof="0" dirty="0">
                <a:ln>
                  <a:noFill/>
                </a:ln>
                <a:solidFill>
                  <a:prstClr val="black"/>
                </a:solidFill>
                <a:effectLst/>
                <a:uLnTx/>
                <a:uFillTx/>
                <a:latin typeface="Calibri"/>
                <a:ea typeface="+mn-ea"/>
                <a:cs typeface="Calibri"/>
              </a:rPr>
              <a:t>en</a:t>
            </a:r>
            <a:r>
              <a:rPr kumimoji="0" sz="1600" b="1" i="0" u="none" strike="noStrike" kern="1200" cap="none" spc="-20" normalizeH="0" baseline="0" noProof="0" dirty="0">
                <a:ln>
                  <a:noFill/>
                </a:ln>
                <a:solidFill>
                  <a:prstClr val="black"/>
                </a:solidFill>
                <a:effectLst/>
                <a:uLnTx/>
                <a:uFillTx/>
                <a:latin typeface="Calibri"/>
                <a:ea typeface="+mn-ea"/>
                <a:cs typeface="Calibri"/>
              </a:rPr>
              <a:t>d</a:t>
            </a:r>
            <a:r>
              <a:rPr kumimoji="0" sz="1600" b="1" i="0" u="none" strike="noStrike" kern="1200" cap="none" spc="-10" normalizeH="0" baseline="0" noProof="0" dirty="0">
                <a:ln>
                  <a:noFill/>
                </a:ln>
                <a:solidFill>
                  <a:prstClr val="black"/>
                </a:solidFill>
                <a:effectLst/>
                <a:uLnTx/>
                <a:uFillTx/>
                <a:latin typeface="Calibri"/>
                <a:ea typeface="+mn-ea"/>
                <a:cs typeface="Calibri"/>
              </a:rPr>
              <a:t>ar</a:t>
            </a:r>
            <a:r>
              <a:rPr kumimoji="0" sz="1600" b="1" i="0" u="none" strike="noStrike" kern="1200" cap="none" spc="30"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d</a:t>
            </a:r>
            <a:r>
              <a:rPr kumimoji="0" sz="1600" b="1" i="0" u="none" strike="noStrike" kern="1200" cap="none" spc="-35" normalizeH="0" baseline="0" noProof="0" dirty="0">
                <a:ln>
                  <a:noFill/>
                </a:ln>
                <a:solidFill>
                  <a:prstClr val="black"/>
                </a:solidFill>
                <a:effectLst/>
                <a:uLnTx/>
                <a:uFillTx/>
                <a:latin typeface="Calibri"/>
                <a:ea typeface="+mn-ea"/>
                <a:cs typeface="Calibri"/>
              </a:rPr>
              <a:t>a</a:t>
            </a:r>
            <a:r>
              <a:rPr kumimoji="0" sz="1600" b="1" i="0" u="none" strike="noStrike" kern="1200" cap="none" spc="-10" normalizeH="0" baseline="0" noProof="0" dirty="0">
                <a:ln>
                  <a:noFill/>
                </a:ln>
                <a:solidFill>
                  <a:prstClr val="black"/>
                </a:solidFill>
                <a:effectLst/>
                <a:uLnTx/>
                <a:uFillTx/>
                <a:latin typeface="Calibri"/>
                <a:ea typeface="+mn-ea"/>
                <a:cs typeface="Calibri"/>
              </a:rPr>
              <a:t>y</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ad</a:t>
            </a:r>
            <a:r>
              <a:rPr kumimoji="0" sz="1600" b="0" i="0" u="none" strike="noStrike" kern="1200" cap="none" spc="-35" normalizeH="0" baseline="0" noProof="0" dirty="0">
                <a:ln>
                  <a:noFill/>
                </a:ln>
                <a:solidFill>
                  <a:prstClr val="black"/>
                </a:solidFill>
                <a:effectLst/>
                <a:uLnTx/>
                <a:uFillTx/>
                <a:latin typeface="Calibri"/>
                <a:ea typeface="+mn-ea"/>
                <a:cs typeface="Calibri"/>
              </a:rPr>
              <a:t>v</a:t>
            </a:r>
            <a:r>
              <a:rPr kumimoji="0" sz="1600" b="0" i="0" u="none" strike="noStrike" kern="1200" cap="none" spc="-10" normalizeH="0" baseline="0" noProof="0" dirty="0">
                <a:ln>
                  <a:noFill/>
                </a:ln>
                <a:solidFill>
                  <a:prstClr val="black"/>
                </a:solidFill>
                <a:effectLst/>
                <a:uLnTx/>
                <a:uFillTx/>
                <a:latin typeface="Calibri"/>
                <a:ea typeface="+mn-ea"/>
                <a:cs typeface="Calibri"/>
              </a:rPr>
              <a:t>ance </a:t>
            </a:r>
            <a:r>
              <a:rPr kumimoji="0" sz="1600" b="0" i="0" u="none" strike="noStrike" kern="1200" cap="none" spc="-15" normalizeH="0" baseline="0" noProof="0" dirty="0">
                <a:ln>
                  <a:noFill/>
                </a:ln>
                <a:solidFill>
                  <a:prstClr val="black"/>
                </a:solidFill>
                <a:effectLst/>
                <a:uLnTx/>
                <a:uFillTx/>
                <a:latin typeface="Calibri"/>
                <a:ea typeface="+mn-ea"/>
                <a:cs typeface="Calibri"/>
              </a:rPr>
              <a:t>no</a:t>
            </a:r>
            <a:r>
              <a:rPr kumimoji="0" sz="1600" b="0" i="0" u="none" strike="noStrike" kern="1200" cap="none" spc="-5"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ice</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2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o</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25" normalizeH="0" baseline="0" noProof="0" dirty="0">
                <a:ln>
                  <a:noFill/>
                </a:ln>
                <a:solidFill>
                  <a:prstClr val="black"/>
                </a:solidFill>
                <a:effectLst/>
                <a:uLnTx/>
                <a:uFillTx/>
                <a:latin typeface="Calibri"/>
                <a:ea typeface="+mn-ea"/>
                <a:cs typeface="Calibri"/>
              </a:rPr>
              <a:t>E</a:t>
            </a:r>
            <a:r>
              <a:rPr kumimoji="0" sz="1600" b="0" i="0" u="none" strike="noStrike" kern="1200" cap="none" spc="-15"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IG/SISC</a:t>
            </a:r>
            <a:endParaRPr kumimoji="0" sz="16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5" name="object 5">
            <a:extLst>
              <a:ext uri="{C183D7F6-B498-43B3-948B-1728B52AA6E4}">
                <adec:decorative xmlns:adec="http://schemas.microsoft.com/office/drawing/2017/decorative" val="1"/>
              </a:ext>
            </a:extLst>
          </p:cNvPr>
          <p:cNvSpPr/>
          <p:nvPr/>
        </p:nvSpPr>
        <p:spPr>
          <a:xfrm>
            <a:off x="8389619" y="1773935"/>
            <a:ext cx="3567684" cy="2378964"/>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a:extLst>
              <a:ext uri="{C183D7F6-B498-43B3-948B-1728B52AA6E4}">
                <adec:decorative xmlns:adec="http://schemas.microsoft.com/office/drawing/2017/decorative" val="1"/>
              </a:ext>
            </a:extLst>
          </p:cNvPr>
          <p:cNvSpPr/>
          <p:nvPr/>
        </p:nvSpPr>
        <p:spPr>
          <a:xfrm>
            <a:off x="9381743" y="6155435"/>
            <a:ext cx="2733040" cy="624840"/>
          </a:xfrm>
          <a:custGeom>
            <a:avLst/>
            <a:gdLst/>
            <a:ahLst/>
            <a:cxnLst/>
            <a:rect l="l" t="t" r="r" b="b"/>
            <a:pathLst>
              <a:path w="2733040" h="624840">
                <a:moveTo>
                  <a:pt x="0" y="624840"/>
                </a:moveTo>
                <a:lnTo>
                  <a:pt x="2732531" y="624840"/>
                </a:lnTo>
                <a:lnTo>
                  <a:pt x="2732531" y="0"/>
                </a:lnTo>
                <a:lnTo>
                  <a:pt x="0" y="0"/>
                </a:lnTo>
                <a:lnTo>
                  <a:pt x="0" y="62484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F0AC6A-60D0-49CF-9C0D-BB4D6E6BE579}"/>
              </a:ext>
            </a:extLst>
          </p:cNvPr>
          <p:cNvSpPr>
            <a:spLocks noGrp="1"/>
          </p:cNvSpPr>
          <p:nvPr>
            <p:ph type="body" sz="quarter" idx="11"/>
          </p:nvPr>
        </p:nvSpPr>
        <p:spPr/>
        <p:txBody>
          <a:bodyPr/>
          <a:lstStyle/>
          <a:p>
            <a:r>
              <a:rPr lang="en-US" dirty="0"/>
              <a:t>MEDICARE FOR group MEMBERS</a:t>
            </a:r>
          </a:p>
        </p:txBody>
      </p:sp>
      <p:sp>
        <p:nvSpPr>
          <p:cNvPr id="5" name="Title 4">
            <a:extLst>
              <a:ext uri="{FF2B5EF4-FFF2-40B4-BE49-F238E27FC236}">
                <a16:creationId xmlns:a16="http://schemas.microsoft.com/office/drawing/2014/main" id="{E2EEA2C8-337B-4044-9760-1CA5AE8ADDB2}"/>
              </a:ext>
            </a:extLst>
          </p:cNvPr>
          <p:cNvSpPr>
            <a:spLocks noGrp="1"/>
          </p:cNvSpPr>
          <p:nvPr>
            <p:ph type="title"/>
          </p:nvPr>
        </p:nvSpPr>
        <p:spPr/>
        <p:txBody>
          <a:bodyPr>
            <a:normAutofit fontScale="90000"/>
          </a:bodyPr>
          <a:lstStyle/>
          <a:p>
            <a:r>
              <a:rPr lang="en-US" dirty="0"/>
              <a:t>Understanding the basics </a:t>
            </a:r>
            <a:br>
              <a:rPr lang="en-US" dirty="0"/>
            </a:br>
            <a:r>
              <a:rPr lang="en-US" dirty="0"/>
              <a:t>of Medicare</a:t>
            </a:r>
          </a:p>
        </p:txBody>
      </p:sp>
    </p:spTree>
    <p:extLst>
      <p:ext uri="{BB962C8B-B14F-4D97-AF65-F5344CB8AC3E}">
        <p14:creationId xmlns:p14="http://schemas.microsoft.com/office/powerpoint/2010/main" val="164993115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2E8641D-4140-6AC7-EB4F-5243AAC35E06}"/>
              </a:ext>
            </a:extLst>
          </p:cNvPr>
          <p:cNvSpPr>
            <a:spLocks noGrp="1"/>
          </p:cNvSpPr>
          <p:nvPr>
            <p:ph type="sldNum" sz="quarter" idx="12"/>
          </p:nvPr>
        </p:nvSpPr>
        <p:spPr>
          <a:xfrm>
            <a:off x="8622061" y="6283018"/>
            <a:ext cx="2743200" cy="365125"/>
          </a:xfrm>
        </p:spPr>
        <p:txBody>
          <a:bodyPr/>
          <a:lstStyle/>
          <a:p>
            <a:fld id="{1B559DBB-C45F-461D-8AEE-61FFC6EFADA2}" type="slidenum">
              <a:rPr lang="en-US" smtClean="0"/>
              <a:t>30</a:t>
            </a:fld>
            <a:endParaRPr lang="en-US" dirty="0"/>
          </a:p>
        </p:txBody>
      </p:sp>
      <p:sp>
        <p:nvSpPr>
          <p:cNvPr id="3" name="Title 2">
            <a:extLst>
              <a:ext uri="{FF2B5EF4-FFF2-40B4-BE49-F238E27FC236}">
                <a16:creationId xmlns:a16="http://schemas.microsoft.com/office/drawing/2014/main" id="{12E97696-527F-AE43-4BBD-B41335375CC2}"/>
              </a:ext>
            </a:extLst>
          </p:cNvPr>
          <p:cNvSpPr>
            <a:spLocks noGrp="1"/>
          </p:cNvSpPr>
          <p:nvPr>
            <p:ph type="title"/>
          </p:nvPr>
        </p:nvSpPr>
        <p:spPr>
          <a:xfrm>
            <a:off x="718559" y="1009366"/>
            <a:ext cx="10515600" cy="1325563"/>
          </a:xfrm>
        </p:spPr>
        <p:txBody>
          <a:bodyPr/>
          <a:lstStyle/>
          <a:p>
            <a:r>
              <a:rPr lang="en-US" dirty="0"/>
              <a:t>RESIG/SISC Medicare Enrollment Guidelines</a:t>
            </a:r>
          </a:p>
          <a:p>
            <a:endParaRPr lang="en-US" dirty="0"/>
          </a:p>
        </p:txBody>
      </p:sp>
      <p:sp>
        <p:nvSpPr>
          <p:cNvPr id="5" name="object 5">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4" name="object 4" descr="Table to assist with determning when to contact social security and health care plan enrollment based on age and retirement status."/>
          <p:cNvGraphicFramePr>
            <a:graphicFrameLocks noGrp="1"/>
          </p:cNvGraphicFramePr>
          <p:nvPr>
            <p:extLst>
              <p:ext uri="{D42A27DB-BD31-4B8C-83A1-F6EECF244321}">
                <p14:modId xmlns:p14="http://schemas.microsoft.com/office/powerpoint/2010/main" val="2187073032"/>
              </p:ext>
            </p:extLst>
          </p:nvPr>
        </p:nvGraphicFramePr>
        <p:xfrm>
          <a:off x="620724" y="1812669"/>
          <a:ext cx="10999498" cy="4872815"/>
        </p:xfrm>
        <a:graphic>
          <a:graphicData uri="http://schemas.openxmlformats.org/drawingml/2006/table">
            <a:tbl>
              <a:tblPr firstRow="1" bandRow="1">
                <a:tableStyleId>{2D5ABB26-0587-4C30-8999-92F81FD0307C}</a:tableStyleId>
              </a:tblPr>
              <a:tblGrid>
                <a:gridCol w="2199874">
                  <a:extLst>
                    <a:ext uri="{9D8B030D-6E8A-4147-A177-3AD203B41FA5}">
                      <a16:colId xmlns:a16="http://schemas.microsoft.com/office/drawing/2014/main" val="3690742803"/>
                    </a:ext>
                  </a:extLst>
                </a:gridCol>
                <a:gridCol w="2199874">
                  <a:extLst>
                    <a:ext uri="{9D8B030D-6E8A-4147-A177-3AD203B41FA5}">
                      <a16:colId xmlns:a16="http://schemas.microsoft.com/office/drawing/2014/main" val="20000"/>
                    </a:ext>
                  </a:extLst>
                </a:gridCol>
                <a:gridCol w="2199956">
                  <a:extLst>
                    <a:ext uri="{9D8B030D-6E8A-4147-A177-3AD203B41FA5}">
                      <a16:colId xmlns:a16="http://schemas.microsoft.com/office/drawing/2014/main" val="20001"/>
                    </a:ext>
                  </a:extLst>
                </a:gridCol>
                <a:gridCol w="2199956">
                  <a:extLst>
                    <a:ext uri="{9D8B030D-6E8A-4147-A177-3AD203B41FA5}">
                      <a16:colId xmlns:a16="http://schemas.microsoft.com/office/drawing/2014/main" val="20002"/>
                    </a:ext>
                  </a:extLst>
                </a:gridCol>
                <a:gridCol w="2199838">
                  <a:extLst>
                    <a:ext uri="{9D8B030D-6E8A-4147-A177-3AD203B41FA5}">
                      <a16:colId xmlns:a16="http://schemas.microsoft.com/office/drawing/2014/main" val="20003"/>
                    </a:ext>
                  </a:extLst>
                </a:gridCol>
              </a:tblGrid>
              <a:tr h="1105949">
                <a:tc>
                  <a:txBody>
                    <a:bodyPr/>
                    <a:lstStyle/>
                    <a:p>
                      <a:pPr marL="85090" marR="405765" algn="l">
                        <a:lnSpc>
                          <a:spcPct val="100000"/>
                        </a:lnSpc>
                      </a:pPr>
                      <a:r>
                        <a:rPr lang="en-US" sz="1600" b="1" dirty="0">
                          <a:solidFill>
                            <a:schemeClr val="bg1"/>
                          </a:solidFill>
                          <a:latin typeface="Calibri"/>
                          <a:cs typeface="Calibri"/>
                        </a:rPr>
                        <a:t>Age and </a:t>
                      </a:r>
                      <a:br>
                        <a:rPr lang="en-US" sz="1600" b="1" dirty="0">
                          <a:solidFill>
                            <a:schemeClr val="bg1"/>
                          </a:solidFill>
                          <a:latin typeface="Calibri"/>
                          <a:cs typeface="Calibri"/>
                        </a:rPr>
                      </a:br>
                      <a:r>
                        <a:rPr lang="en-US" sz="1600" b="1" dirty="0">
                          <a:solidFill>
                            <a:schemeClr val="bg1"/>
                          </a:solidFill>
                          <a:latin typeface="Calibri"/>
                          <a:cs typeface="Calibri"/>
                        </a:rPr>
                        <a:t>Retirement Status</a:t>
                      </a:r>
                      <a:endParaRPr sz="1600" b="1" dirty="0">
                        <a:solidFill>
                          <a:schemeClr val="bg1"/>
                        </a:solidFill>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003A70"/>
                    </a:solidFill>
                  </a:tcPr>
                </a:tc>
                <a:tc>
                  <a:txBody>
                    <a:bodyPr/>
                    <a:lstStyle/>
                    <a:p>
                      <a:pPr marL="85090" marR="405765">
                        <a:lnSpc>
                          <a:spcPct val="100000"/>
                        </a:lnSpc>
                      </a:pPr>
                      <a:r>
                        <a:rPr sz="1600" b="1" spc="-10" dirty="0">
                          <a:solidFill>
                            <a:srgbClr val="FFFFFF"/>
                          </a:solidFill>
                          <a:latin typeface="Calibri"/>
                          <a:cs typeface="Calibri"/>
                        </a:rPr>
                        <a:t>I</a:t>
                      </a:r>
                      <a:r>
                        <a:rPr sz="1600" b="1" spc="-30" dirty="0">
                          <a:solidFill>
                            <a:srgbClr val="FFFFFF"/>
                          </a:solidFill>
                          <a:latin typeface="Calibri"/>
                          <a:cs typeface="Calibri"/>
                        </a:rPr>
                        <a:t>’</a:t>
                      </a:r>
                      <a:r>
                        <a:rPr sz="1600" b="1" dirty="0">
                          <a:solidFill>
                            <a:srgbClr val="FFFFFF"/>
                          </a:solidFill>
                          <a:latin typeface="Calibri"/>
                          <a:cs typeface="Calibri"/>
                        </a:rPr>
                        <a:t>m</a:t>
                      </a:r>
                      <a:r>
                        <a:rPr sz="1600" b="1" spc="10" dirty="0">
                          <a:solidFill>
                            <a:srgbClr val="FFFFFF"/>
                          </a:solidFill>
                          <a:latin typeface="Calibri"/>
                          <a:cs typeface="Calibri"/>
                        </a:rPr>
                        <a:t> </a:t>
                      </a:r>
                      <a:r>
                        <a:rPr sz="1600" b="1" dirty="0">
                          <a:solidFill>
                            <a:srgbClr val="FFFFFF"/>
                          </a:solidFill>
                          <a:latin typeface="Calibri"/>
                          <a:cs typeface="Calibri"/>
                        </a:rPr>
                        <a:t>t</a:t>
                      </a:r>
                      <a:r>
                        <a:rPr sz="1600" b="1" spc="-10" dirty="0">
                          <a:solidFill>
                            <a:srgbClr val="FFFFFF"/>
                          </a:solidFill>
                          <a:latin typeface="Calibri"/>
                          <a:cs typeface="Calibri"/>
                        </a:rPr>
                        <a:t>u</a:t>
                      </a:r>
                      <a:r>
                        <a:rPr sz="1600" b="1" dirty="0">
                          <a:solidFill>
                            <a:srgbClr val="FFFFFF"/>
                          </a:solidFill>
                          <a:latin typeface="Calibri"/>
                          <a:cs typeface="Calibri"/>
                        </a:rPr>
                        <a:t>r</a:t>
                      </a:r>
                      <a:r>
                        <a:rPr sz="1600" b="1" spc="-10" dirty="0">
                          <a:solidFill>
                            <a:srgbClr val="FFFFFF"/>
                          </a:solidFill>
                          <a:latin typeface="Calibri"/>
                          <a:cs typeface="Calibri"/>
                        </a:rPr>
                        <a:t>n</a:t>
                      </a:r>
                      <a:r>
                        <a:rPr sz="1600" b="1" dirty="0">
                          <a:solidFill>
                            <a:srgbClr val="FFFFFF"/>
                          </a:solidFill>
                          <a:latin typeface="Calibri"/>
                          <a:cs typeface="Calibri"/>
                        </a:rPr>
                        <a:t>ing</a:t>
                      </a:r>
                      <a:r>
                        <a:rPr sz="1600" b="1" spc="30" dirty="0">
                          <a:solidFill>
                            <a:srgbClr val="FFFFFF"/>
                          </a:solidFill>
                          <a:latin typeface="Calibri"/>
                          <a:cs typeface="Calibri"/>
                        </a:rPr>
                        <a:t> </a:t>
                      </a:r>
                      <a:r>
                        <a:rPr sz="1600" b="1" spc="-5" dirty="0">
                          <a:solidFill>
                            <a:srgbClr val="FFFFFF"/>
                          </a:solidFill>
                          <a:latin typeface="Calibri"/>
                          <a:cs typeface="Calibri"/>
                        </a:rPr>
                        <a:t>6</a:t>
                      </a:r>
                      <a:r>
                        <a:rPr sz="1600" b="1" dirty="0">
                          <a:solidFill>
                            <a:srgbClr val="FFFFFF"/>
                          </a:solidFill>
                          <a:latin typeface="Calibri"/>
                          <a:cs typeface="Calibri"/>
                        </a:rPr>
                        <a:t>5</a:t>
                      </a:r>
                      <a:r>
                        <a:rPr sz="1600" b="1" spc="15" dirty="0">
                          <a:solidFill>
                            <a:srgbClr val="FFFFFF"/>
                          </a:solidFill>
                          <a:latin typeface="Calibri"/>
                          <a:cs typeface="Calibri"/>
                        </a:rPr>
                        <a:t> </a:t>
                      </a:r>
                      <a:r>
                        <a:rPr sz="1600" b="1" dirty="0">
                          <a:solidFill>
                            <a:srgbClr val="FFFFFF"/>
                          </a:solidFill>
                          <a:latin typeface="Calibri"/>
                          <a:cs typeface="Calibri"/>
                        </a:rPr>
                        <a:t>and</a:t>
                      </a:r>
                      <a:r>
                        <a:rPr sz="1600" b="1" spc="15" dirty="0">
                          <a:solidFill>
                            <a:srgbClr val="FFFFFF"/>
                          </a:solidFill>
                          <a:latin typeface="Calibri"/>
                          <a:cs typeface="Calibri"/>
                        </a:rPr>
                        <a:t> </a:t>
                      </a:r>
                      <a:r>
                        <a:rPr sz="1600" b="1" spc="-5" dirty="0">
                          <a:solidFill>
                            <a:srgbClr val="FFFFFF"/>
                          </a:solidFill>
                          <a:latin typeface="Calibri"/>
                          <a:cs typeface="Calibri"/>
                        </a:rPr>
                        <a:t>wi</a:t>
                      </a:r>
                      <a:r>
                        <a:rPr sz="1600" b="1" spc="5" dirty="0">
                          <a:solidFill>
                            <a:srgbClr val="FFFFFF"/>
                          </a:solidFill>
                          <a:latin typeface="Calibri"/>
                          <a:cs typeface="Calibri"/>
                        </a:rPr>
                        <a:t>l</a:t>
                      </a:r>
                      <a:r>
                        <a:rPr sz="1600" b="1" dirty="0">
                          <a:solidFill>
                            <a:srgbClr val="FFFFFF"/>
                          </a:solidFill>
                          <a:latin typeface="Calibri"/>
                          <a:cs typeface="Calibri"/>
                        </a:rPr>
                        <a:t>l </a:t>
                      </a:r>
                      <a:r>
                        <a:rPr sz="1600" b="1" spc="-10" dirty="0">
                          <a:solidFill>
                            <a:srgbClr val="FFFFFF"/>
                          </a:solidFill>
                          <a:latin typeface="Calibri"/>
                          <a:cs typeface="Calibri"/>
                        </a:rPr>
                        <a:t>c</a:t>
                      </a:r>
                      <a:r>
                        <a:rPr sz="1600" b="1" dirty="0">
                          <a:solidFill>
                            <a:srgbClr val="FFFFFF"/>
                          </a:solidFill>
                          <a:latin typeface="Calibri"/>
                          <a:cs typeface="Calibri"/>
                        </a:rPr>
                        <a:t>o</a:t>
                      </a:r>
                      <a:r>
                        <a:rPr sz="1600" b="1" spc="-20" dirty="0">
                          <a:solidFill>
                            <a:srgbClr val="FFFFFF"/>
                          </a:solidFill>
                          <a:latin typeface="Calibri"/>
                          <a:cs typeface="Calibri"/>
                        </a:rPr>
                        <a:t>n</a:t>
                      </a:r>
                      <a:r>
                        <a:rPr sz="1600" b="1" dirty="0">
                          <a:solidFill>
                            <a:srgbClr val="FFFFFF"/>
                          </a:solidFill>
                          <a:latin typeface="Calibri"/>
                          <a:cs typeface="Calibri"/>
                        </a:rPr>
                        <a:t>tin</a:t>
                      </a:r>
                      <a:r>
                        <a:rPr sz="1600" b="1" spc="-10" dirty="0">
                          <a:solidFill>
                            <a:srgbClr val="FFFFFF"/>
                          </a:solidFill>
                          <a:latin typeface="Calibri"/>
                          <a:cs typeface="Calibri"/>
                        </a:rPr>
                        <a:t>u</a:t>
                      </a:r>
                      <a:r>
                        <a:rPr sz="1600" b="1" dirty="0">
                          <a:solidFill>
                            <a:srgbClr val="FFFFFF"/>
                          </a:solidFill>
                          <a:latin typeface="Calibri"/>
                          <a:cs typeface="Calibri"/>
                        </a:rPr>
                        <a:t>e</a:t>
                      </a:r>
                      <a:r>
                        <a:rPr sz="1600" b="1" spc="20" dirty="0">
                          <a:solidFill>
                            <a:srgbClr val="FFFFFF"/>
                          </a:solidFill>
                          <a:latin typeface="Calibri"/>
                          <a:cs typeface="Calibri"/>
                        </a:rPr>
                        <a:t> </a:t>
                      </a:r>
                      <a:r>
                        <a:rPr sz="1600" b="1" spc="-15" dirty="0">
                          <a:solidFill>
                            <a:srgbClr val="FFFFFF"/>
                          </a:solidFill>
                          <a:latin typeface="Calibri"/>
                          <a:cs typeface="Calibri"/>
                        </a:rPr>
                        <a:t>t</a:t>
                      </a:r>
                      <a:r>
                        <a:rPr sz="1600" b="1" dirty="0">
                          <a:solidFill>
                            <a:srgbClr val="FFFFFF"/>
                          </a:solidFill>
                          <a:latin typeface="Calibri"/>
                          <a:cs typeface="Calibri"/>
                        </a:rPr>
                        <a:t>o</a:t>
                      </a:r>
                      <a:r>
                        <a:rPr sz="1600" b="1" spc="-10" dirty="0">
                          <a:solidFill>
                            <a:srgbClr val="FFFFFF"/>
                          </a:solidFill>
                          <a:latin typeface="Calibri"/>
                          <a:cs typeface="Calibri"/>
                        </a:rPr>
                        <a:t> </a:t>
                      </a:r>
                      <a:r>
                        <a:rPr sz="1600" b="1" spc="-15" dirty="0">
                          <a:solidFill>
                            <a:srgbClr val="FFFFFF"/>
                          </a:solidFill>
                          <a:latin typeface="Calibri"/>
                          <a:cs typeface="Calibri"/>
                        </a:rPr>
                        <a:t>w</a:t>
                      </a:r>
                      <a:r>
                        <a:rPr sz="1600" b="1" dirty="0">
                          <a:solidFill>
                            <a:srgbClr val="FFFFFF"/>
                          </a:solidFill>
                          <a:latin typeface="Calibri"/>
                          <a:cs typeface="Calibri"/>
                        </a:rPr>
                        <a:t>o</a:t>
                      </a:r>
                      <a:r>
                        <a:rPr sz="1600" b="1" spc="-5" dirty="0">
                          <a:solidFill>
                            <a:srgbClr val="FFFFFF"/>
                          </a:solidFill>
                          <a:latin typeface="Calibri"/>
                          <a:cs typeface="Calibri"/>
                        </a:rPr>
                        <a:t>rk.</a:t>
                      </a:r>
                      <a:endParaRPr sz="1600" dirty="0">
                        <a:latin typeface="Calibri"/>
                        <a:cs typeface="Calibri"/>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38100">
                      <a:solidFill>
                        <a:srgbClr val="FFFFFF"/>
                      </a:solidFill>
                      <a:prstDash val="solid"/>
                    </a:lnB>
                    <a:solidFill>
                      <a:srgbClr val="003A70"/>
                    </a:solidFill>
                  </a:tcPr>
                </a:tc>
                <a:tc>
                  <a:txBody>
                    <a:bodyPr/>
                    <a:lstStyle/>
                    <a:p>
                      <a:pPr marL="85090" marR="196215">
                        <a:lnSpc>
                          <a:spcPct val="100000"/>
                        </a:lnSpc>
                      </a:pPr>
                      <a:r>
                        <a:rPr sz="1600" b="1" spc="-10" dirty="0">
                          <a:solidFill>
                            <a:srgbClr val="FFFFFF"/>
                          </a:solidFill>
                          <a:latin typeface="Calibri"/>
                          <a:cs typeface="Calibri"/>
                        </a:rPr>
                        <a:t>I</a:t>
                      </a:r>
                      <a:r>
                        <a:rPr sz="1600" b="1" spc="-30" dirty="0">
                          <a:solidFill>
                            <a:srgbClr val="FFFFFF"/>
                          </a:solidFill>
                          <a:latin typeface="Calibri"/>
                          <a:cs typeface="Calibri"/>
                        </a:rPr>
                        <a:t>’</a:t>
                      </a:r>
                      <a:r>
                        <a:rPr sz="1600" b="1" dirty="0">
                          <a:solidFill>
                            <a:srgbClr val="FFFFFF"/>
                          </a:solidFill>
                          <a:latin typeface="Calibri"/>
                          <a:cs typeface="Calibri"/>
                        </a:rPr>
                        <a:t>m</a:t>
                      </a:r>
                      <a:r>
                        <a:rPr sz="1600" b="1" spc="5" dirty="0">
                          <a:solidFill>
                            <a:srgbClr val="FFFFFF"/>
                          </a:solidFill>
                          <a:latin typeface="Calibri"/>
                          <a:cs typeface="Calibri"/>
                        </a:rPr>
                        <a:t> </a:t>
                      </a:r>
                      <a:r>
                        <a:rPr sz="1600" b="1" dirty="0">
                          <a:solidFill>
                            <a:srgbClr val="FFFFFF"/>
                          </a:solidFill>
                          <a:latin typeface="Calibri"/>
                          <a:cs typeface="Calibri"/>
                        </a:rPr>
                        <a:t>o</a:t>
                      </a:r>
                      <a:r>
                        <a:rPr sz="1600" b="1" spc="-15" dirty="0">
                          <a:solidFill>
                            <a:srgbClr val="FFFFFF"/>
                          </a:solidFill>
                          <a:latin typeface="Calibri"/>
                          <a:cs typeface="Calibri"/>
                        </a:rPr>
                        <a:t>v</a:t>
                      </a:r>
                      <a:r>
                        <a:rPr sz="1600" b="1" dirty="0">
                          <a:solidFill>
                            <a:srgbClr val="FFFFFF"/>
                          </a:solidFill>
                          <a:latin typeface="Calibri"/>
                          <a:cs typeface="Calibri"/>
                        </a:rPr>
                        <a:t>er</a:t>
                      </a:r>
                      <a:r>
                        <a:rPr sz="1600" b="1" spc="10" dirty="0">
                          <a:solidFill>
                            <a:srgbClr val="FFFFFF"/>
                          </a:solidFill>
                          <a:latin typeface="Calibri"/>
                          <a:cs typeface="Calibri"/>
                        </a:rPr>
                        <a:t> </a:t>
                      </a:r>
                      <a:r>
                        <a:rPr sz="1600" b="1" spc="-5" dirty="0">
                          <a:solidFill>
                            <a:srgbClr val="FFFFFF"/>
                          </a:solidFill>
                          <a:latin typeface="Calibri"/>
                          <a:cs typeface="Calibri"/>
                        </a:rPr>
                        <a:t>6</a:t>
                      </a:r>
                      <a:r>
                        <a:rPr sz="1600" b="1" dirty="0">
                          <a:solidFill>
                            <a:srgbClr val="FFFFFF"/>
                          </a:solidFill>
                          <a:latin typeface="Calibri"/>
                          <a:cs typeface="Calibri"/>
                        </a:rPr>
                        <a:t>5 and</a:t>
                      </a:r>
                      <a:r>
                        <a:rPr sz="1600" b="1" spc="15" dirty="0">
                          <a:solidFill>
                            <a:srgbClr val="FFFFFF"/>
                          </a:solidFill>
                          <a:latin typeface="Calibri"/>
                          <a:cs typeface="Calibri"/>
                        </a:rPr>
                        <a:t> </a:t>
                      </a:r>
                      <a:r>
                        <a:rPr sz="1600" b="1" spc="-15" dirty="0">
                          <a:solidFill>
                            <a:srgbClr val="FFFFFF"/>
                          </a:solidFill>
                          <a:latin typeface="Calibri"/>
                          <a:cs typeface="Calibri"/>
                        </a:rPr>
                        <a:t>s</a:t>
                      </a:r>
                      <a:r>
                        <a:rPr sz="1600" b="1" dirty="0">
                          <a:solidFill>
                            <a:srgbClr val="FFFFFF"/>
                          </a:solidFill>
                          <a:latin typeface="Calibri"/>
                          <a:cs typeface="Calibri"/>
                        </a:rPr>
                        <a:t>till </a:t>
                      </a:r>
                      <a:r>
                        <a:rPr sz="1600" b="1" spc="-15" dirty="0">
                          <a:solidFill>
                            <a:srgbClr val="FFFFFF"/>
                          </a:solidFill>
                          <a:latin typeface="Calibri"/>
                          <a:cs typeface="Calibri"/>
                        </a:rPr>
                        <a:t>w</a:t>
                      </a:r>
                      <a:r>
                        <a:rPr sz="1600" b="1" dirty="0">
                          <a:solidFill>
                            <a:srgbClr val="FFFFFF"/>
                          </a:solidFill>
                          <a:latin typeface="Calibri"/>
                          <a:cs typeface="Calibri"/>
                        </a:rPr>
                        <a:t>o</a:t>
                      </a:r>
                      <a:r>
                        <a:rPr sz="1600" b="1" spc="-5" dirty="0">
                          <a:solidFill>
                            <a:srgbClr val="FFFFFF"/>
                          </a:solidFill>
                          <a:latin typeface="Calibri"/>
                          <a:cs typeface="Calibri"/>
                        </a:rPr>
                        <a:t>rkin</a:t>
                      </a:r>
                      <a:r>
                        <a:rPr sz="1600" b="1" dirty="0">
                          <a:solidFill>
                            <a:srgbClr val="FFFFFF"/>
                          </a:solidFill>
                          <a:latin typeface="Calibri"/>
                          <a:cs typeface="Calibri"/>
                        </a:rPr>
                        <a:t>g</a:t>
                      </a:r>
                      <a:r>
                        <a:rPr sz="1600" b="1" spc="10" dirty="0">
                          <a:solidFill>
                            <a:srgbClr val="FFFFFF"/>
                          </a:solidFill>
                          <a:latin typeface="Calibri"/>
                          <a:cs typeface="Calibri"/>
                        </a:rPr>
                        <a:t> </a:t>
                      </a:r>
                      <a:r>
                        <a:rPr sz="1600" b="1" spc="-5" dirty="0">
                          <a:solidFill>
                            <a:srgbClr val="FFFFFF"/>
                          </a:solidFill>
                          <a:latin typeface="Calibri"/>
                          <a:cs typeface="Calibri"/>
                        </a:rPr>
                        <a:t>bu</a:t>
                      </a:r>
                      <a:r>
                        <a:rPr sz="1600" b="1" dirty="0">
                          <a:solidFill>
                            <a:srgbClr val="FFFFFF"/>
                          </a:solidFill>
                          <a:latin typeface="Calibri"/>
                          <a:cs typeface="Calibri"/>
                        </a:rPr>
                        <a:t>t</a:t>
                      </a:r>
                      <a:r>
                        <a:rPr sz="1600" b="1" spc="15" dirty="0">
                          <a:solidFill>
                            <a:srgbClr val="FFFFFF"/>
                          </a:solidFill>
                          <a:latin typeface="Calibri"/>
                          <a:cs typeface="Calibri"/>
                        </a:rPr>
                        <a:t> </a:t>
                      </a:r>
                      <a:r>
                        <a:rPr sz="1600" b="1" dirty="0">
                          <a:solidFill>
                            <a:srgbClr val="FFFFFF"/>
                          </a:solidFill>
                          <a:latin typeface="Calibri"/>
                          <a:cs typeface="Calibri"/>
                        </a:rPr>
                        <a:t>am</a:t>
                      </a:r>
                      <a:r>
                        <a:rPr sz="1600" b="1" spc="-5" dirty="0">
                          <a:solidFill>
                            <a:srgbClr val="FFFFFF"/>
                          </a:solidFill>
                          <a:latin typeface="Calibri"/>
                          <a:cs typeface="Calibri"/>
                        </a:rPr>
                        <a:t> </a:t>
                      </a:r>
                      <a:r>
                        <a:rPr sz="1600" b="1" dirty="0">
                          <a:solidFill>
                            <a:srgbClr val="FFFFFF"/>
                          </a:solidFill>
                          <a:latin typeface="Calibri"/>
                          <a:cs typeface="Calibri"/>
                        </a:rPr>
                        <a:t>plan</a:t>
                      </a:r>
                      <a:r>
                        <a:rPr sz="1600" b="1" spc="-10" dirty="0">
                          <a:solidFill>
                            <a:srgbClr val="FFFFFF"/>
                          </a:solidFill>
                          <a:latin typeface="Calibri"/>
                          <a:cs typeface="Calibri"/>
                        </a:rPr>
                        <a:t>n</a:t>
                      </a:r>
                      <a:r>
                        <a:rPr sz="1600" b="1" dirty="0">
                          <a:solidFill>
                            <a:srgbClr val="FFFFFF"/>
                          </a:solidFill>
                          <a:latin typeface="Calibri"/>
                          <a:cs typeface="Calibri"/>
                        </a:rPr>
                        <a:t>ing </a:t>
                      </a:r>
                      <a:r>
                        <a:rPr sz="1600" b="1" spc="-15" dirty="0">
                          <a:solidFill>
                            <a:srgbClr val="FFFFFF"/>
                          </a:solidFill>
                          <a:latin typeface="Calibri"/>
                          <a:cs typeface="Calibri"/>
                        </a:rPr>
                        <a:t>t</a:t>
                      </a:r>
                      <a:r>
                        <a:rPr sz="1600" b="1" dirty="0">
                          <a:solidFill>
                            <a:srgbClr val="FFFFFF"/>
                          </a:solidFill>
                          <a:latin typeface="Calibri"/>
                          <a:cs typeface="Calibri"/>
                        </a:rPr>
                        <a:t>o </a:t>
                      </a:r>
                      <a:r>
                        <a:rPr sz="1600" b="1" spc="-20" dirty="0">
                          <a:solidFill>
                            <a:srgbClr val="FFFFFF"/>
                          </a:solidFill>
                          <a:latin typeface="Calibri"/>
                          <a:cs typeface="Calibri"/>
                        </a:rPr>
                        <a:t>r</a:t>
                      </a:r>
                      <a:r>
                        <a:rPr sz="1600" b="1" spc="-15" dirty="0">
                          <a:solidFill>
                            <a:srgbClr val="FFFFFF"/>
                          </a:solidFill>
                          <a:latin typeface="Calibri"/>
                          <a:cs typeface="Calibri"/>
                        </a:rPr>
                        <a:t>e</a:t>
                      </a:r>
                      <a:r>
                        <a:rPr sz="1600" b="1" dirty="0">
                          <a:solidFill>
                            <a:srgbClr val="FFFFFF"/>
                          </a:solidFill>
                          <a:latin typeface="Calibri"/>
                          <a:cs typeface="Calibri"/>
                        </a:rPr>
                        <a:t>ti</a:t>
                      </a:r>
                      <a:r>
                        <a:rPr sz="1600" b="1" spc="-15" dirty="0">
                          <a:solidFill>
                            <a:srgbClr val="FFFFFF"/>
                          </a:solidFill>
                          <a:latin typeface="Calibri"/>
                          <a:cs typeface="Calibri"/>
                        </a:rPr>
                        <a:t>r</a:t>
                      </a:r>
                      <a:r>
                        <a:rPr sz="1600" b="1" spc="-5" dirty="0">
                          <a:solidFill>
                            <a:srgbClr val="FFFFFF"/>
                          </a:solidFill>
                          <a:latin typeface="Calibri"/>
                          <a:cs typeface="Calibri"/>
                        </a:rPr>
                        <a:t>e.</a:t>
                      </a:r>
                      <a:endParaRPr sz="16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3A70"/>
                    </a:solidFill>
                  </a:tcPr>
                </a:tc>
                <a:tc>
                  <a:txBody>
                    <a:bodyPr/>
                    <a:lstStyle/>
                    <a:p>
                      <a:pPr marL="85725" marR="190500">
                        <a:lnSpc>
                          <a:spcPct val="100000"/>
                        </a:lnSpc>
                      </a:pPr>
                      <a:r>
                        <a:rPr sz="1600" b="1" spc="-10" dirty="0">
                          <a:solidFill>
                            <a:srgbClr val="FFFFFF"/>
                          </a:solidFill>
                          <a:latin typeface="Calibri"/>
                          <a:cs typeface="Calibri"/>
                        </a:rPr>
                        <a:t>I</a:t>
                      </a:r>
                      <a:r>
                        <a:rPr sz="1600" b="1" spc="-30" dirty="0">
                          <a:solidFill>
                            <a:srgbClr val="FFFFFF"/>
                          </a:solidFill>
                          <a:latin typeface="Calibri"/>
                          <a:cs typeface="Calibri"/>
                        </a:rPr>
                        <a:t>’</a:t>
                      </a:r>
                      <a:r>
                        <a:rPr sz="1600" b="1" dirty="0">
                          <a:solidFill>
                            <a:srgbClr val="FFFFFF"/>
                          </a:solidFill>
                          <a:latin typeface="Calibri"/>
                          <a:cs typeface="Calibri"/>
                        </a:rPr>
                        <a:t>m</a:t>
                      </a:r>
                      <a:r>
                        <a:rPr sz="1600" b="1" spc="5" dirty="0">
                          <a:solidFill>
                            <a:srgbClr val="FFFFFF"/>
                          </a:solidFill>
                          <a:latin typeface="Calibri"/>
                          <a:cs typeface="Calibri"/>
                        </a:rPr>
                        <a:t> </a:t>
                      </a:r>
                      <a:r>
                        <a:rPr sz="1600" b="1" dirty="0">
                          <a:solidFill>
                            <a:srgbClr val="FFFFFF"/>
                          </a:solidFill>
                          <a:latin typeface="Calibri"/>
                          <a:cs typeface="Calibri"/>
                        </a:rPr>
                        <a:t>a</a:t>
                      </a:r>
                      <a:r>
                        <a:rPr sz="1600" b="1" spc="5" dirty="0">
                          <a:solidFill>
                            <a:srgbClr val="FFFFFF"/>
                          </a:solidFill>
                          <a:latin typeface="Calibri"/>
                          <a:cs typeface="Calibri"/>
                        </a:rPr>
                        <a:t>l</a:t>
                      </a:r>
                      <a:r>
                        <a:rPr sz="1600" b="1" spc="-20" dirty="0">
                          <a:solidFill>
                            <a:srgbClr val="FFFFFF"/>
                          </a:solidFill>
                          <a:latin typeface="Calibri"/>
                          <a:cs typeface="Calibri"/>
                        </a:rPr>
                        <a:t>r</a:t>
                      </a:r>
                      <a:r>
                        <a:rPr sz="1600" b="1" spc="-5" dirty="0">
                          <a:solidFill>
                            <a:srgbClr val="FFFFFF"/>
                          </a:solidFill>
                          <a:latin typeface="Calibri"/>
                          <a:cs typeface="Calibri"/>
                        </a:rPr>
                        <a:t>e</a:t>
                      </a:r>
                      <a:r>
                        <a:rPr sz="1600" b="1" dirty="0">
                          <a:solidFill>
                            <a:srgbClr val="FFFFFF"/>
                          </a:solidFill>
                          <a:latin typeface="Calibri"/>
                          <a:cs typeface="Calibri"/>
                        </a:rPr>
                        <a:t>a</a:t>
                      </a:r>
                      <a:r>
                        <a:rPr sz="1600" b="1" spc="-5" dirty="0">
                          <a:solidFill>
                            <a:srgbClr val="FFFFFF"/>
                          </a:solidFill>
                          <a:latin typeface="Calibri"/>
                          <a:cs typeface="Calibri"/>
                        </a:rPr>
                        <a:t>d</a:t>
                      </a:r>
                      <a:r>
                        <a:rPr sz="1600" b="1" dirty="0">
                          <a:solidFill>
                            <a:srgbClr val="FFFFFF"/>
                          </a:solidFill>
                          <a:latin typeface="Calibri"/>
                          <a:cs typeface="Calibri"/>
                        </a:rPr>
                        <a:t>y</a:t>
                      </a:r>
                      <a:r>
                        <a:rPr sz="1600" b="1" spc="-5" dirty="0">
                          <a:solidFill>
                            <a:srgbClr val="FFFFFF"/>
                          </a:solidFill>
                          <a:latin typeface="Calibri"/>
                          <a:cs typeface="Calibri"/>
                        </a:rPr>
                        <a:t> </a:t>
                      </a:r>
                      <a:r>
                        <a:rPr sz="1600" b="1" spc="-20" dirty="0">
                          <a:solidFill>
                            <a:srgbClr val="FFFFFF"/>
                          </a:solidFill>
                          <a:latin typeface="Calibri"/>
                          <a:cs typeface="Calibri"/>
                        </a:rPr>
                        <a:t>r</a:t>
                      </a:r>
                      <a:r>
                        <a:rPr sz="1600" b="1" spc="-15" dirty="0">
                          <a:solidFill>
                            <a:srgbClr val="FFFFFF"/>
                          </a:solidFill>
                          <a:latin typeface="Calibri"/>
                          <a:cs typeface="Calibri"/>
                        </a:rPr>
                        <a:t>e</a:t>
                      </a:r>
                      <a:r>
                        <a:rPr sz="1600" b="1" dirty="0">
                          <a:solidFill>
                            <a:srgbClr val="FFFFFF"/>
                          </a:solidFill>
                          <a:latin typeface="Calibri"/>
                          <a:cs typeface="Calibri"/>
                        </a:rPr>
                        <a:t>ti</a:t>
                      </a:r>
                      <a:r>
                        <a:rPr sz="1600" b="1" spc="-15" dirty="0">
                          <a:solidFill>
                            <a:srgbClr val="FFFFFF"/>
                          </a:solidFill>
                          <a:latin typeface="Calibri"/>
                          <a:cs typeface="Calibri"/>
                        </a:rPr>
                        <a:t>r</a:t>
                      </a:r>
                      <a:r>
                        <a:rPr sz="1600" b="1" spc="-5" dirty="0">
                          <a:solidFill>
                            <a:srgbClr val="FFFFFF"/>
                          </a:solidFill>
                          <a:latin typeface="Calibri"/>
                          <a:cs typeface="Calibri"/>
                        </a:rPr>
                        <a:t>e</a:t>
                      </a:r>
                      <a:r>
                        <a:rPr sz="1600" b="1" dirty="0">
                          <a:solidFill>
                            <a:srgbClr val="FFFFFF"/>
                          </a:solidFill>
                          <a:latin typeface="Calibri"/>
                          <a:cs typeface="Calibri"/>
                        </a:rPr>
                        <a:t>d</a:t>
                      </a:r>
                      <a:r>
                        <a:rPr sz="1600" b="1" spc="5" dirty="0">
                          <a:solidFill>
                            <a:srgbClr val="FFFFFF"/>
                          </a:solidFill>
                          <a:latin typeface="Calibri"/>
                          <a:cs typeface="Calibri"/>
                        </a:rPr>
                        <a:t> </a:t>
                      </a:r>
                      <a:r>
                        <a:rPr sz="1600" b="1" dirty="0">
                          <a:solidFill>
                            <a:srgbClr val="FFFFFF"/>
                          </a:solidFill>
                          <a:latin typeface="Calibri"/>
                          <a:cs typeface="Calibri"/>
                        </a:rPr>
                        <a:t>and </a:t>
                      </a:r>
                      <a:r>
                        <a:rPr sz="1600" b="1" spc="-50" dirty="0">
                          <a:solidFill>
                            <a:srgbClr val="FFFFFF"/>
                          </a:solidFill>
                          <a:latin typeface="Calibri"/>
                          <a:cs typeface="Calibri"/>
                        </a:rPr>
                        <a:t>“</a:t>
                      </a:r>
                      <a:r>
                        <a:rPr sz="1600" b="1" dirty="0">
                          <a:solidFill>
                            <a:srgbClr val="FFFFFF"/>
                          </a:solidFill>
                          <a:latin typeface="Calibri"/>
                          <a:cs typeface="Calibri"/>
                        </a:rPr>
                        <a:t>agi</a:t>
                      </a:r>
                      <a:r>
                        <a:rPr sz="1600" b="1" spc="-5" dirty="0">
                          <a:solidFill>
                            <a:srgbClr val="FFFFFF"/>
                          </a:solidFill>
                          <a:latin typeface="Calibri"/>
                          <a:cs typeface="Calibri"/>
                        </a:rPr>
                        <a:t>n</a:t>
                      </a:r>
                      <a:r>
                        <a:rPr sz="1600" b="1" dirty="0">
                          <a:solidFill>
                            <a:srgbClr val="FFFFFF"/>
                          </a:solidFill>
                          <a:latin typeface="Calibri"/>
                          <a:cs typeface="Calibri"/>
                        </a:rPr>
                        <a:t>g-in”</a:t>
                      </a:r>
                      <a:r>
                        <a:rPr sz="1600" b="1" spc="20" dirty="0">
                          <a:solidFill>
                            <a:srgbClr val="FFFFFF"/>
                          </a:solidFill>
                          <a:latin typeface="Calibri"/>
                          <a:cs typeface="Calibri"/>
                        </a:rPr>
                        <a:t> </a:t>
                      </a:r>
                      <a:r>
                        <a:rPr sz="1600" b="1" spc="-10" dirty="0">
                          <a:solidFill>
                            <a:srgbClr val="FFFFFF"/>
                          </a:solidFill>
                          <a:latin typeface="Calibri"/>
                          <a:cs typeface="Calibri"/>
                        </a:rPr>
                        <a:t>(</a:t>
                      </a:r>
                      <a:r>
                        <a:rPr sz="1600" b="1" dirty="0">
                          <a:solidFill>
                            <a:srgbClr val="FFFFFF"/>
                          </a:solidFill>
                          <a:latin typeface="Calibri"/>
                          <a:cs typeface="Calibri"/>
                        </a:rPr>
                        <a:t>t</a:t>
                      </a:r>
                      <a:r>
                        <a:rPr sz="1600" b="1" spc="-10" dirty="0">
                          <a:solidFill>
                            <a:srgbClr val="FFFFFF"/>
                          </a:solidFill>
                          <a:latin typeface="Calibri"/>
                          <a:cs typeface="Calibri"/>
                        </a:rPr>
                        <a:t>u</a:t>
                      </a:r>
                      <a:r>
                        <a:rPr sz="1600" b="1" dirty="0">
                          <a:solidFill>
                            <a:srgbClr val="FFFFFF"/>
                          </a:solidFill>
                          <a:latin typeface="Calibri"/>
                          <a:cs typeface="Calibri"/>
                        </a:rPr>
                        <a:t>r</a:t>
                      </a:r>
                      <a:r>
                        <a:rPr sz="1600" b="1" spc="-10" dirty="0">
                          <a:solidFill>
                            <a:srgbClr val="FFFFFF"/>
                          </a:solidFill>
                          <a:latin typeface="Calibri"/>
                          <a:cs typeface="Calibri"/>
                        </a:rPr>
                        <a:t>n</a:t>
                      </a:r>
                      <a:r>
                        <a:rPr sz="1600" b="1" dirty="0">
                          <a:solidFill>
                            <a:srgbClr val="FFFFFF"/>
                          </a:solidFill>
                          <a:latin typeface="Calibri"/>
                          <a:cs typeface="Calibri"/>
                        </a:rPr>
                        <a:t>ing</a:t>
                      </a:r>
                      <a:r>
                        <a:rPr sz="1600" b="1" spc="40" dirty="0">
                          <a:solidFill>
                            <a:srgbClr val="FFFFFF"/>
                          </a:solidFill>
                          <a:latin typeface="Calibri"/>
                          <a:cs typeface="Calibri"/>
                        </a:rPr>
                        <a:t> </a:t>
                      </a:r>
                      <a:r>
                        <a:rPr sz="1600" b="1" spc="-5" dirty="0">
                          <a:solidFill>
                            <a:srgbClr val="FFFFFF"/>
                          </a:solidFill>
                          <a:latin typeface="Calibri"/>
                          <a:cs typeface="Calibri"/>
                        </a:rPr>
                        <a:t>65</a:t>
                      </a:r>
                      <a:r>
                        <a:rPr sz="1600" b="1" dirty="0">
                          <a:solidFill>
                            <a:srgbClr val="FFFFFF"/>
                          </a:solidFill>
                          <a:latin typeface="Calibri"/>
                          <a:cs typeface="Calibri"/>
                        </a:rPr>
                        <a:t>)</a:t>
                      </a:r>
                      <a:r>
                        <a:rPr sz="1600" b="1" spc="15" dirty="0">
                          <a:solidFill>
                            <a:srgbClr val="FFFFFF"/>
                          </a:solidFill>
                          <a:latin typeface="Calibri"/>
                          <a:cs typeface="Calibri"/>
                        </a:rPr>
                        <a:t> </a:t>
                      </a:r>
                      <a:r>
                        <a:rPr sz="1600" b="1" spc="-15" dirty="0">
                          <a:solidFill>
                            <a:srgbClr val="FFFFFF"/>
                          </a:solidFill>
                          <a:latin typeface="Calibri"/>
                          <a:cs typeface="Calibri"/>
                        </a:rPr>
                        <a:t>t</a:t>
                      </a:r>
                      <a:r>
                        <a:rPr sz="1600" b="1" dirty="0">
                          <a:solidFill>
                            <a:srgbClr val="FFFFFF"/>
                          </a:solidFill>
                          <a:latin typeface="Calibri"/>
                          <a:cs typeface="Calibri"/>
                        </a:rPr>
                        <a:t>o Me</a:t>
                      </a:r>
                      <a:r>
                        <a:rPr sz="1600" b="1" spc="-10" dirty="0">
                          <a:solidFill>
                            <a:srgbClr val="FFFFFF"/>
                          </a:solidFill>
                          <a:latin typeface="Calibri"/>
                          <a:cs typeface="Calibri"/>
                        </a:rPr>
                        <a:t>d</a:t>
                      </a:r>
                      <a:r>
                        <a:rPr sz="1600" b="1" dirty="0">
                          <a:solidFill>
                            <a:srgbClr val="FFFFFF"/>
                          </a:solidFill>
                          <a:latin typeface="Calibri"/>
                          <a:cs typeface="Calibri"/>
                        </a:rPr>
                        <a:t>ica</a:t>
                      </a:r>
                      <a:r>
                        <a:rPr sz="1600" b="1" spc="-20" dirty="0">
                          <a:solidFill>
                            <a:srgbClr val="FFFFFF"/>
                          </a:solidFill>
                          <a:latin typeface="Calibri"/>
                          <a:cs typeface="Calibri"/>
                        </a:rPr>
                        <a:t>r</a:t>
                      </a:r>
                      <a:r>
                        <a:rPr sz="1600" b="1" dirty="0">
                          <a:solidFill>
                            <a:srgbClr val="FFFFFF"/>
                          </a:solidFill>
                          <a:latin typeface="Calibri"/>
                          <a:cs typeface="Calibri"/>
                        </a:rPr>
                        <a:t>e</a:t>
                      </a:r>
                      <a:endParaRPr sz="160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3A70"/>
                    </a:solidFill>
                  </a:tcPr>
                </a:tc>
                <a:tc>
                  <a:txBody>
                    <a:bodyPr/>
                    <a:lstStyle/>
                    <a:p>
                      <a:pPr marL="85725" marR="163195">
                        <a:lnSpc>
                          <a:spcPct val="100000"/>
                        </a:lnSpc>
                      </a:pPr>
                      <a:r>
                        <a:rPr sz="1600" b="1" spc="-10" dirty="0">
                          <a:solidFill>
                            <a:srgbClr val="FFFFFF"/>
                          </a:solidFill>
                          <a:latin typeface="Calibri"/>
                          <a:cs typeface="Calibri"/>
                        </a:rPr>
                        <a:t>I</a:t>
                      </a:r>
                      <a:r>
                        <a:rPr sz="1600" b="1" spc="-30" dirty="0">
                          <a:solidFill>
                            <a:srgbClr val="FFFFFF"/>
                          </a:solidFill>
                          <a:latin typeface="Calibri"/>
                          <a:cs typeface="Calibri"/>
                        </a:rPr>
                        <a:t>’</a:t>
                      </a:r>
                      <a:r>
                        <a:rPr sz="1600" b="1" dirty="0">
                          <a:solidFill>
                            <a:srgbClr val="FFFFFF"/>
                          </a:solidFill>
                          <a:latin typeface="Calibri"/>
                          <a:cs typeface="Calibri"/>
                        </a:rPr>
                        <a:t>m</a:t>
                      </a:r>
                      <a:r>
                        <a:rPr sz="1600" b="1" spc="5" dirty="0">
                          <a:solidFill>
                            <a:srgbClr val="FFFFFF"/>
                          </a:solidFill>
                          <a:latin typeface="Calibri"/>
                          <a:cs typeface="Calibri"/>
                        </a:rPr>
                        <a:t> </a:t>
                      </a:r>
                      <a:r>
                        <a:rPr sz="1600" b="1" dirty="0">
                          <a:solidFill>
                            <a:srgbClr val="FFFFFF"/>
                          </a:solidFill>
                          <a:latin typeface="Calibri"/>
                          <a:cs typeface="Calibri"/>
                        </a:rPr>
                        <a:t>al</a:t>
                      </a:r>
                      <a:r>
                        <a:rPr sz="1600" b="1" spc="-15" dirty="0">
                          <a:solidFill>
                            <a:srgbClr val="FFFFFF"/>
                          </a:solidFill>
                          <a:latin typeface="Calibri"/>
                          <a:cs typeface="Calibri"/>
                        </a:rPr>
                        <a:t>r</a:t>
                      </a:r>
                      <a:r>
                        <a:rPr sz="1600" b="1" dirty="0">
                          <a:solidFill>
                            <a:srgbClr val="FFFFFF"/>
                          </a:solidFill>
                          <a:latin typeface="Calibri"/>
                          <a:cs typeface="Calibri"/>
                        </a:rPr>
                        <a:t>ea</a:t>
                      </a:r>
                      <a:r>
                        <a:rPr sz="1600" b="1" spc="-5" dirty="0">
                          <a:solidFill>
                            <a:srgbClr val="FFFFFF"/>
                          </a:solidFill>
                          <a:latin typeface="Calibri"/>
                          <a:cs typeface="Calibri"/>
                        </a:rPr>
                        <a:t>d</a:t>
                      </a:r>
                      <a:r>
                        <a:rPr sz="1600" b="1" dirty="0">
                          <a:solidFill>
                            <a:srgbClr val="FFFFFF"/>
                          </a:solidFill>
                          <a:latin typeface="Calibri"/>
                          <a:cs typeface="Calibri"/>
                        </a:rPr>
                        <a:t>y</a:t>
                      </a:r>
                      <a:r>
                        <a:rPr sz="1600" b="1" spc="-5" dirty="0">
                          <a:solidFill>
                            <a:srgbClr val="FFFFFF"/>
                          </a:solidFill>
                          <a:latin typeface="Calibri"/>
                          <a:cs typeface="Calibri"/>
                        </a:rPr>
                        <a:t> </a:t>
                      </a:r>
                      <a:r>
                        <a:rPr sz="1600" b="1" dirty="0">
                          <a:solidFill>
                            <a:srgbClr val="FFFFFF"/>
                          </a:solidFill>
                          <a:latin typeface="Calibri"/>
                          <a:cs typeface="Calibri"/>
                        </a:rPr>
                        <a:t>on</a:t>
                      </a:r>
                      <a:r>
                        <a:rPr sz="1600" b="1" spc="5" dirty="0">
                          <a:solidFill>
                            <a:srgbClr val="FFFFFF"/>
                          </a:solidFill>
                          <a:latin typeface="Calibri"/>
                          <a:cs typeface="Calibri"/>
                        </a:rPr>
                        <a:t> </a:t>
                      </a:r>
                      <a:r>
                        <a:rPr sz="1600" b="1" dirty="0">
                          <a:solidFill>
                            <a:srgbClr val="FFFFFF"/>
                          </a:solidFill>
                          <a:latin typeface="Calibri"/>
                          <a:cs typeface="Calibri"/>
                        </a:rPr>
                        <a:t>a R</a:t>
                      </a:r>
                      <a:r>
                        <a:rPr sz="1600" b="1" spc="-10" dirty="0">
                          <a:solidFill>
                            <a:srgbClr val="FFFFFF"/>
                          </a:solidFill>
                          <a:latin typeface="Calibri"/>
                          <a:cs typeface="Calibri"/>
                        </a:rPr>
                        <a:t>E</a:t>
                      </a:r>
                      <a:r>
                        <a:rPr sz="1600" b="1" dirty="0">
                          <a:solidFill>
                            <a:srgbClr val="FFFFFF"/>
                          </a:solidFill>
                          <a:latin typeface="Calibri"/>
                          <a:cs typeface="Calibri"/>
                        </a:rPr>
                        <a:t>S</a:t>
                      </a:r>
                      <a:r>
                        <a:rPr sz="1600" b="1" spc="-5" dirty="0">
                          <a:solidFill>
                            <a:srgbClr val="FFFFFF"/>
                          </a:solidFill>
                          <a:latin typeface="Calibri"/>
                          <a:cs typeface="Calibri"/>
                        </a:rPr>
                        <a:t>IG/SIS</a:t>
                      </a:r>
                      <a:r>
                        <a:rPr sz="1600" b="1" dirty="0">
                          <a:solidFill>
                            <a:srgbClr val="FFFFFF"/>
                          </a:solidFill>
                          <a:latin typeface="Calibri"/>
                          <a:cs typeface="Calibri"/>
                        </a:rPr>
                        <a:t>C</a:t>
                      </a:r>
                      <a:r>
                        <a:rPr sz="1600" b="1" spc="30" dirty="0">
                          <a:solidFill>
                            <a:srgbClr val="FFFFFF"/>
                          </a:solidFill>
                          <a:latin typeface="Calibri"/>
                          <a:cs typeface="Calibri"/>
                        </a:rPr>
                        <a:t> </a:t>
                      </a:r>
                      <a:r>
                        <a:rPr sz="1600" b="1" spc="-25" dirty="0">
                          <a:solidFill>
                            <a:srgbClr val="FFFFFF"/>
                          </a:solidFill>
                          <a:latin typeface="Calibri"/>
                          <a:cs typeface="Calibri"/>
                        </a:rPr>
                        <a:t>R</a:t>
                      </a:r>
                      <a:r>
                        <a:rPr sz="1600" b="1" spc="-15" dirty="0">
                          <a:solidFill>
                            <a:srgbClr val="FFFFFF"/>
                          </a:solidFill>
                          <a:latin typeface="Calibri"/>
                          <a:cs typeface="Calibri"/>
                        </a:rPr>
                        <a:t>e</a:t>
                      </a:r>
                      <a:r>
                        <a:rPr sz="1600" b="1" dirty="0">
                          <a:solidFill>
                            <a:srgbClr val="FFFFFF"/>
                          </a:solidFill>
                          <a:latin typeface="Calibri"/>
                          <a:cs typeface="Calibri"/>
                        </a:rPr>
                        <a:t>ti</a:t>
                      </a:r>
                      <a:r>
                        <a:rPr sz="1600" b="1" spc="-15" dirty="0">
                          <a:solidFill>
                            <a:srgbClr val="FFFFFF"/>
                          </a:solidFill>
                          <a:latin typeface="Calibri"/>
                          <a:cs typeface="Calibri"/>
                        </a:rPr>
                        <a:t>r</a:t>
                      </a:r>
                      <a:r>
                        <a:rPr sz="1600" b="1" spc="-5" dirty="0">
                          <a:solidFill>
                            <a:srgbClr val="FFFFFF"/>
                          </a:solidFill>
                          <a:latin typeface="Calibri"/>
                          <a:cs typeface="Calibri"/>
                        </a:rPr>
                        <a:t>eme</a:t>
                      </a:r>
                      <a:r>
                        <a:rPr sz="1600" b="1" spc="-20" dirty="0">
                          <a:solidFill>
                            <a:srgbClr val="FFFFFF"/>
                          </a:solidFill>
                          <a:latin typeface="Calibri"/>
                          <a:cs typeface="Calibri"/>
                        </a:rPr>
                        <a:t>n</a:t>
                      </a:r>
                      <a:r>
                        <a:rPr sz="1600" b="1" dirty="0">
                          <a:solidFill>
                            <a:srgbClr val="FFFFFF"/>
                          </a:solidFill>
                          <a:latin typeface="Calibri"/>
                          <a:cs typeface="Calibri"/>
                        </a:rPr>
                        <a:t>t Health</a:t>
                      </a:r>
                      <a:r>
                        <a:rPr sz="1600" b="1" spc="-5" dirty="0">
                          <a:solidFill>
                            <a:srgbClr val="FFFFFF"/>
                          </a:solidFill>
                          <a:latin typeface="Calibri"/>
                          <a:cs typeface="Calibri"/>
                        </a:rPr>
                        <a:t> </a:t>
                      </a:r>
                      <a:r>
                        <a:rPr sz="1600" b="1" dirty="0">
                          <a:solidFill>
                            <a:srgbClr val="FFFFFF"/>
                          </a:solidFill>
                          <a:latin typeface="Calibri"/>
                          <a:cs typeface="Calibri"/>
                        </a:rPr>
                        <a:t>Ben</a:t>
                      </a:r>
                      <a:r>
                        <a:rPr sz="1600" b="1" spc="-20" dirty="0">
                          <a:solidFill>
                            <a:srgbClr val="FFFFFF"/>
                          </a:solidFill>
                          <a:latin typeface="Calibri"/>
                          <a:cs typeface="Calibri"/>
                        </a:rPr>
                        <a:t>e</a:t>
                      </a:r>
                      <a:r>
                        <a:rPr sz="1600" b="1" spc="-5" dirty="0">
                          <a:solidFill>
                            <a:srgbClr val="FFFFFF"/>
                          </a:solidFill>
                          <a:latin typeface="Calibri"/>
                          <a:cs typeface="Calibri"/>
                        </a:rPr>
                        <a:t>fi</a:t>
                      </a:r>
                      <a:r>
                        <a:rPr sz="1600" b="1" dirty="0">
                          <a:solidFill>
                            <a:srgbClr val="FFFFFF"/>
                          </a:solidFill>
                          <a:latin typeface="Calibri"/>
                          <a:cs typeface="Calibri"/>
                        </a:rPr>
                        <a:t>t  </a:t>
                      </a:r>
                      <a:r>
                        <a:rPr sz="1600" b="1" spc="-5" dirty="0">
                          <a:solidFill>
                            <a:srgbClr val="FFFFFF"/>
                          </a:solidFill>
                          <a:latin typeface="Calibri"/>
                          <a:cs typeface="Calibri"/>
                        </a:rPr>
                        <a:t>P</a:t>
                      </a:r>
                      <a:r>
                        <a:rPr sz="1600" b="1" spc="5" dirty="0">
                          <a:solidFill>
                            <a:srgbClr val="FFFFFF"/>
                          </a:solidFill>
                          <a:latin typeface="Calibri"/>
                          <a:cs typeface="Calibri"/>
                        </a:rPr>
                        <a:t>l</a:t>
                      </a:r>
                      <a:r>
                        <a:rPr sz="1600" b="1" dirty="0">
                          <a:solidFill>
                            <a:srgbClr val="FFFFFF"/>
                          </a:solidFill>
                          <a:latin typeface="Calibri"/>
                          <a:cs typeface="Calibri"/>
                        </a:rPr>
                        <a:t>an</a:t>
                      </a:r>
                      <a:r>
                        <a:rPr sz="1600" b="1" spc="-5" dirty="0">
                          <a:solidFill>
                            <a:srgbClr val="FFFFFF"/>
                          </a:solidFill>
                          <a:latin typeface="Calibri"/>
                          <a:cs typeface="Calibri"/>
                        </a:rPr>
                        <a:t> </a:t>
                      </a:r>
                      <a:r>
                        <a:rPr sz="1600" b="1" dirty="0">
                          <a:solidFill>
                            <a:srgbClr val="FFFFFF"/>
                          </a:solidFill>
                          <a:latin typeface="Calibri"/>
                          <a:cs typeface="Calibri"/>
                        </a:rPr>
                        <a:t>and</a:t>
                      </a:r>
                      <a:r>
                        <a:rPr sz="1600" b="1" spc="10" dirty="0">
                          <a:solidFill>
                            <a:srgbClr val="FFFFFF"/>
                          </a:solidFill>
                          <a:latin typeface="Calibri"/>
                          <a:cs typeface="Calibri"/>
                        </a:rPr>
                        <a:t> </a:t>
                      </a:r>
                      <a:r>
                        <a:rPr sz="1600" b="1" dirty="0">
                          <a:solidFill>
                            <a:srgbClr val="FFFFFF"/>
                          </a:solidFill>
                          <a:latin typeface="Calibri"/>
                          <a:cs typeface="Calibri"/>
                        </a:rPr>
                        <a:t>I </a:t>
                      </a:r>
                      <a:r>
                        <a:rPr sz="1600" b="1" spc="-15" dirty="0">
                          <a:solidFill>
                            <a:srgbClr val="FFFFFF"/>
                          </a:solidFill>
                          <a:latin typeface="Calibri"/>
                          <a:cs typeface="Calibri"/>
                        </a:rPr>
                        <a:t>w</a:t>
                      </a:r>
                      <a:r>
                        <a:rPr sz="1600" b="1" dirty="0">
                          <a:solidFill>
                            <a:srgbClr val="FFFFFF"/>
                          </a:solidFill>
                          <a:latin typeface="Calibri"/>
                          <a:cs typeface="Calibri"/>
                        </a:rPr>
                        <a:t>a</a:t>
                      </a:r>
                      <a:r>
                        <a:rPr sz="1600" b="1" spc="-15" dirty="0">
                          <a:solidFill>
                            <a:srgbClr val="FFFFFF"/>
                          </a:solidFill>
                          <a:latin typeface="Calibri"/>
                          <a:cs typeface="Calibri"/>
                        </a:rPr>
                        <a:t>n</a:t>
                      </a:r>
                      <a:r>
                        <a:rPr sz="1600" b="1" dirty="0">
                          <a:solidFill>
                            <a:srgbClr val="FFFFFF"/>
                          </a:solidFill>
                          <a:latin typeface="Calibri"/>
                          <a:cs typeface="Calibri"/>
                        </a:rPr>
                        <a:t>t</a:t>
                      </a:r>
                      <a:r>
                        <a:rPr sz="1600" b="1" spc="-5" dirty="0">
                          <a:solidFill>
                            <a:srgbClr val="FFFFFF"/>
                          </a:solidFill>
                          <a:latin typeface="Calibri"/>
                          <a:cs typeface="Calibri"/>
                        </a:rPr>
                        <a:t> </a:t>
                      </a:r>
                      <a:r>
                        <a:rPr sz="1600" b="1" spc="-20" dirty="0">
                          <a:solidFill>
                            <a:srgbClr val="FFFFFF"/>
                          </a:solidFill>
                          <a:latin typeface="Calibri"/>
                          <a:cs typeface="Calibri"/>
                        </a:rPr>
                        <a:t>t</a:t>
                      </a:r>
                      <a:r>
                        <a:rPr sz="1600" b="1" dirty="0">
                          <a:solidFill>
                            <a:srgbClr val="FFFFFF"/>
                          </a:solidFill>
                          <a:latin typeface="Calibri"/>
                          <a:cs typeface="Calibri"/>
                        </a:rPr>
                        <a:t>o</a:t>
                      </a:r>
                      <a:r>
                        <a:rPr sz="1600" b="1" spc="-10" dirty="0">
                          <a:solidFill>
                            <a:srgbClr val="FFFFFF"/>
                          </a:solidFill>
                          <a:latin typeface="Calibri"/>
                          <a:cs typeface="Calibri"/>
                        </a:rPr>
                        <a:t> </a:t>
                      </a:r>
                      <a:r>
                        <a:rPr sz="1600" b="1" spc="-15" dirty="0">
                          <a:solidFill>
                            <a:srgbClr val="FFFFFF"/>
                          </a:solidFill>
                          <a:latin typeface="Calibri"/>
                          <a:cs typeface="Calibri"/>
                        </a:rPr>
                        <a:t>s</a:t>
                      </a:r>
                      <a:r>
                        <a:rPr sz="1600" b="1" spc="-5" dirty="0">
                          <a:solidFill>
                            <a:srgbClr val="FFFFFF"/>
                          </a:solidFill>
                          <a:latin typeface="Calibri"/>
                          <a:cs typeface="Calibri"/>
                        </a:rPr>
                        <a:t>wi</a:t>
                      </a:r>
                      <a:r>
                        <a:rPr sz="1600" b="1" spc="-25" dirty="0">
                          <a:solidFill>
                            <a:srgbClr val="FFFFFF"/>
                          </a:solidFill>
                          <a:latin typeface="Calibri"/>
                          <a:cs typeface="Calibri"/>
                        </a:rPr>
                        <a:t>t</a:t>
                      </a:r>
                      <a:r>
                        <a:rPr sz="1600" b="1" dirty="0">
                          <a:solidFill>
                            <a:srgbClr val="FFFFFF"/>
                          </a:solidFill>
                          <a:latin typeface="Calibri"/>
                          <a:cs typeface="Calibri"/>
                        </a:rPr>
                        <a:t>ch</a:t>
                      </a:r>
                      <a:r>
                        <a:rPr sz="1600" b="1" spc="15" dirty="0">
                          <a:solidFill>
                            <a:srgbClr val="FFFFFF"/>
                          </a:solidFill>
                          <a:latin typeface="Calibri"/>
                          <a:cs typeface="Calibri"/>
                        </a:rPr>
                        <a:t> </a:t>
                      </a:r>
                      <a:r>
                        <a:rPr sz="1600" b="1" spc="-5" dirty="0">
                          <a:solidFill>
                            <a:srgbClr val="FFFFFF"/>
                          </a:solidFill>
                          <a:latin typeface="Calibri"/>
                          <a:cs typeface="Calibri"/>
                        </a:rPr>
                        <a:t>p</a:t>
                      </a:r>
                      <a:r>
                        <a:rPr sz="1600" b="1" dirty="0">
                          <a:solidFill>
                            <a:srgbClr val="FFFFFF"/>
                          </a:solidFill>
                          <a:latin typeface="Calibri"/>
                          <a:cs typeface="Calibri"/>
                        </a:rPr>
                        <a:t>l</a:t>
                      </a:r>
                      <a:r>
                        <a:rPr sz="1600" b="1" spc="5" dirty="0">
                          <a:solidFill>
                            <a:srgbClr val="FFFFFF"/>
                          </a:solidFill>
                          <a:latin typeface="Calibri"/>
                          <a:cs typeface="Calibri"/>
                        </a:rPr>
                        <a:t>a</a:t>
                      </a:r>
                      <a:r>
                        <a:rPr sz="1600" b="1" spc="-5" dirty="0">
                          <a:solidFill>
                            <a:srgbClr val="FFFFFF"/>
                          </a:solidFill>
                          <a:latin typeface="Calibri"/>
                          <a:cs typeface="Calibri"/>
                        </a:rPr>
                        <a:t>n</a:t>
                      </a:r>
                      <a:r>
                        <a:rPr sz="1600" b="1" dirty="0">
                          <a:solidFill>
                            <a:srgbClr val="FFFFFF"/>
                          </a:solidFill>
                          <a:latin typeface="Calibri"/>
                          <a:cs typeface="Calibri"/>
                        </a:rPr>
                        <a:t>s.</a:t>
                      </a:r>
                      <a:endParaRPr sz="16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003A70"/>
                    </a:solidFill>
                  </a:tcPr>
                </a:tc>
                <a:extLst>
                  <a:ext uri="{0D108BD9-81ED-4DB2-BD59-A6C34878D82A}">
                    <a16:rowId xmlns:a16="http://schemas.microsoft.com/office/drawing/2014/main" val="10000"/>
                  </a:ext>
                </a:extLst>
              </a:tr>
              <a:tr h="1658923">
                <a:tc>
                  <a:txBody>
                    <a:bodyPr/>
                    <a:lstStyle/>
                    <a:p>
                      <a:pPr marL="85090" marR="276860">
                        <a:lnSpc>
                          <a:spcPct val="100000"/>
                        </a:lnSpc>
                      </a:pPr>
                      <a:r>
                        <a:rPr lang="en-US" sz="1600" b="1" dirty="0">
                          <a:latin typeface="Calibri"/>
                          <a:cs typeface="Calibri"/>
                        </a:rPr>
                        <a:t>When to contact </a:t>
                      </a:r>
                    </a:p>
                    <a:p>
                      <a:pPr marL="85090" marR="276860">
                        <a:lnSpc>
                          <a:spcPct val="100000"/>
                        </a:lnSpc>
                      </a:pPr>
                      <a:r>
                        <a:rPr lang="en-US" sz="1600" b="1" dirty="0">
                          <a:latin typeface="Calibri"/>
                          <a:cs typeface="Calibri"/>
                        </a:rPr>
                        <a:t>Social Security</a:t>
                      </a:r>
                      <a:endParaRPr sz="1600" b="1" dirty="0">
                        <a:latin typeface="Calibri"/>
                        <a:cs typeface="Calibri"/>
                      </a:endParaRPr>
                    </a:p>
                  </a:txBody>
                  <a:tcPr marL="0" marR="0" marT="0" marB="0" anchor="ctr">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marL="85090" marR="276860">
                        <a:lnSpc>
                          <a:spcPct val="100000"/>
                        </a:lnSpc>
                      </a:pPr>
                      <a:r>
                        <a:rPr sz="1200" spc="-5" dirty="0">
                          <a:latin typeface="Calibri"/>
                          <a:cs typeface="Calibri"/>
                        </a:rPr>
                        <a:t>Con</a:t>
                      </a:r>
                      <a:r>
                        <a:rPr sz="1200" spc="-10" dirty="0">
                          <a:latin typeface="Calibri"/>
                          <a:cs typeface="Calibri"/>
                        </a:rPr>
                        <a:t>t</a:t>
                      </a:r>
                      <a:r>
                        <a:rPr sz="1200" dirty="0">
                          <a:latin typeface="Calibri"/>
                          <a:cs typeface="Calibri"/>
                        </a:rPr>
                        <a:t>act</a:t>
                      </a:r>
                      <a:r>
                        <a:rPr sz="1200" spc="-20" dirty="0">
                          <a:latin typeface="Calibri"/>
                          <a:cs typeface="Calibri"/>
                        </a:rPr>
                        <a:t> </a:t>
                      </a:r>
                      <a:r>
                        <a:rPr sz="1200" spc="-5" dirty="0">
                          <a:latin typeface="Calibri"/>
                          <a:cs typeface="Calibri"/>
                        </a:rPr>
                        <a:t>S</a:t>
                      </a:r>
                      <a:r>
                        <a:rPr sz="1200" dirty="0">
                          <a:latin typeface="Calibri"/>
                          <a:cs typeface="Calibri"/>
                        </a:rPr>
                        <a:t>o</a:t>
                      </a:r>
                      <a:r>
                        <a:rPr sz="1200" spc="-5" dirty="0">
                          <a:latin typeface="Calibri"/>
                          <a:cs typeface="Calibri"/>
                        </a:rPr>
                        <a:t>c</a:t>
                      </a:r>
                      <a:r>
                        <a:rPr sz="1200" dirty="0">
                          <a:latin typeface="Calibri"/>
                          <a:cs typeface="Calibri"/>
                        </a:rPr>
                        <a:t>ial</a:t>
                      </a:r>
                      <a:r>
                        <a:rPr sz="1200" spc="20" dirty="0">
                          <a:latin typeface="Calibri"/>
                          <a:cs typeface="Calibri"/>
                        </a:rPr>
                        <a:t> </a:t>
                      </a:r>
                      <a:r>
                        <a:rPr sz="1200" spc="-5" dirty="0">
                          <a:latin typeface="Calibri"/>
                          <a:cs typeface="Calibri"/>
                        </a:rPr>
                        <a:t>S</a:t>
                      </a:r>
                      <a:r>
                        <a:rPr sz="1200" dirty="0">
                          <a:latin typeface="Calibri"/>
                          <a:cs typeface="Calibri"/>
                        </a:rPr>
                        <a:t>e</a:t>
                      </a:r>
                      <a:r>
                        <a:rPr sz="1200" spc="-5" dirty="0">
                          <a:latin typeface="Calibri"/>
                          <a:cs typeface="Calibri"/>
                        </a:rPr>
                        <a:t>c</a:t>
                      </a:r>
                      <a:r>
                        <a:rPr sz="1200" dirty="0">
                          <a:latin typeface="Calibri"/>
                          <a:cs typeface="Calibri"/>
                        </a:rPr>
                        <a:t>uri</a:t>
                      </a:r>
                      <a:r>
                        <a:rPr sz="1200" spc="5" dirty="0">
                          <a:latin typeface="Calibri"/>
                          <a:cs typeface="Calibri"/>
                        </a:rPr>
                        <a:t>t</a:t>
                      </a:r>
                      <a:r>
                        <a:rPr sz="1200" dirty="0">
                          <a:latin typeface="Calibri"/>
                          <a:cs typeface="Calibri"/>
                        </a:rPr>
                        <a:t>y</a:t>
                      </a:r>
                      <a:r>
                        <a:rPr sz="1200" spc="-25" dirty="0">
                          <a:latin typeface="Calibri"/>
                          <a:cs typeface="Calibri"/>
                        </a:rPr>
                        <a:t> </a:t>
                      </a:r>
                      <a:r>
                        <a:rPr sz="1200" spc="-10" dirty="0">
                          <a:latin typeface="Calibri"/>
                          <a:cs typeface="Calibri"/>
                        </a:rPr>
                        <a:t>t</a:t>
                      </a:r>
                      <a:r>
                        <a:rPr sz="1200" dirty="0">
                          <a:latin typeface="Calibri"/>
                          <a:cs typeface="Calibri"/>
                        </a:rPr>
                        <a:t>o</a:t>
                      </a:r>
                      <a:r>
                        <a:rPr sz="1200" spc="-5" dirty="0">
                          <a:latin typeface="Calibri"/>
                          <a:cs typeface="Calibri"/>
                        </a:rPr>
                        <a:t> </a:t>
                      </a:r>
                      <a:r>
                        <a:rPr sz="1200" spc="5" dirty="0">
                          <a:latin typeface="Calibri"/>
                          <a:cs typeface="Calibri"/>
                        </a:rPr>
                        <a:t>d</a:t>
                      </a:r>
                      <a:r>
                        <a:rPr sz="1200" spc="-10" dirty="0">
                          <a:latin typeface="Calibri"/>
                          <a:cs typeface="Calibri"/>
                        </a:rPr>
                        <a:t>e</a:t>
                      </a:r>
                      <a:r>
                        <a:rPr sz="1200" spc="-20" dirty="0">
                          <a:latin typeface="Calibri"/>
                          <a:cs typeface="Calibri"/>
                        </a:rPr>
                        <a:t>f</a:t>
                      </a:r>
                      <a:r>
                        <a:rPr sz="1200" dirty="0">
                          <a:latin typeface="Calibri"/>
                          <a:cs typeface="Calibri"/>
                        </a:rPr>
                        <a:t>er Me</a:t>
                      </a:r>
                      <a:r>
                        <a:rPr sz="1200" spc="5" dirty="0">
                          <a:latin typeface="Calibri"/>
                          <a:cs typeface="Calibri"/>
                        </a:rPr>
                        <a:t>d</a:t>
                      </a:r>
                      <a:r>
                        <a:rPr sz="1200" dirty="0">
                          <a:latin typeface="Calibri"/>
                          <a:cs typeface="Calibri"/>
                        </a:rPr>
                        <a:t>i</a:t>
                      </a:r>
                      <a:r>
                        <a:rPr sz="1200" spc="-20" dirty="0">
                          <a:latin typeface="Calibri"/>
                          <a:cs typeface="Calibri"/>
                        </a:rPr>
                        <a:t>c</a:t>
                      </a:r>
                      <a:r>
                        <a:rPr sz="1200" dirty="0">
                          <a:latin typeface="Calibri"/>
                          <a:cs typeface="Calibri"/>
                        </a:rPr>
                        <a:t>a</a:t>
                      </a:r>
                      <a:r>
                        <a:rPr sz="1200" spc="-10" dirty="0">
                          <a:latin typeface="Calibri"/>
                          <a:cs typeface="Calibri"/>
                        </a:rPr>
                        <a:t>r</a:t>
                      </a:r>
                      <a:r>
                        <a:rPr sz="1200" dirty="0">
                          <a:latin typeface="Calibri"/>
                          <a:cs typeface="Calibri"/>
                        </a:rPr>
                        <a:t>e</a:t>
                      </a:r>
                      <a:r>
                        <a:rPr sz="1200" spc="-20" dirty="0">
                          <a:latin typeface="Calibri"/>
                          <a:cs typeface="Calibri"/>
                        </a:rPr>
                        <a:t> </a:t>
                      </a:r>
                      <a:r>
                        <a:rPr sz="1200" dirty="0">
                          <a:latin typeface="Calibri"/>
                          <a:cs typeface="Calibri"/>
                        </a:rPr>
                        <a:t>part</a:t>
                      </a:r>
                      <a:r>
                        <a:rPr sz="1200" spc="-15" dirty="0">
                          <a:latin typeface="Calibri"/>
                          <a:cs typeface="Calibri"/>
                        </a:rPr>
                        <a:t> </a:t>
                      </a:r>
                      <a:r>
                        <a:rPr sz="1200" dirty="0">
                          <a:latin typeface="Calibri"/>
                          <a:cs typeface="Calibri"/>
                        </a:rPr>
                        <a:t>B</a:t>
                      </a:r>
                      <a:r>
                        <a:rPr sz="1200" spc="-5" dirty="0">
                          <a:latin typeface="Calibri"/>
                          <a:cs typeface="Calibri"/>
                        </a:rPr>
                        <a:t> </a:t>
                      </a:r>
                      <a:r>
                        <a:rPr sz="1200" dirty="0">
                          <a:latin typeface="Calibri"/>
                          <a:cs typeface="Calibri"/>
                        </a:rPr>
                        <a:t>e</a:t>
                      </a:r>
                      <a:r>
                        <a:rPr sz="1200" spc="5" dirty="0">
                          <a:latin typeface="Calibri"/>
                          <a:cs typeface="Calibri"/>
                        </a:rPr>
                        <a:t>n</a:t>
                      </a:r>
                      <a:r>
                        <a:rPr sz="1200" spc="-25" dirty="0">
                          <a:latin typeface="Calibri"/>
                          <a:cs typeface="Calibri"/>
                        </a:rPr>
                        <a:t>r</a:t>
                      </a:r>
                      <a:r>
                        <a:rPr sz="1200" spc="-5" dirty="0">
                          <a:latin typeface="Calibri"/>
                          <a:cs typeface="Calibri"/>
                        </a:rPr>
                        <a:t>oll</a:t>
                      </a:r>
                      <a:r>
                        <a:rPr sz="1200" spc="5" dirty="0">
                          <a:latin typeface="Calibri"/>
                          <a:cs typeface="Calibri"/>
                        </a:rPr>
                        <a:t>m</a:t>
                      </a:r>
                      <a:r>
                        <a:rPr sz="1200" dirty="0">
                          <a:latin typeface="Calibri"/>
                          <a:cs typeface="Calibri"/>
                        </a:rPr>
                        <a:t>e</a:t>
                      </a:r>
                      <a:r>
                        <a:rPr sz="1200" spc="-5" dirty="0">
                          <a:latin typeface="Calibri"/>
                          <a:cs typeface="Calibri"/>
                        </a:rPr>
                        <a:t>n</a:t>
                      </a:r>
                      <a:r>
                        <a:rPr sz="1200" dirty="0">
                          <a:latin typeface="Calibri"/>
                          <a:cs typeface="Calibri"/>
                        </a:rPr>
                        <a:t>t</a:t>
                      </a:r>
                      <a:r>
                        <a:rPr sz="1200" spc="-30" dirty="0">
                          <a:latin typeface="Calibri"/>
                          <a:cs typeface="Calibri"/>
                        </a:rPr>
                        <a:t> </a:t>
                      </a:r>
                      <a:r>
                        <a:rPr sz="1200" dirty="0">
                          <a:latin typeface="Calibri"/>
                          <a:cs typeface="Calibri"/>
                        </a:rPr>
                        <a:t>u</a:t>
                      </a:r>
                      <a:r>
                        <a:rPr sz="1200" spc="-10" dirty="0">
                          <a:latin typeface="Calibri"/>
                          <a:cs typeface="Calibri"/>
                        </a:rPr>
                        <a:t>n</a:t>
                      </a:r>
                      <a:r>
                        <a:rPr sz="1200" dirty="0">
                          <a:latin typeface="Calibri"/>
                          <a:cs typeface="Calibri"/>
                        </a:rPr>
                        <a:t>til th</a:t>
                      </a:r>
                      <a:r>
                        <a:rPr sz="1200" spc="-15" dirty="0">
                          <a:latin typeface="Calibri"/>
                          <a:cs typeface="Calibri"/>
                        </a:rPr>
                        <a:t>r</a:t>
                      </a:r>
                      <a:r>
                        <a:rPr sz="1200" dirty="0">
                          <a:latin typeface="Calibri"/>
                          <a:cs typeface="Calibri"/>
                        </a:rPr>
                        <a:t>ee</a:t>
                      </a:r>
                      <a:r>
                        <a:rPr sz="1200" spc="-30" dirty="0">
                          <a:latin typeface="Calibri"/>
                          <a:cs typeface="Calibri"/>
                        </a:rPr>
                        <a:t> </a:t>
                      </a:r>
                      <a:r>
                        <a:rPr sz="1200" dirty="0">
                          <a:latin typeface="Calibri"/>
                          <a:cs typeface="Calibri"/>
                        </a:rPr>
                        <a:t>mo</a:t>
                      </a:r>
                      <a:r>
                        <a:rPr sz="1200" spc="-10" dirty="0">
                          <a:latin typeface="Calibri"/>
                          <a:cs typeface="Calibri"/>
                        </a:rPr>
                        <a:t>n</a:t>
                      </a:r>
                      <a:r>
                        <a:rPr sz="1200" dirty="0">
                          <a:latin typeface="Calibri"/>
                          <a:cs typeface="Calibri"/>
                        </a:rPr>
                        <a:t>ths</a:t>
                      </a:r>
                      <a:r>
                        <a:rPr sz="1200" spc="-10" dirty="0">
                          <a:latin typeface="Calibri"/>
                          <a:cs typeface="Calibri"/>
                        </a:rPr>
                        <a:t> </a:t>
                      </a:r>
                      <a:r>
                        <a:rPr sz="1200" dirty="0">
                          <a:latin typeface="Calibri"/>
                          <a:cs typeface="Calibri"/>
                        </a:rPr>
                        <a:t>prior</a:t>
                      </a:r>
                      <a:r>
                        <a:rPr sz="1200" spc="-20" dirty="0">
                          <a:latin typeface="Calibri"/>
                          <a:cs typeface="Calibri"/>
                        </a:rPr>
                        <a:t> </a:t>
                      </a:r>
                      <a:r>
                        <a:rPr sz="1200" spc="-10" dirty="0">
                          <a:latin typeface="Calibri"/>
                          <a:cs typeface="Calibri"/>
                        </a:rPr>
                        <a:t>t</a:t>
                      </a:r>
                      <a:r>
                        <a:rPr sz="1200" dirty="0">
                          <a:latin typeface="Calibri"/>
                          <a:cs typeface="Calibri"/>
                        </a:rPr>
                        <a:t>o</a:t>
                      </a:r>
                      <a:r>
                        <a:rPr sz="1200" spc="-5" dirty="0">
                          <a:latin typeface="Calibri"/>
                          <a:cs typeface="Calibri"/>
                        </a:rPr>
                        <a:t> </a:t>
                      </a:r>
                      <a:r>
                        <a:rPr sz="1200" dirty="0">
                          <a:latin typeface="Calibri"/>
                          <a:cs typeface="Calibri"/>
                        </a:rPr>
                        <a:t>the</a:t>
                      </a:r>
                      <a:r>
                        <a:rPr sz="1200" spc="-20" dirty="0">
                          <a:latin typeface="Calibri"/>
                          <a:cs typeface="Calibri"/>
                        </a:rPr>
                        <a:t> </a:t>
                      </a:r>
                      <a:r>
                        <a:rPr sz="1200" dirty="0">
                          <a:latin typeface="Calibri"/>
                          <a:cs typeface="Calibri"/>
                        </a:rPr>
                        <a:t>fi</a:t>
                      </a:r>
                      <a:r>
                        <a:rPr sz="1200" spc="-25" dirty="0">
                          <a:latin typeface="Calibri"/>
                          <a:cs typeface="Calibri"/>
                        </a:rPr>
                        <a:t>r</a:t>
                      </a:r>
                      <a:r>
                        <a:rPr sz="1200" spc="-15" dirty="0">
                          <a:latin typeface="Calibri"/>
                          <a:cs typeface="Calibri"/>
                        </a:rPr>
                        <a:t>s</a:t>
                      </a:r>
                      <a:r>
                        <a:rPr sz="1200" dirty="0">
                          <a:latin typeface="Calibri"/>
                          <a:cs typeface="Calibri"/>
                        </a:rPr>
                        <a:t>t</a:t>
                      </a:r>
                      <a:r>
                        <a:rPr sz="1200" spc="-5" dirty="0">
                          <a:latin typeface="Calibri"/>
                          <a:cs typeface="Calibri"/>
                        </a:rPr>
                        <a:t> of </a:t>
                      </a:r>
                      <a:r>
                        <a:rPr sz="1200" dirty="0">
                          <a:latin typeface="Calibri"/>
                          <a:cs typeface="Calibri"/>
                        </a:rPr>
                        <a:t>the</a:t>
                      </a:r>
                      <a:r>
                        <a:rPr sz="1200" spc="-20" dirty="0">
                          <a:latin typeface="Calibri"/>
                          <a:cs typeface="Calibri"/>
                        </a:rPr>
                        <a:t> </a:t>
                      </a:r>
                      <a:r>
                        <a:rPr sz="1200" dirty="0">
                          <a:latin typeface="Calibri"/>
                          <a:cs typeface="Calibri"/>
                        </a:rPr>
                        <a:t>mo</a:t>
                      </a:r>
                      <a:r>
                        <a:rPr sz="1200" spc="-10" dirty="0">
                          <a:latin typeface="Calibri"/>
                          <a:cs typeface="Calibri"/>
                        </a:rPr>
                        <a:t>n</a:t>
                      </a:r>
                      <a:r>
                        <a:rPr sz="1200" dirty="0">
                          <a:latin typeface="Calibri"/>
                          <a:cs typeface="Calibri"/>
                        </a:rPr>
                        <a:t>th</a:t>
                      </a:r>
                      <a:r>
                        <a:rPr sz="1200" spc="-20" dirty="0">
                          <a:latin typeface="Calibri"/>
                          <a:cs typeface="Calibri"/>
                        </a:rPr>
                        <a:t> f</a:t>
                      </a:r>
                      <a:r>
                        <a:rPr sz="1200" spc="-5" dirty="0">
                          <a:latin typeface="Calibri"/>
                          <a:cs typeface="Calibri"/>
                        </a:rPr>
                        <a:t>ollow</a:t>
                      </a:r>
                      <a:r>
                        <a:rPr sz="1200" dirty="0">
                          <a:latin typeface="Calibri"/>
                          <a:cs typeface="Calibri"/>
                        </a:rPr>
                        <a:t>ing</a:t>
                      </a:r>
                      <a:r>
                        <a:rPr sz="1200" spc="-10" dirty="0">
                          <a:latin typeface="Calibri"/>
                          <a:cs typeface="Calibri"/>
                        </a:rPr>
                        <a:t> </a:t>
                      </a:r>
                      <a:r>
                        <a:rPr sz="1200" spc="-20" dirty="0">
                          <a:latin typeface="Calibri"/>
                          <a:cs typeface="Calibri"/>
                        </a:rPr>
                        <a:t>y</a:t>
                      </a:r>
                      <a:r>
                        <a:rPr sz="1200" spc="-5" dirty="0">
                          <a:latin typeface="Calibri"/>
                          <a:cs typeface="Calibri"/>
                        </a:rPr>
                        <a:t>o</a:t>
                      </a:r>
                      <a:r>
                        <a:rPr sz="1200" spc="5" dirty="0">
                          <a:latin typeface="Calibri"/>
                          <a:cs typeface="Calibri"/>
                        </a:rPr>
                        <a:t>u</a:t>
                      </a:r>
                      <a:r>
                        <a:rPr sz="1200" dirty="0">
                          <a:latin typeface="Calibri"/>
                          <a:cs typeface="Calibri"/>
                        </a:rPr>
                        <a:t>r </a:t>
                      </a:r>
                      <a:r>
                        <a:rPr sz="1200" spc="-15" dirty="0">
                          <a:latin typeface="Calibri"/>
                          <a:cs typeface="Calibri"/>
                        </a:rPr>
                        <a:t>r</a:t>
                      </a:r>
                      <a:r>
                        <a:rPr sz="1200" spc="-10" dirty="0">
                          <a:latin typeface="Calibri"/>
                          <a:cs typeface="Calibri"/>
                        </a:rPr>
                        <a:t>e</a:t>
                      </a:r>
                      <a:r>
                        <a:rPr sz="1200" dirty="0">
                          <a:latin typeface="Calibri"/>
                          <a:cs typeface="Calibri"/>
                        </a:rPr>
                        <a:t>ti</a:t>
                      </a:r>
                      <a:r>
                        <a:rPr sz="1200" spc="-15" dirty="0">
                          <a:latin typeface="Calibri"/>
                          <a:cs typeface="Calibri"/>
                        </a:rPr>
                        <a:t>r</a:t>
                      </a:r>
                      <a:r>
                        <a:rPr sz="1200" dirty="0">
                          <a:latin typeface="Calibri"/>
                          <a:cs typeface="Calibri"/>
                        </a:rPr>
                        <a:t>em</a:t>
                      </a:r>
                      <a:r>
                        <a:rPr sz="1200" spc="5" dirty="0">
                          <a:latin typeface="Calibri"/>
                          <a:cs typeface="Calibri"/>
                        </a:rPr>
                        <a:t>e</a:t>
                      </a:r>
                      <a:r>
                        <a:rPr sz="1200" spc="-10" dirty="0">
                          <a:latin typeface="Calibri"/>
                          <a:cs typeface="Calibri"/>
                        </a:rPr>
                        <a:t>n</a:t>
                      </a:r>
                      <a:r>
                        <a:rPr sz="1200" dirty="0">
                          <a:latin typeface="Calibri"/>
                          <a:cs typeface="Calibri"/>
                        </a:rPr>
                        <a:t>t</a:t>
                      </a:r>
                      <a:r>
                        <a:rPr sz="1200" spc="-40" dirty="0">
                          <a:latin typeface="Calibri"/>
                          <a:cs typeface="Calibri"/>
                        </a:rPr>
                        <a:t> </a:t>
                      </a:r>
                      <a:r>
                        <a:rPr sz="1200" spc="-5" dirty="0">
                          <a:latin typeface="Calibri"/>
                          <a:cs typeface="Calibri"/>
                        </a:rPr>
                        <a:t>(u</a:t>
                      </a:r>
                      <a:r>
                        <a:rPr sz="1200" spc="5" dirty="0">
                          <a:latin typeface="Calibri"/>
                          <a:cs typeface="Calibri"/>
                        </a:rPr>
                        <a:t>n</a:t>
                      </a:r>
                      <a:r>
                        <a:rPr sz="1200" dirty="0">
                          <a:latin typeface="Calibri"/>
                          <a:cs typeface="Calibri"/>
                        </a:rPr>
                        <a:t>less in</a:t>
                      </a:r>
                      <a:r>
                        <a:rPr sz="1200" spc="-15" dirty="0">
                          <a:latin typeface="Calibri"/>
                          <a:cs typeface="Calibri"/>
                        </a:rPr>
                        <a:t>s</a:t>
                      </a:r>
                      <a:r>
                        <a:rPr sz="1200" dirty="0">
                          <a:latin typeface="Calibri"/>
                          <a:cs typeface="Calibri"/>
                        </a:rPr>
                        <a:t>tr</a:t>
                      </a:r>
                      <a:r>
                        <a:rPr sz="1200" spc="5" dirty="0">
                          <a:latin typeface="Calibri"/>
                          <a:cs typeface="Calibri"/>
                        </a:rPr>
                        <a:t>u</a:t>
                      </a:r>
                      <a:r>
                        <a:rPr sz="1200" spc="-5" dirty="0">
                          <a:latin typeface="Calibri"/>
                          <a:cs typeface="Calibri"/>
                        </a:rPr>
                        <a:t>c</a:t>
                      </a:r>
                      <a:r>
                        <a:rPr sz="1200" spc="-10" dirty="0">
                          <a:latin typeface="Calibri"/>
                          <a:cs typeface="Calibri"/>
                        </a:rPr>
                        <a:t>t</a:t>
                      </a:r>
                      <a:r>
                        <a:rPr sz="1200" dirty="0">
                          <a:latin typeface="Calibri"/>
                          <a:cs typeface="Calibri"/>
                        </a:rPr>
                        <a:t>ed </a:t>
                      </a:r>
                      <a:r>
                        <a:rPr sz="1200" spc="-5" dirty="0">
                          <a:latin typeface="Calibri"/>
                          <a:cs typeface="Calibri"/>
                        </a:rPr>
                        <a:t>o</a:t>
                      </a:r>
                      <a:r>
                        <a:rPr sz="1200" spc="5" dirty="0">
                          <a:latin typeface="Calibri"/>
                          <a:cs typeface="Calibri"/>
                        </a:rPr>
                        <a:t>t</a:t>
                      </a:r>
                      <a:r>
                        <a:rPr sz="1200" dirty="0">
                          <a:latin typeface="Calibri"/>
                          <a:cs typeface="Calibri"/>
                        </a:rPr>
                        <a:t>he</a:t>
                      </a:r>
                      <a:r>
                        <a:rPr sz="1200" spc="10" dirty="0">
                          <a:latin typeface="Calibri"/>
                          <a:cs typeface="Calibri"/>
                        </a:rPr>
                        <a:t>r</a:t>
                      </a:r>
                      <a:r>
                        <a:rPr sz="1200" spc="-10" dirty="0">
                          <a:latin typeface="Calibri"/>
                          <a:cs typeface="Calibri"/>
                        </a:rPr>
                        <a:t>w</a:t>
                      </a:r>
                      <a:r>
                        <a:rPr sz="1200" dirty="0">
                          <a:latin typeface="Calibri"/>
                          <a:cs typeface="Calibri"/>
                        </a:rPr>
                        <a:t>ise</a:t>
                      </a:r>
                      <a:r>
                        <a:rPr sz="1200" spc="-10" dirty="0">
                          <a:latin typeface="Calibri"/>
                          <a:cs typeface="Calibri"/>
                        </a:rPr>
                        <a:t> </a:t>
                      </a:r>
                      <a:r>
                        <a:rPr sz="1200" dirty="0">
                          <a:latin typeface="Calibri"/>
                          <a:cs typeface="Calibri"/>
                        </a:rPr>
                        <a:t>by</a:t>
                      </a:r>
                      <a:r>
                        <a:rPr sz="1200" spc="-20" dirty="0">
                          <a:latin typeface="Calibri"/>
                          <a:cs typeface="Calibri"/>
                        </a:rPr>
                        <a:t> </a:t>
                      </a:r>
                      <a:r>
                        <a:rPr sz="1200" dirty="0">
                          <a:latin typeface="Calibri"/>
                          <a:cs typeface="Calibri"/>
                        </a:rPr>
                        <a:t>R</a:t>
                      </a:r>
                      <a:r>
                        <a:rPr sz="1200" spc="-15" dirty="0">
                          <a:latin typeface="Calibri"/>
                          <a:cs typeface="Calibri"/>
                        </a:rPr>
                        <a:t>E</a:t>
                      </a:r>
                      <a:r>
                        <a:rPr sz="1200" spc="-5" dirty="0">
                          <a:latin typeface="Calibri"/>
                          <a:cs typeface="Calibri"/>
                        </a:rPr>
                        <a:t>SIG)</a:t>
                      </a:r>
                      <a:r>
                        <a:rPr sz="1200" dirty="0">
                          <a:latin typeface="Calibri"/>
                          <a:cs typeface="Calibri"/>
                        </a:rPr>
                        <a:t>.</a:t>
                      </a: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85090" marR="196850">
                        <a:lnSpc>
                          <a:spcPct val="100000"/>
                        </a:lnSpc>
                      </a:pPr>
                      <a:r>
                        <a:rPr sz="1200" spc="-5" dirty="0">
                          <a:latin typeface="Calibri"/>
                          <a:cs typeface="Calibri"/>
                        </a:rPr>
                        <a:t>Con</a:t>
                      </a:r>
                      <a:r>
                        <a:rPr sz="1200" spc="-10" dirty="0">
                          <a:latin typeface="Calibri"/>
                          <a:cs typeface="Calibri"/>
                        </a:rPr>
                        <a:t>t</a:t>
                      </a:r>
                      <a:r>
                        <a:rPr sz="1200" dirty="0">
                          <a:latin typeface="Calibri"/>
                          <a:cs typeface="Calibri"/>
                        </a:rPr>
                        <a:t>act</a:t>
                      </a:r>
                      <a:r>
                        <a:rPr sz="1200" spc="-20" dirty="0">
                          <a:latin typeface="Calibri"/>
                          <a:cs typeface="Calibri"/>
                        </a:rPr>
                        <a:t> </a:t>
                      </a:r>
                      <a:r>
                        <a:rPr sz="1200" spc="-5" dirty="0">
                          <a:latin typeface="Calibri"/>
                          <a:cs typeface="Calibri"/>
                        </a:rPr>
                        <a:t>S</a:t>
                      </a:r>
                      <a:r>
                        <a:rPr sz="1200" dirty="0">
                          <a:latin typeface="Calibri"/>
                          <a:cs typeface="Calibri"/>
                        </a:rPr>
                        <a:t>o</a:t>
                      </a:r>
                      <a:r>
                        <a:rPr sz="1200" spc="-5" dirty="0">
                          <a:latin typeface="Calibri"/>
                          <a:cs typeface="Calibri"/>
                        </a:rPr>
                        <a:t>c</a:t>
                      </a:r>
                      <a:r>
                        <a:rPr sz="1200" dirty="0">
                          <a:latin typeface="Calibri"/>
                          <a:cs typeface="Calibri"/>
                        </a:rPr>
                        <a:t>ial</a:t>
                      </a:r>
                      <a:r>
                        <a:rPr sz="1200" spc="15" dirty="0">
                          <a:latin typeface="Calibri"/>
                          <a:cs typeface="Calibri"/>
                        </a:rPr>
                        <a:t> </a:t>
                      </a:r>
                      <a:r>
                        <a:rPr sz="1200" spc="-5" dirty="0">
                          <a:latin typeface="Calibri"/>
                          <a:cs typeface="Calibri"/>
                        </a:rPr>
                        <a:t>S</a:t>
                      </a:r>
                      <a:r>
                        <a:rPr sz="1200" dirty="0">
                          <a:latin typeface="Calibri"/>
                          <a:cs typeface="Calibri"/>
                        </a:rPr>
                        <a:t>e</a:t>
                      </a:r>
                      <a:r>
                        <a:rPr sz="1200" spc="-5" dirty="0">
                          <a:latin typeface="Calibri"/>
                          <a:cs typeface="Calibri"/>
                        </a:rPr>
                        <a:t>c</a:t>
                      </a:r>
                      <a:r>
                        <a:rPr sz="1200" dirty="0">
                          <a:latin typeface="Calibri"/>
                          <a:cs typeface="Calibri"/>
                        </a:rPr>
                        <a:t>uri</a:t>
                      </a:r>
                      <a:r>
                        <a:rPr sz="1200" spc="5" dirty="0">
                          <a:latin typeface="Calibri"/>
                          <a:cs typeface="Calibri"/>
                        </a:rPr>
                        <a:t>t</a:t>
                      </a:r>
                      <a:r>
                        <a:rPr sz="1200" dirty="0">
                          <a:latin typeface="Calibri"/>
                          <a:cs typeface="Calibri"/>
                        </a:rPr>
                        <a:t>y</a:t>
                      </a:r>
                      <a:r>
                        <a:rPr sz="1200" spc="-20" dirty="0">
                          <a:latin typeface="Calibri"/>
                          <a:cs typeface="Calibri"/>
                        </a:rPr>
                        <a:t> </a:t>
                      </a:r>
                      <a:r>
                        <a:rPr sz="1200" dirty="0">
                          <a:latin typeface="Calibri"/>
                          <a:cs typeface="Calibri"/>
                        </a:rPr>
                        <a:t>th</a:t>
                      </a:r>
                      <a:r>
                        <a:rPr sz="1200" spc="-15" dirty="0">
                          <a:latin typeface="Calibri"/>
                          <a:cs typeface="Calibri"/>
                        </a:rPr>
                        <a:t>r</a:t>
                      </a:r>
                      <a:r>
                        <a:rPr sz="1200" dirty="0">
                          <a:latin typeface="Calibri"/>
                          <a:cs typeface="Calibri"/>
                        </a:rPr>
                        <a:t>ee</a:t>
                      </a:r>
                      <a:r>
                        <a:rPr sz="1200" spc="-30" dirty="0">
                          <a:latin typeface="Calibri"/>
                          <a:cs typeface="Calibri"/>
                        </a:rPr>
                        <a:t> </a:t>
                      </a:r>
                      <a:r>
                        <a:rPr sz="1200" spc="-5" dirty="0">
                          <a:latin typeface="Calibri"/>
                          <a:cs typeface="Calibri"/>
                        </a:rPr>
                        <a:t>(3) </a:t>
                      </a:r>
                      <a:r>
                        <a:rPr sz="1200" dirty="0">
                          <a:latin typeface="Calibri"/>
                          <a:cs typeface="Calibri"/>
                        </a:rPr>
                        <a:t>mo</a:t>
                      </a:r>
                      <a:r>
                        <a:rPr sz="1200" spc="-10" dirty="0">
                          <a:latin typeface="Calibri"/>
                          <a:cs typeface="Calibri"/>
                        </a:rPr>
                        <a:t>n</a:t>
                      </a:r>
                      <a:r>
                        <a:rPr sz="1200" dirty="0">
                          <a:latin typeface="Calibri"/>
                          <a:cs typeface="Calibri"/>
                        </a:rPr>
                        <a:t>ths</a:t>
                      </a:r>
                      <a:r>
                        <a:rPr sz="1200" spc="-25" dirty="0">
                          <a:latin typeface="Calibri"/>
                          <a:cs typeface="Calibri"/>
                        </a:rPr>
                        <a:t> </a:t>
                      </a:r>
                      <a:r>
                        <a:rPr sz="1200" dirty="0">
                          <a:latin typeface="Calibri"/>
                          <a:cs typeface="Calibri"/>
                        </a:rPr>
                        <a:t>prior</a:t>
                      </a:r>
                      <a:r>
                        <a:rPr sz="1200" spc="-20" dirty="0">
                          <a:latin typeface="Calibri"/>
                          <a:cs typeface="Calibri"/>
                        </a:rPr>
                        <a:t> </a:t>
                      </a:r>
                      <a:r>
                        <a:rPr sz="1200" spc="-10" dirty="0">
                          <a:latin typeface="Calibri"/>
                          <a:cs typeface="Calibri"/>
                        </a:rPr>
                        <a:t>t</a:t>
                      </a:r>
                      <a:r>
                        <a:rPr sz="1200" dirty="0">
                          <a:latin typeface="Calibri"/>
                          <a:cs typeface="Calibri"/>
                        </a:rPr>
                        <a:t>o</a:t>
                      </a:r>
                      <a:r>
                        <a:rPr sz="1200" spc="5" dirty="0">
                          <a:latin typeface="Calibri"/>
                          <a:cs typeface="Calibri"/>
                        </a:rPr>
                        <a:t> </a:t>
                      </a:r>
                      <a:r>
                        <a:rPr sz="1200" spc="-20" dirty="0">
                          <a:latin typeface="Calibri"/>
                          <a:cs typeface="Calibri"/>
                        </a:rPr>
                        <a:t>y</a:t>
                      </a:r>
                      <a:r>
                        <a:rPr sz="1200" spc="-5" dirty="0">
                          <a:latin typeface="Calibri"/>
                          <a:cs typeface="Calibri"/>
                        </a:rPr>
                        <a:t>o</a:t>
                      </a:r>
                      <a:r>
                        <a:rPr sz="1200" spc="5" dirty="0">
                          <a:latin typeface="Calibri"/>
                          <a:cs typeface="Calibri"/>
                        </a:rPr>
                        <a:t>u</a:t>
                      </a:r>
                      <a:r>
                        <a:rPr sz="1200" dirty="0">
                          <a:latin typeface="Calibri"/>
                          <a:cs typeface="Calibri"/>
                        </a:rPr>
                        <a:t>r</a:t>
                      </a:r>
                      <a:r>
                        <a:rPr sz="1200" spc="-20" dirty="0">
                          <a:latin typeface="Calibri"/>
                          <a:cs typeface="Calibri"/>
                        </a:rPr>
                        <a:t> </a:t>
                      </a:r>
                      <a:r>
                        <a:rPr sz="1200" spc="-15" dirty="0">
                          <a:latin typeface="Calibri"/>
                          <a:cs typeface="Calibri"/>
                        </a:rPr>
                        <a:t>r</a:t>
                      </a:r>
                      <a:r>
                        <a:rPr sz="1200" spc="-10" dirty="0">
                          <a:latin typeface="Calibri"/>
                          <a:cs typeface="Calibri"/>
                        </a:rPr>
                        <a:t>e</a:t>
                      </a:r>
                      <a:r>
                        <a:rPr sz="1200" dirty="0">
                          <a:latin typeface="Calibri"/>
                          <a:cs typeface="Calibri"/>
                        </a:rPr>
                        <a:t>ti</a:t>
                      </a:r>
                      <a:r>
                        <a:rPr sz="1200" spc="-15" dirty="0">
                          <a:latin typeface="Calibri"/>
                          <a:cs typeface="Calibri"/>
                        </a:rPr>
                        <a:t>r</a:t>
                      </a:r>
                      <a:r>
                        <a:rPr sz="1200" dirty="0">
                          <a:latin typeface="Calibri"/>
                          <a:cs typeface="Calibri"/>
                        </a:rPr>
                        <a:t>em</a:t>
                      </a:r>
                      <a:r>
                        <a:rPr sz="1200" spc="5" dirty="0">
                          <a:latin typeface="Calibri"/>
                          <a:cs typeface="Calibri"/>
                        </a:rPr>
                        <a:t>e</a:t>
                      </a:r>
                      <a:r>
                        <a:rPr sz="1200" spc="-10" dirty="0">
                          <a:latin typeface="Calibri"/>
                          <a:cs typeface="Calibri"/>
                        </a:rPr>
                        <a:t>n</a:t>
                      </a:r>
                      <a:r>
                        <a:rPr sz="1200" dirty="0">
                          <a:latin typeface="Calibri"/>
                          <a:cs typeface="Calibri"/>
                        </a:rPr>
                        <a:t>t d</a:t>
                      </a:r>
                      <a:r>
                        <a:rPr sz="1200" spc="-15" dirty="0">
                          <a:latin typeface="Calibri"/>
                          <a:cs typeface="Calibri"/>
                        </a:rPr>
                        <a:t>a</a:t>
                      </a:r>
                      <a:r>
                        <a:rPr sz="1200" spc="-10" dirty="0">
                          <a:latin typeface="Calibri"/>
                          <a:cs typeface="Calibri"/>
                        </a:rPr>
                        <a:t>t</a:t>
                      </a:r>
                      <a:r>
                        <a:rPr sz="1200" dirty="0">
                          <a:latin typeface="Calibri"/>
                          <a:cs typeface="Calibri"/>
                        </a:rPr>
                        <a:t>e</a:t>
                      </a:r>
                      <a:r>
                        <a:rPr sz="1200" spc="-20" dirty="0">
                          <a:latin typeface="Calibri"/>
                          <a:cs typeface="Calibri"/>
                        </a:rPr>
                        <a:t> </a:t>
                      </a:r>
                      <a:r>
                        <a:rPr sz="1200" spc="-10" dirty="0">
                          <a:latin typeface="Calibri"/>
                          <a:cs typeface="Calibri"/>
                        </a:rPr>
                        <a:t>t</a:t>
                      </a:r>
                      <a:r>
                        <a:rPr sz="1200" dirty="0">
                          <a:latin typeface="Calibri"/>
                          <a:cs typeface="Calibri"/>
                        </a:rPr>
                        <a:t>o</a:t>
                      </a:r>
                      <a:r>
                        <a:rPr sz="1200" spc="5" dirty="0">
                          <a:latin typeface="Calibri"/>
                          <a:cs typeface="Calibri"/>
                        </a:rPr>
                        <a:t> e</a:t>
                      </a:r>
                      <a:r>
                        <a:rPr sz="1200" dirty="0">
                          <a:latin typeface="Calibri"/>
                          <a:cs typeface="Calibri"/>
                        </a:rPr>
                        <a:t>n</a:t>
                      </a:r>
                      <a:r>
                        <a:rPr sz="1200" spc="-25" dirty="0">
                          <a:latin typeface="Calibri"/>
                          <a:cs typeface="Calibri"/>
                        </a:rPr>
                        <a:t>r</a:t>
                      </a:r>
                      <a:r>
                        <a:rPr sz="1200" spc="-5" dirty="0">
                          <a:latin typeface="Calibri"/>
                          <a:cs typeface="Calibri"/>
                        </a:rPr>
                        <a:t>ol</a:t>
                      </a:r>
                      <a:r>
                        <a:rPr sz="1200" dirty="0">
                          <a:latin typeface="Calibri"/>
                          <a:cs typeface="Calibri"/>
                        </a:rPr>
                        <a:t>l</a:t>
                      </a:r>
                      <a:r>
                        <a:rPr sz="1200" spc="-15" dirty="0">
                          <a:latin typeface="Calibri"/>
                          <a:cs typeface="Calibri"/>
                        </a:rPr>
                        <a:t> </a:t>
                      </a:r>
                      <a:r>
                        <a:rPr sz="1200" dirty="0">
                          <a:latin typeface="Calibri"/>
                          <a:cs typeface="Calibri"/>
                        </a:rPr>
                        <a:t>in</a:t>
                      </a:r>
                      <a:r>
                        <a:rPr sz="1200" spc="-5" dirty="0">
                          <a:latin typeface="Calibri"/>
                          <a:cs typeface="Calibri"/>
                        </a:rPr>
                        <a:t> </a:t>
                      </a:r>
                      <a:r>
                        <a:rPr sz="1200" dirty="0">
                          <a:latin typeface="Calibri"/>
                          <a:cs typeface="Calibri"/>
                        </a:rPr>
                        <a:t>Me</a:t>
                      </a:r>
                      <a:r>
                        <a:rPr sz="1200" spc="5" dirty="0">
                          <a:latin typeface="Calibri"/>
                          <a:cs typeface="Calibri"/>
                        </a:rPr>
                        <a:t>d</a:t>
                      </a:r>
                      <a:r>
                        <a:rPr sz="1200" dirty="0">
                          <a:latin typeface="Calibri"/>
                          <a:cs typeface="Calibri"/>
                        </a:rPr>
                        <a:t>i</a:t>
                      </a:r>
                      <a:r>
                        <a:rPr sz="1200" spc="-20" dirty="0">
                          <a:latin typeface="Calibri"/>
                          <a:cs typeface="Calibri"/>
                        </a:rPr>
                        <a:t>c</a:t>
                      </a:r>
                      <a:r>
                        <a:rPr sz="1200" dirty="0">
                          <a:latin typeface="Calibri"/>
                          <a:cs typeface="Calibri"/>
                        </a:rPr>
                        <a:t>a</a:t>
                      </a:r>
                      <a:r>
                        <a:rPr sz="1200" spc="-10" dirty="0">
                          <a:latin typeface="Calibri"/>
                          <a:cs typeface="Calibri"/>
                        </a:rPr>
                        <a:t>r</a:t>
                      </a:r>
                      <a:r>
                        <a:rPr sz="1200" dirty="0">
                          <a:latin typeface="Calibri"/>
                          <a:cs typeface="Calibri"/>
                        </a:rPr>
                        <a:t>e</a:t>
                      </a:r>
                      <a:r>
                        <a:rPr sz="1200" spc="-10" dirty="0">
                          <a:latin typeface="Calibri"/>
                          <a:cs typeface="Calibri"/>
                        </a:rPr>
                        <a:t> </a:t>
                      </a:r>
                      <a:r>
                        <a:rPr sz="1200" spc="5" dirty="0">
                          <a:latin typeface="Calibri"/>
                          <a:cs typeface="Calibri"/>
                        </a:rPr>
                        <a:t>p</a:t>
                      </a:r>
                      <a:r>
                        <a:rPr sz="1200" dirty="0">
                          <a:latin typeface="Calibri"/>
                          <a:cs typeface="Calibri"/>
                        </a:rPr>
                        <a:t>ar</a:t>
                      </a:r>
                      <a:r>
                        <a:rPr sz="1200" spc="5" dirty="0">
                          <a:latin typeface="Calibri"/>
                          <a:cs typeface="Calibri"/>
                        </a:rPr>
                        <a:t>t</a:t>
                      </a:r>
                      <a:r>
                        <a:rPr sz="1200" spc="-5" dirty="0">
                          <a:latin typeface="Calibri"/>
                          <a:cs typeface="Calibri"/>
                        </a:rPr>
                        <a:t>s(s) </a:t>
                      </a:r>
                      <a:r>
                        <a:rPr sz="1200" dirty="0">
                          <a:latin typeface="Calibri"/>
                          <a:cs typeface="Calibri"/>
                        </a:rPr>
                        <a:t>A</a:t>
                      </a:r>
                      <a:r>
                        <a:rPr sz="1200" spc="5" dirty="0">
                          <a:latin typeface="Calibri"/>
                          <a:cs typeface="Calibri"/>
                        </a:rPr>
                        <a:t> </a:t>
                      </a:r>
                      <a:r>
                        <a:rPr sz="1200" dirty="0">
                          <a:latin typeface="Calibri"/>
                          <a:cs typeface="Calibri"/>
                        </a:rPr>
                        <a:t>&amp;</a:t>
                      </a:r>
                      <a:r>
                        <a:rPr sz="1200" spc="-5" dirty="0">
                          <a:latin typeface="Calibri"/>
                          <a:cs typeface="Calibri"/>
                        </a:rPr>
                        <a:t> </a:t>
                      </a:r>
                      <a:r>
                        <a:rPr sz="1200" dirty="0">
                          <a:latin typeface="Calibri"/>
                          <a:cs typeface="Calibri"/>
                        </a:rPr>
                        <a:t>B.</a:t>
                      </a:r>
                    </a:p>
                    <a:p>
                      <a:pPr marL="257810" marR="193675" indent="-172720">
                        <a:lnSpc>
                          <a:spcPct val="100000"/>
                        </a:lnSpc>
                        <a:buFont typeface="Wingdings"/>
                        <a:buChar char=""/>
                        <a:tabLst>
                          <a:tab pos="257810" algn="l"/>
                        </a:tabLst>
                      </a:pPr>
                      <a:r>
                        <a:rPr sz="1200" dirty="0">
                          <a:latin typeface="Calibri"/>
                          <a:cs typeface="Calibri"/>
                        </a:rPr>
                        <a:t>Me</a:t>
                      </a:r>
                      <a:r>
                        <a:rPr sz="1200" spc="5" dirty="0">
                          <a:latin typeface="Calibri"/>
                          <a:cs typeface="Calibri"/>
                        </a:rPr>
                        <a:t>d</a:t>
                      </a:r>
                      <a:r>
                        <a:rPr sz="1200" dirty="0">
                          <a:latin typeface="Calibri"/>
                          <a:cs typeface="Calibri"/>
                        </a:rPr>
                        <a:t>i</a:t>
                      </a:r>
                      <a:r>
                        <a:rPr sz="1200" spc="-20" dirty="0">
                          <a:latin typeface="Calibri"/>
                          <a:cs typeface="Calibri"/>
                        </a:rPr>
                        <a:t>c</a:t>
                      </a:r>
                      <a:r>
                        <a:rPr sz="1200" dirty="0">
                          <a:latin typeface="Calibri"/>
                          <a:cs typeface="Calibri"/>
                        </a:rPr>
                        <a:t>a</a:t>
                      </a:r>
                      <a:r>
                        <a:rPr sz="1200" spc="-10" dirty="0">
                          <a:latin typeface="Calibri"/>
                          <a:cs typeface="Calibri"/>
                        </a:rPr>
                        <a:t>r</a:t>
                      </a:r>
                      <a:r>
                        <a:rPr sz="1200" dirty="0">
                          <a:latin typeface="Calibri"/>
                          <a:cs typeface="Calibri"/>
                        </a:rPr>
                        <a:t>e</a:t>
                      </a:r>
                      <a:r>
                        <a:rPr sz="1200" spc="-20" dirty="0">
                          <a:latin typeface="Calibri"/>
                          <a:cs typeface="Calibri"/>
                        </a:rPr>
                        <a:t> </a:t>
                      </a:r>
                      <a:r>
                        <a:rPr sz="1200" dirty="0">
                          <a:latin typeface="Calibri"/>
                          <a:cs typeface="Calibri"/>
                        </a:rPr>
                        <a:t>part</a:t>
                      </a:r>
                      <a:r>
                        <a:rPr sz="1200" spc="-15" dirty="0">
                          <a:latin typeface="Calibri"/>
                          <a:cs typeface="Calibri"/>
                        </a:rPr>
                        <a:t> </a:t>
                      </a:r>
                      <a:r>
                        <a:rPr sz="1200" dirty="0">
                          <a:latin typeface="Calibri"/>
                          <a:cs typeface="Calibri"/>
                        </a:rPr>
                        <a:t>B </a:t>
                      </a:r>
                      <a:r>
                        <a:rPr sz="1200" spc="-5" dirty="0">
                          <a:latin typeface="Calibri"/>
                          <a:cs typeface="Calibri"/>
                        </a:rPr>
                        <a:t>s</a:t>
                      </a:r>
                      <a:r>
                        <a:rPr sz="1200" dirty="0">
                          <a:latin typeface="Calibri"/>
                          <a:cs typeface="Calibri"/>
                        </a:rPr>
                        <a:t>h</a:t>
                      </a:r>
                      <a:r>
                        <a:rPr sz="1200" spc="-5" dirty="0">
                          <a:latin typeface="Calibri"/>
                          <a:cs typeface="Calibri"/>
                        </a:rPr>
                        <a:t>o</a:t>
                      </a:r>
                      <a:r>
                        <a:rPr sz="1200" spc="5" dirty="0">
                          <a:latin typeface="Calibri"/>
                          <a:cs typeface="Calibri"/>
                        </a:rPr>
                        <a:t>u</a:t>
                      </a:r>
                      <a:r>
                        <a:rPr sz="1200" dirty="0">
                          <a:latin typeface="Calibri"/>
                          <a:cs typeface="Calibri"/>
                        </a:rPr>
                        <a:t>ld</a:t>
                      </a:r>
                      <a:r>
                        <a:rPr sz="1200" spc="-15" dirty="0">
                          <a:latin typeface="Calibri"/>
                          <a:cs typeface="Calibri"/>
                        </a:rPr>
                        <a:t> </a:t>
                      </a:r>
                      <a:r>
                        <a:rPr sz="1200" dirty="0">
                          <a:latin typeface="Calibri"/>
                          <a:cs typeface="Calibri"/>
                        </a:rPr>
                        <a:t>be </a:t>
                      </a:r>
                      <a:r>
                        <a:rPr sz="1200" spc="-10" dirty="0">
                          <a:latin typeface="Calibri"/>
                          <a:cs typeface="Calibri"/>
                        </a:rPr>
                        <a:t>ef</a:t>
                      </a:r>
                      <a:r>
                        <a:rPr sz="1200" spc="-20" dirty="0">
                          <a:latin typeface="Calibri"/>
                          <a:cs typeface="Calibri"/>
                        </a:rPr>
                        <a:t>f</a:t>
                      </a:r>
                      <a:r>
                        <a:rPr sz="1200" dirty="0">
                          <a:latin typeface="Calibri"/>
                          <a:cs typeface="Calibri"/>
                        </a:rPr>
                        <a:t>ecti</a:t>
                      </a:r>
                      <a:r>
                        <a:rPr sz="1200" spc="-15" dirty="0">
                          <a:latin typeface="Calibri"/>
                          <a:cs typeface="Calibri"/>
                        </a:rPr>
                        <a:t>v</a:t>
                      </a:r>
                      <a:r>
                        <a:rPr sz="1200" dirty="0">
                          <a:latin typeface="Calibri"/>
                          <a:cs typeface="Calibri"/>
                        </a:rPr>
                        <a:t>e</a:t>
                      </a:r>
                      <a:r>
                        <a:rPr sz="1200" spc="-15" dirty="0">
                          <a:latin typeface="Calibri"/>
                          <a:cs typeface="Calibri"/>
                        </a:rPr>
                        <a:t> </a:t>
                      </a:r>
                      <a:r>
                        <a:rPr sz="1200" dirty="0">
                          <a:latin typeface="Calibri"/>
                          <a:cs typeface="Calibri"/>
                        </a:rPr>
                        <a:t>the</a:t>
                      </a:r>
                      <a:r>
                        <a:rPr sz="1200" spc="-20" dirty="0">
                          <a:latin typeface="Calibri"/>
                          <a:cs typeface="Calibri"/>
                        </a:rPr>
                        <a:t> </a:t>
                      </a:r>
                      <a:r>
                        <a:rPr sz="1200" dirty="0">
                          <a:latin typeface="Calibri"/>
                          <a:cs typeface="Calibri"/>
                        </a:rPr>
                        <a:t>fi</a:t>
                      </a:r>
                      <a:r>
                        <a:rPr sz="1200" spc="-25" dirty="0">
                          <a:latin typeface="Calibri"/>
                          <a:cs typeface="Calibri"/>
                        </a:rPr>
                        <a:t>r</a:t>
                      </a:r>
                      <a:r>
                        <a:rPr sz="1200" spc="-15" dirty="0">
                          <a:latin typeface="Calibri"/>
                          <a:cs typeface="Calibri"/>
                        </a:rPr>
                        <a:t>s</a:t>
                      </a:r>
                      <a:r>
                        <a:rPr sz="1200" dirty="0">
                          <a:latin typeface="Calibri"/>
                          <a:cs typeface="Calibri"/>
                        </a:rPr>
                        <a:t>t</a:t>
                      </a:r>
                      <a:r>
                        <a:rPr sz="1200" spc="-5" dirty="0">
                          <a:latin typeface="Calibri"/>
                          <a:cs typeface="Calibri"/>
                        </a:rPr>
                        <a:t> o</a:t>
                      </a:r>
                      <a:r>
                        <a:rPr sz="1200" dirty="0">
                          <a:latin typeface="Calibri"/>
                          <a:cs typeface="Calibri"/>
                        </a:rPr>
                        <a:t>f the</a:t>
                      </a:r>
                      <a:r>
                        <a:rPr sz="1200" spc="-20" dirty="0">
                          <a:latin typeface="Calibri"/>
                          <a:cs typeface="Calibri"/>
                        </a:rPr>
                        <a:t> </a:t>
                      </a:r>
                      <a:r>
                        <a:rPr sz="1200" dirty="0">
                          <a:latin typeface="Calibri"/>
                          <a:cs typeface="Calibri"/>
                        </a:rPr>
                        <a:t>mo</a:t>
                      </a:r>
                      <a:r>
                        <a:rPr sz="1200" spc="-10" dirty="0">
                          <a:latin typeface="Calibri"/>
                          <a:cs typeface="Calibri"/>
                        </a:rPr>
                        <a:t>n</a:t>
                      </a:r>
                      <a:r>
                        <a:rPr sz="1200" dirty="0">
                          <a:latin typeface="Calibri"/>
                          <a:cs typeface="Calibri"/>
                        </a:rPr>
                        <a:t>th </a:t>
                      </a:r>
                      <a:r>
                        <a:rPr sz="1200" spc="-20" dirty="0">
                          <a:latin typeface="Calibri"/>
                          <a:cs typeface="Calibri"/>
                        </a:rPr>
                        <a:t>f</a:t>
                      </a:r>
                      <a:r>
                        <a:rPr sz="1200" spc="-5" dirty="0">
                          <a:latin typeface="Calibri"/>
                          <a:cs typeface="Calibri"/>
                        </a:rPr>
                        <a:t>oll</a:t>
                      </a:r>
                      <a:r>
                        <a:rPr sz="1200" spc="5" dirty="0">
                          <a:latin typeface="Calibri"/>
                          <a:cs typeface="Calibri"/>
                        </a:rPr>
                        <a:t>o</a:t>
                      </a:r>
                      <a:r>
                        <a:rPr sz="1200" spc="-10" dirty="0">
                          <a:latin typeface="Calibri"/>
                          <a:cs typeface="Calibri"/>
                        </a:rPr>
                        <a:t>w</a:t>
                      </a:r>
                      <a:r>
                        <a:rPr sz="1200" dirty="0">
                          <a:latin typeface="Calibri"/>
                          <a:cs typeface="Calibri"/>
                        </a:rPr>
                        <a:t>ing</a:t>
                      </a:r>
                      <a:r>
                        <a:rPr sz="1200" spc="-20" dirty="0">
                          <a:latin typeface="Calibri"/>
                          <a:cs typeface="Calibri"/>
                        </a:rPr>
                        <a:t> y</a:t>
                      </a:r>
                      <a:r>
                        <a:rPr sz="1200" spc="-5" dirty="0">
                          <a:latin typeface="Calibri"/>
                          <a:cs typeface="Calibri"/>
                        </a:rPr>
                        <a:t>o</a:t>
                      </a:r>
                      <a:r>
                        <a:rPr sz="1200" spc="5" dirty="0">
                          <a:latin typeface="Calibri"/>
                          <a:cs typeface="Calibri"/>
                        </a:rPr>
                        <a:t>u</a:t>
                      </a:r>
                      <a:r>
                        <a:rPr sz="1200" dirty="0">
                          <a:latin typeface="Calibri"/>
                          <a:cs typeface="Calibri"/>
                        </a:rPr>
                        <a:t>r</a:t>
                      </a:r>
                      <a:r>
                        <a:rPr sz="1200" spc="-10" dirty="0">
                          <a:latin typeface="Calibri"/>
                          <a:cs typeface="Calibri"/>
                        </a:rPr>
                        <a:t> </a:t>
                      </a:r>
                      <a:r>
                        <a:rPr sz="1200" spc="-15" dirty="0">
                          <a:latin typeface="Calibri"/>
                          <a:cs typeface="Calibri"/>
                        </a:rPr>
                        <a:t>r</a:t>
                      </a:r>
                      <a:r>
                        <a:rPr sz="1200" spc="-10" dirty="0">
                          <a:latin typeface="Calibri"/>
                          <a:cs typeface="Calibri"/>
                        </a:rPr>
                        <a:t>e</a:t>
                      </a:r>
                      <a:r>
                        <a:rPr sz="1200" dirty="0">
                          <a:latin typeface="Calibri"/>
                          <a:cs typeface="Calibri"/>
                        </a:rPr>
                        <a:t>ti</a:t>
                      </a:r>
                      <a:r>
                        <a:rPr sz="1200" spc="-15" dirty="0">
                          <a:latin typeface="Calibri"/>
                          <a:cs typeface="Calibri"/>
                        </a:rPr>
                        <a:t>r</a:t>
                      </a:r>
                      <a:r>
                        <a:rPr sz="1200" dirty="0">
                          <a:latin typeface="Calibri"/>
                          <a:cs typeface="Calibri"/>
                        </a:rPr>
                        <a:t>em</a:t>
                      </a:r>
                      <a:r>
                        <a:rPr sz="1200" spc="5" dirty="0">
                          <a:latin typeface="Calibri"/>
                          <a:cs typeface="Calibri"/>
                        </a:rPr>
                        <a:t>e</a:t>
                      </a:r>
                      <a:r>
                        <a:rPr sz="1200" spc="-10" dirty="0">
                          <a:latin typeface="Calibri"/>
                          <a:cs typeface="Calibri"/>
                        </a:rPr>
                        <a:t>n</a:t>
                      </a:r>
                      <a:r>
                        <a:rPr sz="1200" dirty="0">
                          <a:latin typeface="Calibri"/>
                          <a:cs typeface="Calibri"/>
                        </a:rPr>
                        <a:t>t</a:t>
                      </a:r>
                      <a:r>
                        <a:rPr sz="1200" spc="-40" dirty="0">
                          <a:latin typeface="Calibri"/>
                          <a:cs typeface="Calibri"/>
                        </a:rPr>
                        <a:t> </a:t>
                      </a:r>
                      <a:r>
                        <a:rPr sz="1200" dirty="0">
                          <a:latin typeface="Calibri"/>
                          <a:cs typeface="Calibri"/>
                        </a:rPr>
                        <a:t>d</a:t>
                      </a:r>
                      <a:r>
                        <a:rPr sz="1200" spc="-15" dirty="0">
                          <a:latin typeface="Calibri"/>
                          <a:cs typeface="Calibri"/>
                        </a:rPr>
                        <a:t>a</a:t>
                      </a:r>
                      <a:r>
                        <a:rPr sz="1200" spc="-10" dirty="0">
                          <a:latin typeface="Calibri"/>
                          <a:cs typeface="Calibri"/>
                        </a:rPr>
                        <a:t>t</a:t>
                      </a:r>
                      <a:r>
                        <a:rPr sz="1200" dirty="0">
                          <a:latin typeface="Calibri"/>
                          <a:cs typeface="Calibri"/>
                        </a:rPr>
                        <a:t>e </a:t>
                      </a:r>
                      <a:r>
                        <a:rPr sz="1200" spc="-5" dirty="0">
                          <a:latin typeface="Calibri"/>
                          <a:cs typeface="Calibri"/>
                        </a:rPr>
                        <a:t>(u</a:t>
                      </a:r>
                      <a:r>
                        <a:rPr sz="1200" spc="5" dirty="0">
                          <a:latin typeface="Calibri"/>
                          <a:cs typeface="Calibri"/>
                        </a:rPr>
                        <a:t>n</a:t>
                      </a:r>
                      <a:r>
                        <a:rPr sz="1200" dirty="0">
                          <a:latin typeface="Calibri"/>
                          <a:cs typeface="Calibri"/>
                        </a:rPr>
                        <a:t>less</a:t>
                      </a:r>
                      <a:r>
                        <a:rPr sz="1200" spc="-10" dirty="0">
                          <a:latin typeface="Calibri"/>
                          <a:cs typeface="Calibri"/>
                        </a:rPr>
                        <a:t> </a:t>
                      </a:r>
                      <a:r>
                        <a:rPr sz="1200" dirty="0">
                          <a:latin typeface="Calibri"/>
                          <a:cs typeface="Calibri"/>
                        </a:rPr>
                        <a:t>in</a:t>
                      </a:r>
                      <a:r>
                        <a:rPr sz="1200" spc="-15" dirty="0">
                          <a:latin typeface="Calibri"/>
                          <a:cs typeface="Calibri"/>
                        </a:rPr>
                        <a:t>s</a:t>
                      </a:r>
                      <a:r>
                        <a:rPr sz="1200" dirty="0">
                          <a:latin typeface="Calibri"/>
                          <a:cs typeface="Calibri"/>
                        </a:rPr>
                        <a:t>tr</a:t>
                      </a:r>
                      <a:r>
                        <a:rPr sz="1200" spc="5" dirty="0">
                          <a:latin typeface="Calibri"/>
                          <a:cs typeface="Calibri"/>
                        </a:rPr>
                        <a:t>u</a:t>
                      </a:r>
                      <a:r>
                        <a:rPr sz="1200" spc="-5" dirty="0">
                          <a:latin typeface="Calibri"/>
                          <a:cs typeface="Calibri"/>
                        </a:rPr>
                        <a:t>c</a:t>
                      </a:r>
                      <a:r>
                        <a:rPr sz="1200" spc="-10" dirty="0">
                          <a:latin typeface="Calibri"/>
                          <a:cs typeface="Calibri"/>
                        </a:rPr>
                        <a:t>t</a:t>
                      </a:r>
                      <a:r>
                        <a:rPr sz="1200" dirty="0">
                          <a:latin typeface="Calibri"/>
                          <a:cs typeface="Calibri"/>
                        </a:rPr>
                        <a:t>ed</a:t>
                      </a:r>
                      <a:r>
                        <a:rPr sz="1200" spc="-25" dirty="0">
                          <a:latin typeface="Calibri"/>
                          <a:cs typeface="Calibri"/>
                        </a:rPr>
                        <a:t> </a:t>
                      </a:r>
                      <a:r>
                        <a:rPr sz="1200" spc="-5" dirty="0">
                          <a:latin typeface="Calibri"/>
                          <a:cs typeface="Calibri"/>
                        </a:rPr>
                        <a:t>o</a:t>
                      </a:r>
                      <a:r>
                        <a:rPr sz="1200" spc="5" dirty="0">
                          <a:latin typeface="Calibri"/>
                          <a:cs typeface="Calibri"/>
                        </a:rPr>
                        <a:t>t</a:t>
                      </a:r>
                      <a:r>
                        <a:rPr sz="1200" dirty="0">
                          <a:latin typeface="Calibri"/>
                          <a:cs typeface="Calibri"/>
                        </a:rPr>
                        <a:t>he</a:t>
                      </a:r>
                      <a:r>
                        <a:rPr sz="1200" spc="10" dirty="0">
                          <a:latin typeface="Calibri"/>
                          <a:cs typeface="Calibri"/>
                        </a:rPr>
                        <a:t>r</a:t>
                      </a:r>
                      <a:r>
                        <a:rPr sz="1200" spc="-10" dirty="0">
                          <a:latin typeface="Calibri"/>
                          <a:cs typeface="Calibri"/>
                        </a:rPr>
                        <a:t>w</a:t>
                      </a:r>
                      <a:r>
                        <a:rPr sz="1200" dirty="0">
                          <a:latin typeface="Calibri"/>
                          <a:cs typeface="Calibri"/>
                        </a:rPr>
                        <a:t>ise</a:t>
                      </a:r>
                      <a:r>
                        <a:rPr sz="1200" spc="-20" dirty="0">
                          <a:latin typeface="Calibri"/>
                          <a:cs typeface="Calibri"/>
                        </a:rPr>
                        <a:t> </a:t>
                      </a:r>
                      <a:r>
                        <a:rPr sz="1200" dirty="0">
                          <a:latin typeface="Calibri"/>
                          <a:cs typeface="Calibri"/>
                        </a:rPr>
                        <a:t>by R</a:t>
                      </a:r>
                      <a:r>
                        <a:rPr sz="1200" spc="-15" dirty="0">
                          <a:latin typeface="Calibri"/>
                          <a:cs typeface="Calibri"/>
                        </a:rPr>
                        <a:t>E</a:t>
                      </a:r>
                      <a:r>
                        <a:rPr sz="1200" spc="-5" dirty="0">
                          <a:latin typeface="Calibri"/>
                          <a:cs typeface="Calibri"/>
                        </a:rPr>
                        <a:t>SIG)</a:t>
                      </a:r>
                      <a:r>
                        <a:rPr sz="1200" dirty="0">
                          <a:latin typeface="Calibri"/>
                          <a:cs typeface="Calibri"/>
                        </a:rPr>
                        <a:t>.</a:t>
                      </a: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85725" marR="115570">
                        <a:lnSpc>
                          <a:spcPct val="100000"/>
                        </a:lnSpc>
                      </a:pPr>
                      <a:r>
                        <a:rPr sz="1200" spc="-5" dirty="0">
                          <a:latin typeface="Calibri"/>
                          <a:cs typeface="Calibri"/>
                        </a:rPr>
                        <a:t>Con</a:t>
                      </a:r>
                      <a:r>
                        <a:rPr sz="1200" spc="-10" dirty="0">
                          <a:latin typeface="Calibri"/>
                          <a:cs typeface="Calibri"/>
                        </a:rPr>
                        <a:t>t</a:t>
                      </a:r>
                      <a:r>
                        <a:rPr sz="1200" dirty="0">
                          <a:latin typeface="Calibri"/>
                          <a:cs typeface="Calibri"/>
                        </a:rPr>
                        <a:t>act</a:t>
                      </a:r>
                      <a:r>
                        <a:rPr sz="1200" spc="-15" dirty="0">
                          <a:latin typeface="Calibri"/>
                          <a:cs typeface="Calibri"/>
                        </a:rPr>
                        <a:t> </a:t>
                      </a:r>
                      <a:r>
                        <a:rPr sz="1200" spc="-5" dirty="0">
                          <a:latin typeface="Calibri"/>
                          <a:cs typeface="Calibri"/>
                        </a:rPr>
                        <a:t>S</a:t>
                      </a:r>
                      <a:r>
                        <a:rPr sz="1200" dirty="0">
                          <a:latin typeface="Calibri"/>
                          <a:cs typeface="Calibri"/>
                        </a:rPr>
                        <a:t>o</a:t>
                      </a:r>
                      <a:r>
                        <a:rPr sz="1200" spc="-5" dirty="0">
                          <a:latin typeface="Calibri"/>
                          <a:cs typeface="Calibri"/>
                        </a:rPr>
                        <a:t>c</a:t>
                      </a:r>
                      <a:r>
                        <a:rPr sz="1200" dirty="0">
                          <a:latin typeface="Calibri"/>
                          <a:cs typeface="Calibri"/>
                        </a:rPr>
                        <a:t>ial</a:t>
                      </a:r>
                      <a:r>
                        <a:rPr sz="1200" spc="15" dirty="0">
                          <a:latin typeface="Calibri"/>
                          <a:cs typeface="Calibri"/>
                        </a:rPr>
                        <a:t> </a:t>
                      </a:r>
                      <a:r>
                        <a:rPr sz="1200" spc="-5" dirty="0">
                          <a:latin typeface="Calibri"/>
                          <a:cs typeface="Calibri"/>
                        </a:rPr>
                        <a:t>S</a:t>
                      </a:r>
                      <a:r>
                        <a:rPr sz="1200" dirty="0">
                          <a:latin typeface="Calibri"/>
                          <a:cs typeface="Calibri"/>
                        </a:rPr>
                        <a:t>e</a:t>
                      </a:r>
                      <a:r>
                        <a:rPr sz="1200" spc="-5" dirty="0">
                          <a:latin typeface="Calibri"/>
                          <a:cs typeface="Calibri"/>
                        </a:rPr>
                        <a:t>c</a:t>
                      </a:r>
                      <a:r>
                        <a:rPr sz="1200" dirty="0">
                          <a:latin typeface="Calibri"/>
                          <a:cs typeface="Calibri"/>
                        </a:rPr>
                        <a:t>uri</a:t>
                      </a:r>
                      <a:r>
                        <a:rPr sz="1200" spc="5" dirty="0">
                          <a:latin typeface="Calibri"/>
                          <a:cs typeface="Calibri"/>
                        </a:rPr>
                        <a:t>t</a:t>
                      </a:r>
                      <a:r>
                        <a:rPr sz="1200" dirty="0">
                          <a:latin typeface="Calibri"/>
                          <a:cs typeface="Calibri"/>
                        </a:rPr>
                        <a:t>y</a:t>
                      </a:r>
                      <a:r>
                        <a:rPr sz="1200" spc="-25" dirty="0">
                          <a:latin typeface="Calibri"/>
                          <a:cs typeface="Calibri"/>
                        </a:rPr>
                        <a:t> </a:t>
                      </a:r>
                      <a:r>
                        <a:rPr sz="1200" dirty="0">
                          <a:latin typeface="Calibri"/>
                          <a:cs typeface="Calibri"/>
                        </a:rPr>
                        <a:t>th</a:t>
                      </a:r>
                      <a:r>
                        <a:rPr sz="1200" spc="-15" dirty="0">
                          <a:latin typeface="Calibri"/>
                          <a:cs typeface="Calibri"/>
                        </a:rPr>
                        <a:t>r</a:t>
                      </a:r>
                      <a:r>
                        <a:rPr sz="1200" dirty="0">
                          <a:latin typeface="Calibri"/>
                          <a:cs typeface="Calibri"/>
                        </a:rPr>
                        <a:t>ee</a:t>
                      </a:r>
                      <a:r>
                        <a:rPr sz="1200" spc="-30" dirty="0">
                          <a:latin typeface="Calibri"/>
                          <a:cs typeface="Calibri"/>
                        </a:rPr>
                        <a:t> </a:t>
                      </a:r>
                      <a:r>
                        <a:rPr sz="1200" spc="-5" dirty="0">
                          <a:latin typeface="Calibri"/>
                          <a:cs typeface="Calibri"/>
                        </a:rPr>
                        <a:t>(3) </a:t>
                      </a:r>
                      <a:r>
                        <a:rPr sz="1200" dirty="0">
                          <a:latin typeface="Calibri"/>
                          <a:cs typeface="Calibri"/>
                        </a:rPr>
                        <a:t>mo</a:t>
                      </a:r>
                      <a:r>
                        <a:rPr sz="1200" spc="-10" dirty="0">
                          <a:latin typeface="Calibri"/>
                          <a:cs typeface="Calibri"/>
                        </a:rPr>
                        <a:t>n</a:t>
                      </a:r>
                      <a:r>
                        <a:rPr sz="1200" dirty="0">
                          <a:latin typeface="Calibri"/>
                          <a:cs typeface="Calibri"/>
                        </a:rPr>
                        <a:t>ths</a:t>
                      </a:r>
                      <a:r>
                        <a:rPr sz="1200" spc="-25" dirty="0">
                          <a:latin typeface="Calibri"/>
                          <a:cs typeface="Calibri"/>
                        </a:rPr>
                        <a:t> </a:t>
                      </a:r>
                      <a:r>
                        <a:rPr sz="1200" dirty="0">
                          <a:latin typeface="Calibri"/>
                          <a:cs typeface="Calibri"/>
                        </a:rPr>
                        <a:t>prior</a:t>
                      </a:r>
                      <a:r>
                        <a:rPr sz="1200" spc="-20" dirty="0">
                          <a:latin typeface="Calibri"/>
                          <a:cs typeface="Calibri"/>
                        </a:rPr>
                        <a:t> </a:t>
                      </a:r>
                      <a:r>
                        <a:rPr sz="1200" spc="-10" dirty="0">
                          <a:latin typeface="Calibri"/>
                          <a:cs typeface="Calibri"/>
                        </a:rPr>
                        <a:t>t</a:t>
                      </a:r>
                      <a:r>
                        <a:rPr sz="1200" dirty="0">
                          <a:latin typeface="Calibri"/>
                          <a:cs typeface="Calibri"/>
                        </a:rPr>
                        <a:t>o</a:t>
                      </a:r>
                      <a:r>
                        <a:rPr sz="1200" spc="5" dirty="0">
                          <a:latin typeface="Calibri"/>
                          <a:cs typeface="Calibri"/>
                        </a:rPr>
                        <a:t> </a:t>
                      </a:r>
                      <a:r>
                        <a:rPr sz="1200" spc="-20" dirty="0">
                          <a:latin typeface="Calibri"/>
                          <a:cs typeface="Calibri"/>
                        </a:rPr>
                        <a:t>y</a:t>
                      </a:r>
                      <a:r>
                        <a:rPr sz="1200" spc="-5" dirty="0">
                          <a:latin typeface="Calibri"/>
                          <a:cs typeface="Calibri"/>
                        </a:rPr>
                        <a:t>o</a:t>
                      </a:r>
                      <a:r>
                        <a:rPr sz="1200" spc="5" dirty="0">
                          <a:latin typeface="Calibri"/>
                          <a:cs typeface="Calibri"/>
                        </a:rPr>
                        <a:t>u</a:t>
                      </a:r>
                      <a:r>
                        <a:rPr sz="1200" dirty="0">
                          <a:latin typeface="Calibri"/>
                          <a:cs typeface="Calibri"/>
                        </a:rPr>
                        <a:t>r</a:t>
                      </a:r>
                      <a:r>
                        <a:rPr sz="1200" spc="-20" dirty="0">
                          <a:latin typeface="Calibri"/>
                          <a:cs typeface="Calibri"/>
                        </a:rPr>
                        <a:t> </a:t>
                      </a:r>
                      <a:r>
                        <a:rPr sz="1200" dirty="0">
                          <a:latin typeface="Calibri"/>
                          <a:cs typeface="Calibri"/>
                        </a:rPr>
                        <a:t>6</a:t>
                      </a:r>
                      <a:r>
                        <a:rPr sz="1200" spc="15" dirty="0">
                          <a:latin typeface="Calibri"/>
                          <a:cs typeface="Calibri"/>
                        </a:rPr>
                        <a:t>5</a:t>
                      </a:r>
                      <a:r>
                        <a:rPr sz="1200" spc="-15" baseline="24305" dirty="0">
                          <a:latin typeface="Calibri"/>
                          <a:cs typeface="Calibri"/>
                        </a:rPr>
                        <a:t>t</a:t>
                      </a:r>
                      <a:r>
                        <a:rPr sz="1200" baseline="24305" dirty="0">
                          <a:latin typeface="Calibri"/>
                          <a:cs typeface="Calibri"/>
                        </a:rPr>
                        <a:t>h </a:t>
                      </a:r>
                      <a:r>
                        <a:rPr sz="1200" spc="-135" baseline="24305" dirty="0">
                          <a:latin typeface="Calibri"/>
                          <a:cs typeface="Calibri"/>
                        </a:rPr>
                        <a:t> </a:t>
                      </a:r>
                      <a:r>
                        <a:rPr sz="1200" dirty="0">
                          <a:latin typeface="Calibri"/>
                          <a:cs typeface="Calibri"/>
                        </a:rPr>
                        <a:t>bir</a:t>
                      </a:r>
                      <a:r>
                        <a:rPr sz="1200" spc="5" dirty="0">
                          <a:latin typeface="Calibri"/>
                          <a:cs typeface="Calibri"/>
                        </a:rPr>
                        <a:t>t</a:t>
                      </a:r>
                      <a:r>
                        <a:rPr sz="1200" dirty="0">
                          <a:latin typeface="Calibri"/>
                          <a:cs typeface="Calibri"/>
                        </a:rPr>
                        <a:t>h</a:t>
                      </a:r>
                      <a:r>
                        <a:rPr sz="1200" spc="-10" dirty="0">
                          <a:latin typeface="Calibri"/>
                          <a:cs typeface="Calibri"/>
                        </a:rPr>
                        <a:t>d</a:t>
                      </a:r>
                      <a:r>
                        <a:rPr sz="1200" spc="-25" dirty="0">
                          <a:latin typeface="Calibri"/>
                          <a:cs typeface="Calibri"/>
                        </a:rPr>
                        <a:t>a</a:t>
                      </a:r>
                      <a:r>
                        <a:rPr sz="1200" dirty="0">
                          <a:latin typeface="Calibri"/>
                          <a:cs typeface="Calibri"/>
                        </a:rPr>
                        <a:t>y </a:t>
                      </a:r>
                      <a:r>
                        <a:rPr sz="1200" spc="-10" dirty="0">
                          <a:latin typeface="Calibri"/>
                          <a:cs typeface="Calibri"/>
                        </a:rPr>
                        <a:t>t</a:t>
                      </a:r>
                      <a:r>
                        <a:rPr sz="1200" dirty="0">
                          <a:latin typeface="Calibri"/>
                          <a:cs typeface="Calibri"/>
                        </a:rPr>
                        <a:t>o</a:t>
                      </a:r>
                      <a:r>
                        <a:rPr sz="1200" spc="-5" dirty="0">
                          <a:latin typeface="Calibri"/>
                          <a:cs typeface="Calibri"/>
                        </a:rPr>
                        <a:t> </a:t>
                      </a:r>
                      <a:r>
                        <a:rPr sz="1200" dirty="0">
                          <a:latin typeface="Calibri"/>
                          <a:cs typeface="Calibri"/>
                        </a:rPr>
                        <a:t>e</a:t>
                      </a:r>
                      <a:r>
                        <a:rPr sz="1200" spc="5" dirty="0">
                          <a:latin typeface="Calibri"/>
                          <a:cs typeface="Calibri"/>
                        </a:rPr>
                        <a:t>n</a:t>
                      </a:r>
                      <a:r>
                        <a:rPr sz="1200" spc="-25" dirty="0">
                          <a:latin typeface="Calibri"/>
                          <a:cs typeface="Calibri"/>
                        </a:rPr>
                        <a:t>r</a:t>
                      </a:r>
                      <a:r>
                        <a:rPr sz="1200" spc="-5" dirty="0">
                          <a:latin typeface="Calibri"/>
                          <a:cs typeface="Calibri"/>
                        </a:rPr>
                        <a:t>ol</a:t>
                      </a:r>
                      <a:r>
                        <a:rPr sz="1200" dirty="0">
                          <a:latin typeface="Calibri"/>
                          <a:cs typeface="Calibri"/>
                        </a:rPr>
                        <a:t>l in</a:t>
                      </a:r>
                      <a:r>
                        <a:rPr sz="1200" spc="-5" dirty="0">
                          <a:latin typeface="Calibri"/>
                          <a:cs typeface="Calibri"/>
                        </a:rPr>
                        <a:t> </a:t>
                      </a:r>
                      <a:r>
                        <a:rPr sz="1200" dirty="0">
                          <a:latin typeface="Calibri"/>
                          <a:cs typeface="Calibri"/>
                        </a:rPr>
                        <a:t>Me</a:t>
                      </a:r>
                      <a:r>
                        <a:rPr sz="1200" spc="5" dirty="0">
                          <a:latin typeface="Calibri"/>
                          <a:cs typeface="Calibri"/>
                        </a:rPr>
                        <a:t>d</a:t>
                      </a:r>
                      <a:r>
                        <a:rPr sz="1200" dirty="0">
                          <a:latin typeface="Calibri"/>
                          <a:cs typeface="Calibri"/>
                        </a:rPr>
                        <a:t>i</a:t>
                      </a:r>
                      <a:r>
                        <a:rPr sz="1200" spc="-20" dirty="0">
                          <a:latin typeface="Calibri"/>
                          <a:cs typeface="Calibri"/>
                        </a:rPr>
                        <a:t>c</a:t>
                      </a:r>
                      <a:r>
                        <a:rPr sz="1200" dirty="0">
                          <a:latin typeface="Calibri"/>
                          <a:cs typeface="Calibri"/>
                        </a:rPr>
                        <a:t>a</a:t>
                      </a:r>
                      <a:r>
                        <a:rPr sz="1200" spc="-10" dirty="0">
                          <a:latin typeface="Calibri"/>
                          <a:cs typeface="Calibri"/>
                        </a:rPr>
                        <a:t>r</a:t>
                      </a:r>
                      <a:r>
                        <a:rPr sz="1200" dirty="0">
                          <a:latin typeface="Calibri"/>
                          <a:cs typeface="Calibri"/>
                        </a:rPr>
                        <a:t>e</a:t>
                      </a:r>
                      <a:r>
                        <a:rPr sz="1200" spc="-20" dirty="0">
                          <a:latin typeface="Calibri"/>
                          <a:cs typeface="Calibri"/>
                        </a:rPr>
                        <a:t> </a:t>
                      </a:r>
                      <a:r>
                        <a:rPr sz="1200" dirty="0">
                          <a:latin typeface="Calibri"/>
                          <a:cs typeface="Calibri"/>
                        </a:rPr>
                        <a:t>par</a:t>
                      </a:r>
                      <a:r>
                        <a:rPr sz="1200" spc="5" dirty="0">
                          <a:latin typeface="Calibri"/>
                          <a:cs typeface="Calibri"/>
                        </a:rPr>
                        <a:t>t</a:t>
                      </a:r>
                      <a:r>
                        <a:rPr sz="1200" dirty="0">
                          <a:latin typeface="Calibri"/>
                          <a:cs typeface="Calibri"/>
                        </a:rPr>
                        <a:t>s</a:t>
                      </a:r>
                      <a:r>
                        <a:rPr sz="1200" spc="-25" dirty="0">
                          <a:latin typeface="Calibri"/>
                          <a:cs typeface="Calibri"/>
                        </a:rPr>
                        <a:t> </a:t>
                      </a:r>
                      <a:r>
                        <a:rPr sz="1200" dirty="0">
                          <a:latin typeface="Calibri"/>
                          <a:cs typeface="Calibri"/>
                        </a:rPr>
                        <a:t>A</a:t>
                      </a:r>
                      <a:r>
                        <a:rPr sz="1200" spc="15" dirty="0">
                          <a:latin typeface="Calibri"/>
                          <a:cs typeface="Calibri"/>
                        </a:rPr>
                        <a:t> </a:t>
                      </a:r>
                      <a:r>
                        <a:rPr sz="1200" dirty="0">
                          <a:latin typeface="Calibri"/>
                          <a:cs typeface="Calibri"/>
                        </a:rPr>
                        <a:t>a</a:t>
                      </a:r>
                      <a:r>
                        <a:rPr sz="1200" spc="5" dirty="0">
                          <a:latin typeface="Calibri"/>
                          <a:cs typeface="Calibri"/>
                        </a:rPr>
                        <a:t>n</a:t>
                      </a:r>
                      <a:r>
                        <a:rPr sz="1200" dirty="0">
                          <a:latin typeface="Calibri"/>
                          <a:cs typeface="Calibri"/>
                        </a:rPr>
                        <a:t>d</a:t>
                      </a:r>
                      <a:r>
                        <a:rPr sz="1200" spc="-15" dirty="0">
                          <a:latin typeface="Calibri"/>
                          <a:cs typeface="Calibri"/>
                        </a:rPr>
                        <a:t> </a:t>
                      </a:r>
                      <a:r>
                        <a:rPr sz="1200" spc="-5" dirty="0">
                          <a:latin typeface="Calibri"/>
                          <a:cs typeface="Calibri"/>
                        </a:rPr>
                        <a:t>B</a:t>
                      </a:r>
                      <a:r>
                        <a:rPr sz="1200" dirty="0">
                          <a:latin typeface="Calibri"/>
                          <a:cs typeface="Calibri"/>
                        </a:rPr>
                        <a:t>.</a:t>
                      </a: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85725">
                        <a:lnSpc>
                          <a:spcPct val="100000"/>
                        </a:lnSpc>
                      </a:pPr>
                      <a:r>
                        <a:rPr sz="1200" spc="-85" dirty="0">
                          <a:latin typeface="Calibri"/>
                          <a:cs typeface="Calibri"/>
                        </a:rPr>
                        <a:t>Y</a:t>
                      </a:r>
                      <a:r>
                        <a:rPr sz="1200" spc="-5" dirty="0">
                          <a:latin typeface="Calibri"/>
                          <a:cs typeface="Calibri"/>
                        </a:rPr>
                        <a:t>o</a:t>
                      </a:r>
                      <a:r>
                        <a:rPr sz="1200" dirty="0">
                          <a:latin typeface="Calibri"/>
                          <a:cs typeface="Calibri"/>
                        </a:rPr>
                        <a:t>u a</a:t>
                      </a:r>
                      <a:r>
                        <a:rPr sz="1200" spc="-10" dirty="0">
                          <a:latin typeface="Calibri"/>
                          <a:cs typeface="Calibri"/>
                        </a:rPr>
                        <a:t>r</a:t>
                      </a:r>
                      <a:r>
                        <a:rPr sz="1200" dirty="0">
                          <a:latin typeface="Calibri"/>
                          <a:cs typeface="Calibri"/>
                        </a:rPr>
                        <a:t>e</a:t>
                      </a:r>
                      <a:r>
                        <a:rPr sz="1200" spc="-20" dirty="0">
                          <a:latin typeface="Calibri"/>
                          <a:cs typeface="Calibri"/>
                        </a:rPr>
                        <a:t> </a:t>
                      </a:r>
                      <a:r>
                        <a:rPr sz="1200" dirty="0">
                          <a:latin typeface="Calibri"/>
                          <a:cs typeface="Calibri"/>
                        </a:rPr>
                        <a:t>al</a:t>
                      </a:r>
                      <a:r>
                        <a:rPr sz="1200" spc="-10" dirty="0">
                          <a:latin typeface="Calibri"/>
                          <a:cs typeface="Calibri"/>
                        </a:rPr>
                        <a:t>r</a:t>
                      </a:r>
                      <a:r>
                        <a:rPr sz="1200" dirty="0">
                          <a:latin typeface="Calibri"/>
                          <a:cs typeface="Calibri"/>
                        </a:rPr>
                        <a:t>eady</a:t>
                      </a:r>
                      <a:r>
                        <a:rPr sz="1200" spc="-25" dirty="0">
                          <a:latin typeface="Calibri"/>
                          <a:cs typeface="Calibri"/>
                        </a:rPr>
                        <a:t> </a:t>
                      </a:r>
                      <a:r>
                        <a:rPr sz="1200" dirty="0">
                          <a:latin typeface="Calibri"/>
                          <a:cs typeface="Calibri"/>
                        </a:rPr>
                        <a:t>e</a:t>
                      </a:r>
                      <a:r>
                        <a:rPr sz="1200" spc="5" dirty="0">
                          <a:latin typeface="Calibri"/>
                          <a:cs typeface="Calibri"/>
                        </a:rPr>
                        <a:t>n</a:t>
                      </a:r>
                      <a:r>
                        <a:rPr sz="1200" spc="-25" dirty="0">
                          <a:latin typeface="Calibri"/>
                          <a:cs typeface="Calibri"/>
                        </a:rPr>
                        <a:t>r</a:t>
                      </a:r>
                      <a:r>
                        <a:rPr sz="1200" spc="-5" dirty="0">
                          <a:latin typeface="Calibri"/>
                          <a:cs typeface="Calibri"/>
                        </a:rPr>
                        <a:t>oll</a:t>
                      </a:r>
                      <a:r>
                        <a:rPr sz="1200" spc="5" dirty="0">
                          <a:latin typeface="Calibri"/>
                          <a:cs typeface="Calibri"/>
                        </a:rPr>
                        <a:t>e</a:t>
                      </a:r>
                      <a:r>
                        <a:rPr sz="1200" dirty="0">
                          <a:latin typeface="Calibri"/>
                          <a:cs typeface="Calibri"/>
                        </a:rPr>
                        <a:t>d</a:t>
                      </a:r>
                      <a:r>
                        <a:rPr sz="1200" spc="-15" dirty="0">
                          <a:latin typeface="Calibri"/>
                          <a:cs typeface="Calibri"/>
                        </a:rPr>
                        <a:t> </a:t>
                      </a:r>
                      <a:r>
                        <a:rPr sz="1200" dirty="0">
                          <a:latin typeface="Calibri"/>
                          <a:cs typeface="Calibri"/>
                        </a:rPr>
                        <a:t>in</a:t>
                      </a:r>
                    </a:p>
                    <a:p>
                      <a:pPr marL="85725">
                        <a:lnSpc>
                          <a:spcPct val="100000"/>
                        </a:lnSpc>
                      </a:pPr>
                      <a:r>
                        <a:rPr sz="1200" dirty="0">
                          <a:latin typeface="Calibri"/>
                          <a:cs typeface="Calibri"/>
                        </a:rPr>
                        <a:t>Medi</a:t>
                      </a:r>
                      <a:r>
                        <a:rPr sz="1200" spc="-20" dirty="0">
                          <a:latin typeface="Calibri"/>
                          <a:cs typeface="Calibri"/>
                        </a:rPr>
                        <a:t>c</a:t>
                      </a:r>
                      <a:r>
                        <a:rPr sz="1200" dirty="0">
                          <a:latin typeface="Calibri"/>
                          <a:cs typeface="Calibri"/>
                        </a:rPr>
                        <a:t>a</a:t>
                      </a:r>
                      <a:r>
                        <a:rPr sz="1200" spc="-15" dirty="0">
                          <a:latin typeface="Calibri"/>
                          <a:cs typeface="Calibri"/>
                        </a:rPr>
                        <a:t>r</a:t>
                      </a:r>
                      <a:r>
                        <a:rPr sz="1200" dirty="0">
                          <a:latin typeface="Calibri"/>
                          <a:cs typeface="Calibri"/>
                        </a:rPr>
                        <a:t>e</a:t>
                      </a:r>
                      <a:r>
                        <a:rPr sz="1200" spc="-20" dirty="0">
                          <a:latin typeface="Calibri"/>
                          <a:cs typeface="Calibri"/>
                        </a:rPr>
                        <a:t> </a:t>
                      </a:r>
                      <a:r>
                        <a:rPr sz="1200" dirty="0">
                          <a:latin typeface="Calibri"/>
                          <a:cs typeface="Calibri"/>
                        </a:rPr>
                        <a:t>par</a:t>
                      </a:r>
                      <a:r>
                        <a:rPr sz="1200" spc="5" dirty="0">
                          <a:latin typeface="Calibri"/>
                          <a:cs typeface="Calibri"/>
                        </a:rPr>
                        <a:t>t</a:t>
                      </a:r>
                      <a:r>
                        <a:rPr sz="1200" dirty="0">
                          <a:latin typeface="Calibri"/>
                          <a:cs typeface="Calibri"/>
                        </a:rPr>
                        <a:t>s</a:t>
                      </a:r>
                      <a:r>
                        <a:rPr sz="1200" spc="-20" dirty="0">
                          <a:latin typeface="Calibri"/>
                          <a:cs typeface="Calibri"/>
                        </a:rPr>
                        <a:t> </a:t>
                      </a:r>
                      <a:r>
                        <a:rPr sz="1200" dirty="0">
                          <a:latin typeface="Calibri"/>
                          <a:cs typeface="Calibri"/>
                        </a:rPr>
                        <a:t>A</a:t>
                      </a:r>
                      <a:r>
                        <a:rPr sz="1200" spc="15" dirty="0">
                          <a:latin typeface="Calibri"/>
                          <a:cs typeface="Calibri"/>
                        </a:rPr>
                        <a:t> </a:t>
                      </a:r>
                      <a:r>
                        <a:rPr sz="1200" dirty="0">
                          <a:latin typeface="Calibri"/>
                          <a:cs typeface="Calibri"/>
                        </a:rPr>
                        <a:t>and</a:t>
                      </a:r>
                      <a:r>
                        <a:rPr sz="1200" spc="-20" dirty="0">
                          <a:latin typeface="Calibri"/>
                          <a:cs typeface="Calibri"/>
                        </a:rPr>
                        <a:t> </a:t>
                      </a:r>
                      <a:r>
                        <a:rPr sz="1200" spc="-10" dirty="0">
                          <a:latin typeface="Calibri"/>
                          <a:cs typeface="Calibri"/>
                        </a:rPr>
                        <a:t>B</a:t>
                      </a:r>
                      <a:r>
                        <a:rPr sz="1200" dirty="0">
                          <a:latin typeface="Calibri"/>
                          <a:cs typeface="Calibri"/>
                        </a:rPr>
                        <a:t>.</a:t>
                      </a:r>
                    </a:p>
                  </a:txBody>
                  <a:tcPr marL="0" marR="0" marT="0" marB="0" anchor="ctr">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1824815">
                <a:tc>
                  <a:txBody>
                    <a:bodyPr/>
                    <a:lstStyle/>
                    <a:p>
                      <a:pPr marL="85090" marR="232410">
                        <a:lnSpc>
                          <a:spcPct val="100000"/>
                        </a:lnSpc>
                      </a:pPr>
                      <a:r>
                        <a:rPr lang="en-US" sz="1600" b="1" dirty="0">
                          <a:solidFill>
                            <a:schemeClr val="bg1"/>
                          </a:solidFill>
                          <a:latin typeface="Calibri"/>
                          <a:cs typeface="Calibri"/>
                        </a:rPr>
                        <a:t>Next Steps</a:t>
                      </a:r>
                      <a:endParaRPr sz="1600" b="1" dirty="0">
                        <a:solidFill>
                          <a:schemeClr val="bg1"/>
                        </a:solidFill>
                        <a:latin typeface="Calibri"/>
                        <a:cs typeface="Calibri"/>
                      </a:endParaRPr>
                    </a:p>
                  </a:txBody>
                  <a:tcPr marL="0" marR="0" marT="0" marB="0" anchor="ctr">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003A70"/>
                    </a:solidFill>
                  </a:tcPr>
                </a:tc>
                <a:tc>
                  <a:txBody>
                    <a:bodyPr/>
                    <a:lstStyle/>
                    <a:p>
                      <a:pPr marL="85090" marR="232410">
                        <a:lnSpc>
                          <a:spcPct val="100000"/>
                        </a:lnSpc>
                      </a:pPr>
                      <a:r>
                        <a:rPr sz="1200" spc="-5" dirty="0">
                          <a:solidFill>
                            <a:srgbClr val="FFFFFF"/>
                          </a:solidFill>
                          <a:latin typeface="Calibri"/>
                          <a:cs typeface="Calibri"/>
                        </a:rPr>
                        <a:t>Conti</a:t>
                      </a:r>
                      <a:r>
                        <a:rPr sz="1200" spc="5" dirty="0">
                          <a:solidFill>
                            <a:srgbClr val="FFFFFF"/>
                          </a:solidFill>
                          <a:latin typeface="Calibri"/>
                          <a:cs typeface="Calibri"/>
                        </a:rPr>
                        <a:t>n</a:t>
                      </a:r>
                      <a:r>
                        <a:rPr sz="1200" dirty="0">
                          <a:solidFill>
                            <a:srgbClr val="FFFFFF"/>
                          </a:solidFill>
                          <a:latin typeface="Calibri"/>
                          <a:cs typeface="Calibri"/>
                        </a:rPr>
                        <a:t>ue</a:t>
                      </a:r>
                      <a:r>
                        <a:rPr sz="1200" spc="-30" dirty="0">
                          <a:solidFill>
                            <a:srgbClr val="FFFFFF"/>
                          </a:solidFill>
                          <a:latin typeface="Calibri"/>
                          <a:cs typeface="Calibri"/>
                        </a:rPr>
                        <a:t> </a:t>
                      </a:r>
                      <a:r>
                        <a:rPr sz="1200" spc="-5" dirty="0">
                          <a:solidFill>
                            <a:srgbClr val="FFFFFF"/>
                          </a:solidFill>
                          <a:latin typeface="Calibri"/>
                          <a:cs typeface="Calibri"/>
                        </a:rPr>
                        <a:t>o</a:t>
                      </a:r>
                      <a:r>
                        <a:rPr sz="1200" dirty="0">
                          <a:solidFill>
                            <a:srgbClr val="FFFFFF"/>
                          </a:solidFill>
                          <a:latin typeface="Calibri"/>
                          <a:cs typeface="Calibri"/>
                        </a:rPr>
                        <a:t>n </a:t>
                      </a:r>
                      <a:r>
                        <a:rPr sz="1200" spc="-10" dirty="0">
                          <a:solidFill>
                            <a:srgbClr val="FFFFFF"/>
                          </a:solidFill>
                          <a:latin typeface="Calibri"/>
                          <a:cs typeface="Calibri"/>
                        </a:rPr>
                        <a:t>w</a:t>
                      </a:r>
                      <a:r>
                        <a:rPr sz="1200" dirty="0">
                          <a:solidFill>
                            <a:srgbClr val="FFFFFF"/>
                          </a:solidFill>
                          <a:latin typeface="Calibri"/>
                          <a:cs typeface="Calibri"/>
                        </a:rPr>
                        <a:t>ith</a:t>
                      </a:r>
                      <a:r>
                        <a:rPr sz="1200" spc="-5" dirty="0">
                          <a:solidFill>
                            <a:srgbClr val="FFFFFF"/>
                          </a:solidFill>
                          <a:latin typeface="Calibri"/>
                          <a:cs typeface="Calibri"/>
                        </a:rPr>
                        <a:t> </a:t>
                      </a:r>
                      <a:r>
                        <a:rPr sz="1200" spc="-20" dirty="0">
                          <a:solidFill>
                            <a:srgbClr val="FFFFFF"/>
                          </a:solidFill>
                          <a:latin typeface="Calibri"/>
                          <a:cs typeface="Calibri"/>
                        </a:rPr>
                        <a:t>y</a:t>
                      </a:r>
                      <a:r>
                        <a:rPr sz="1200" spc="-5" dirty="0">
                          <a:solidFill>
                            <a:srgbClr val="FFFFFF"/>
                          </a:solidFill>
                          <a:latin typeface="Calibri"/>
                          <a:cs typeface="Calibri"/>
                        </a:rPr>
                        <a:t>o</a:t>
                      </a:r>
                      <a:r>
                        <a:rPr sz="1200" spc="5" dirty="0">
                          <a:solidFill>
                            <a:srgbClr val="FFFFFF"/>
                          </a:solidFill>
                          <a:latin typeface="Calibri"/>
                          <a:cs typeface="Calibri"/>
                        </a:rPr>
                        <a:t>u</a:t>
                      </a:r>
                      <a:r>
                        <a:rPr sz="1200" dirty="0">
                          <a:solidFill>
                            <a:srgbClr val="FFFFFF"/>
                          </a:solidFill>
                          <a:latin typeface="Calibri"/>
                          <a:cs typeface="Calibri"/>
                        </a:rPr>
                        <a:t>r</a:t>
                      </a:r>
                      <a:r>
                        <a:rPr sz="1200" spc="-20" dirty="0">
                          <a:solidFill>
                            <a:srgbClr val="FFFFFF"/>
                          </a:solidFill>
                          <a:latin typeface="Calibri"/>
                          <a:cs typeface="Calibri"/>
                        </a:rPr>
                        <a:t> </a:t>
                      </a:r>
                      <a:r>
                        <a:rPr sz="1200" spc="-5" dirty="0">
                          <a:solidFill>
                            <a:srgbClr val="FFFFFF"/>
                          </a:solidFill>
                          <a:latin typeface="Calibri"/>
                          <a:cs typeface="Calibri"/>
                        </a:rPr>
                        <a:t>c</a:t>
                      </a:r>
                      <a:r>
                        <a:rPr sz="1200" dirty="0">
                          <a:solidFill>
                            <a:srgbClr val="FFFFFF"/>
                          </a:solidFill>
                          <a:latin typeface="Calibri"/>
                          <a:cs typeface="Calibri"/>
                        </a:rPr>
                        <a:t>ur</a:t>
                      </a:r>
                      <a:r>
                        <a:rPr sz="1200" spc="-10" dirty="0">
                          <a:solidFill>
                            <a:srgbClr val="FFFFFF"/>
                          </a:solidFill>
                          <a:latin typeface="Calibri"/>
                          <a:cs typeface="Calibri"/>
                        </a:rPr>
                        <a:t>r</a:t>
                      </a:r>
                      <a:r>
                        <a:rPr sz="1200" dirty="0">
                          <a:solidFill>
                            <a:srgbClr val="FFFFFF"/>
                          </a:solidFill>
                          <a:latin typeface="Calibri"/>
                          <a:cs typeface="Calibri"/>
                        </a:rPr>
                        <a:t>e</a:t>
                      </a:r>
                      <a:r>
                        <a:rPr sz="1200" spc="-5" dirty="0">
                          <a:solidFill>
                            <a:srgbClr val="FFFFFF"/>
                          </a:solidFill>
                          <a:latin typeface="Calibri"/>
                          <a:cs typeface="Calibri"/>
                        </a:rPr>
                        <a:t>n</a:t>
                      </a:r>
                      <a:r>
                        <a:rPr sz="1200" dirty="0">
                          <a:solidFill>
                            <a:srgbClr val="FFFFFF"/>
                          </a:solidFill>
                          <a:latin typeface="Calibri"/>
                          <a:cs typeface="Calibri"/>
                        </a:rPr>
                        <a:t>t acti</a:t>
                      </a:r>
                      <a:r>
                        <a:rPr sz="1200" spc="-15" dirty="0">
                          <a:solidFill>
                            <a:srgbClr val="FFFFFF"/>
                          </a:solidFill>
                          <a:latin typeface="Calibri"/>
                          <a:cs typeface="Calibri"/>
                        </a:rPr>
                        <a:t>v</a:t>
                      </a:r>
                      <a:r>
                        <a:rPr sz="1200" dirty="0">
                          <a:solidFill>
                            <a:srgbClr val="FFFFFF"/>
                          </a:solidFill>
                          <a:latin typeface="Calibri"/>
                          <a:cs typeface="Calibri"/>
                        </a:rPr>
                        <a:t>e</a:t>
                      </a:r>
                      <a:r>
                        <a:rPr sz="1200" spc="10" dirty="0">
                          <a:solidFill>
                            <a:srgbClr val="FFFFFF"/>
                          </a:solidFill>
                          <a:latin typeface="Calibri"/>
                          <a:cs typeface="Calibri"/>
                        </a:rPr>
                        <a:t> </a:t>
                      </a:r>
                      <a:r>
                        <a:rPr sz="1200" dirty="0">
                          <a:solidFill>
                            <a:srgbClr val="FFFFFF"/>
                          </a:solidFill>
                          <a:latin typeface="Calibri"/>
                          <a:cs typeface="Calibri"/>
                        </a:rPr>
                        <a:t>em</a:t>
                      </a:r>
                      <a:r>
                        <a:rPr sz="1200" spc="5" dirty="0">
                          <a:solidFill>
                            <a:srgbClr val="FFFFFF"/>
                          </a:solidFill>
                          <a:latin typeface="Calibri"/>
                          <a:cs typeface="Calibri"/>
                        </a:rPr>
                        <a:t>p</a:t>
                      </a:r>
                      <a:r>
                        <a:rPr sz="1200" dirty="0">
                          <a:solidFill>
                            <a:srgbClr val="FFFFFF"/>
                          </a:solidFill>
                          <a:latin typeface="Calibri"/>
                          <a:cs typeface="Calibri"/>
                        </a:rPr>
                        <a:t>l</a:t>
                      </a:r>
                      <a:r>
                        <a:rPr sz="1200" spc="-10" dirty="0">
                          <a:solidFill>
                            <a:srgbClr val="FFFFFF"/>
                          </a:solidFill>
                          <a:latin typeface="Calibri"/>
                          <a:cs typeface="Calibri"/>
                        </a:rPr>
                        <a:t>o</a:t>
                      </a:r>
                      <a:r>
                        <a:rPr sz="1200" spc="-20" dirty="0">
                          <a:solidFill>
                            <a:srgbClr val="FFFFFF"/>
                          </a:solidFill>
                          <a:latin typeface="Calibri"/>
                          <a:cs typeface="Calibri"/>
                        </a:rPr>
                        <a:t>y</a:t>
                      </a:r>
                      <a:r>
                        <a:rPr sz="1200" dirty="0">
                          <a:solidFill>
                            <a:srgbClr val="FFFFFF"/>
                          </a:solidFill>
                          <a:latin typeface="Calibri"/>
                          <a:cs typeface="Calibri"/>
                        </a:rPr>
                        <a:t>ee</a:t>
                      </a:r>
                      <a:r>
                        <a:rPr sz="1200" spc="-5" dirty="0">
                          <a:solidFill>
                            <a:srgbClr val="FFFFFF"/>
                          </a:solidFill>
                          <a:latin typeface="Calibri"/>
                          <a:cs typeface="Calibri"/>
                        </a:rPr>
                        <a:t> </a:t>
                      </a:r>
                      <a:r>
                        <a:rPr sz="1200" dirty="0">
                          <a:solidFill>
                            <a:srgbClr val="FFFFFF"/>
                          </a:solidFill>
                          <a:latin typeface="Calibri"/>
                          <a:cs typeface="Calibri"/>
                        </a:rPr>
                        <a:t>R</a:t>
                      </a:r>
                      <a:r>
                        <a:rPr sz="1200" spc="-15" dirty="0">
                          <a:solidFill>
                            <a:srgbClr val="FFFFFF"/>
                          </a:solidFill>
                          <a:latin typeface="Calibri"/>
                          <a:cs typeface="Calibri"/>
                        </a:rPr>
                        <a:t>E</a:t>
                      </a:r>
                      <a:r>
                        <a:rPr sz="1200" spc="-5" dirty="0">
                          <a:solidFill>
                            <a:srgbClr val="FFFFFF"/>
                          </a:solidFill>
                          <a:latin typeface="Calibri"/>
                          <a:cs typeface="Calibri"/>
                        </a:rPr>
                        <a:t>SIG/</a:t>
                      </a:r>
                      <a:r>
                        <a:rPr sz="1200" dirty="0">
                          <a:solidFill>
                            <a:srgbClr val="FFFFFF"/>
                          </a:solidFill>
                          <a:latin typeface="Calibri"/>
                          <a:cs typeface="Calibri"/>
                        </a:rPr>
                        <a:t>SISC pla</a:t>
                      </a:r>
                      <a:r>
                        <a:rPr sz="1200" spc="5" dirty="0">
                          <a:solidFill>
                            <a:srgbClr val="FFFFFF"/>
                          </a:solidFill>
                          <a:latin typeface="Calibri"/>
                          <a:cs typeface="Calibri"/>
                        </a:rPr>
                        <a:t>n</a:t>
                      </a:r>
                      <a:r>
                        <a:rPr sz="1200" dirty="0">
                          <a:solidFill>
                            <a:srgbClr val="FFFFFF"/>
                          </a:solidFill>
                          <a:latin typeface="Calibri"/>
                          <a:cs typeface="Calibri"/>
                        </a:rPr>
                        <a:t>.</a:t>
                      </a:r>
                      <a:endParaRPr sz="1200" dirty="0">
                        <a:latin typeface="Calibri"/>
                        <a:cs typeface="Calibri"/>
                      </a:endParaRPr>
                    </a:p>
                  </a:txBody>
                  <a:tcPr marL="0" marR="0" marT="0" marB="0" anchor="ctr">
                    <a:lnL w="12700" cap="flat" cmpd="sng" algn="ctr">
                      <a:solidFill>
                        <a:srgbClr val="FFFFFF"/>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003A70"/>
                    </a:solidFill>
                  </a:tcPr>
                </a:tc>
                <a:tc>
                  <a:txBody>
                    <a:bodyPr/>
                    <a:lstStyle/>
                    <a:p>
                      <a:pPr marL="85090" marR="123189">
                        <a:lnSpc>
                          <a:spcPct val="100000"/>
                        </a:lnSpc>
                      </a:pPr>
                      <a:r>
                        <a:rPr sz="1200" spc="-5" dirty="0">
                          <a:solidFill>
                            <a:srgbClr val="FFFFFF"/>
                          </a:solidFill>
                          <a:latin typeface="Calibri"/>
                          <a:cs typeface="Calibri"/>
                        </a:rPr>
                        <a:t>S</a:t>
                      </a:r>
                      <a:r>
                        <a:rPr sz="1200" dirty="0">
                          <a:solidFill>
                            <a:srgbClr val="FFFFFF"/>
                          </a:solidFill>
                          <a:latin typeface="Calibri"/>
                          <a:cs typeface="Calibri"/>
                        </a:rPr>
                        <a:t>elect</a:t>
                      </a:r>
                      <a:r>
                        <a:rPr sz="1200" spc="5" dirty="0">
                          <a:solidFill>
                            <a:srgbClr val="FFFFFF"/>
                          </a:solidFill>
                          <a:latin typeface="Calibri"/>
                          <a:cs typeface="Calibri"/>
                        </a:rPr>
                        <a:t> </a:t>
                      </a:r>
                      <a:r>
                        <a:rPr sz="1200" dirty="0">
                          <a:solidFill>
                            <a:srgbClr val="FFFFFF"/>
                          </a:solidFill>
                          <a:latin typeface="Calibri"/>
                          <a:cs typeface="Calibri"/>
                        </a:rPr>
                        <a:t>a</a:t>
                      </a:r>
                      <a:r>
                        <a:rPr sz="1200" spc="5" dirty="0">
                          <a:solidFill>
                            <a:srgbClr val="FFFFFF"/>
                          </a:solidFill>
                          <a:latin typeface="Calibri"/>
                          <a:cs typeface="Calibri"/>
                        </a:rPr>
                        <a:t> </a:t>
                      </a:r>
                      <a:r>
                        <a:rPr sz="1200" dirty="0">
                          <a:solidFill>
                            <a:srgbClr val="FFFFFF"/>
                          </a:solidFill>
                          <a:latin typeface="Calibri"/>
                          <a:cs typeface="Calibri"/>
                        </a:rPr>
                        <a:t>R</a:t>
                      </a:r>
                      <a:r>
                        <a:rPr sz="1200" spc="-15" dirty="0">
                          <a:solidFill>
                            <a:srgbClr val="FFFFFF"/>
                          </a:solidFill>
                          <a:latin typeface="Calibri"/>
                          <a:cs typeface="Calibri"/>
                        </a:rPr>
                        <a:t>E</a:t>
                      </a:r>
                      <a:r>
                        <a:rPr sz="1200" spc="-5" dirty="0">
                          <a:solidFill>
                            <a:srgbClr val="FFFFFF"/>
                          </a:solidFill>
                          <a:latin typeface="Calibri"/>
                          <a:cs typeface="Calibri"/>
                        </a:rPr>
                        <a:t>SIG/</a:t>
                      </a:r>
                      <a:r>
                        <a:rPr sz="1200" dirty="0">
                          <a:solidFill>
                            <a:srgbClr val="FFFFFF"/>
                          </a:solidFill>
                          <a:latin typeface="Calibri"/>
                          <a:cs typeface="Calibri"/>
                        </a:rPr>
                        <a:t>SISC</a:t>
                      </a:r>
                      <a:r>
                        <a:rPr sz="1200" spc="-15" dirty="0">
                          <a:solidFill>
                            <a:srgbClr val="FFFFFF"/>
                          </a:solidFill>
                          <a:latin typeface="Calibri"/>
                          <a:cs typeface="Calibri"/>
                        </a:rPr>
                        <a:t> </a:t>
                      </a:r>
                      <a:r>
                        <a:rPr sz="1200" dirty="0">
                          <a:solidFill>
                            <a:srgbClr val="FFFFFF"/>
                          </a:solidFill>
                          <a:latin typeface="Calibri"/>
                          <a:cs typeface="Calibri"/>
                        </a:rPr>
                        <a:t>Me</a:t>
                      </a:r>
                      <a:r>
                        <a:rPr sz="1200" spc="5" dirty="0">
                          <a:solidFill>
                            <a:srgbClr val="FFFFFF"/>
                          </a:solidFill>
                          <a:latin typeface="Calibri"/>
                          <a:cs typeface="Calibri"/>
                        </a:rPr>
                        <a:t>d</a:t>
                      </a:r>
                      <a:r>
                        <a:rPr sz="1200" dirty="0">
                          <a:solidFill>
                            <a:srgbClr val="FFFFFF"/>
                          </a:solidFill>
                          <a:latin typeface="Calibri"/>
                          <a:cs typeface="Calibri"/>
                        </a:rPr>
                        <a:t>i</a:t>
                      </a:r>
                      <a:r>
                        <a:rPr sz="1200" spc="-20" dirty="0">
                          <a:solidFill>
                            <a:srgbClr val="FFFFFF"/>
                          </a:solidFill>
                          <a:latin typeface="Calibri"/>
                          <a:cs typeface="Calibri"/>
                        </a:rPr>
                        <a:t>c</a:t>
                      </a:r>
                      <a:r>
                        <a:rPr sz="1200" dirty="0">
                          <a:solidFill>
                            <a:srgbClr val="FFFFFF"/>
                          </a:solidFill>
                          <a:latin typeface="Calibri"/>
                          <a:cs typeface="Calibri"/>
                        </a:rPr>
                        <a:t>a</a:t>
                      </a:r>
                      <a:r>
                        <a:rPr sz="1200" spc="-10" dirty="0">
                          <a:solidFill>
                            <a:srgbClr val="FFFFFF"/>
                          </a:solidFill>
                          <a:latin typeface="Calibri"/>
                          <a:cs typeface="Calibri"/>
                        </a:rPr>
                        <a:t>r</a:t>
                      </a:r>
                      <a:r>
                        <a:rPr sz="1200" dirty="0">
                          <a:solidFill>
                            <a:srgbClr val="FFFFFF"/>
                          </a:solidFill>
                          <a:latin typeface="Calibri"/>
                          <a:cs typeface="Calibri"/>
                        </a:rPr>
                        <a:t>e</a:t>
                      </a:r>
                      <a:r>
                        <a:rPr sz="1200" spc="-5" dirty="0">
                          <a:solidFill>
                            <a:srgbClr val="FFFFFF"/>
                          </a:solidFill>
                          <a:latin typeface="Calibri"/>
                          <a:cs typeface="Calibri"/>
                        </a:rPr>
                        <a:t> </a:t>
                      </a:r>
                      <a:r>
                        <a:rPr sz="1200" dirty="0">
                          <a:solidFill>
                            <a:srgbClr val="FFFFFF"/>
                          </a:solidFill>
                          <a:latin typeface="Calibri"/>
                          <a:cs typeface="Calibri"/>
                        </a:rPr>
                        <a:t>plan a</a:t>
                      </a:r>
                      <a:r>
                        <a:rPr sz="1200" spc="5" dirty="0">
                          <a:solidFill>
                            <a:srgbClr val="FFFFFF"/>
                          </a:solidFill>
                          <a:latin typeface="Calibri"/>
                          <a:cs typeface="Calibri"/>
                        </a:rPr>
                        <a:t>n</a:t>
                      </a:r>
                      <a:r>
                        <a:rPr sz="1200" dirty="0">
                          <a:solidFill>
                            <a:srgbClr val="FFFFFF"/>
                          </a:solidFill>
                          <a:latin typeface="Calibri"/>
                          <a:cs typeface="Calibri"/>
                        </a:rPr>
                        <a:t>d</a:t>
                      </a:r>
                      <a:r>
                        <a:rPr sz="1200" spc="-15" dirty="0">
                          <a:solidFill>
                            <a:srgbClr val="FFFFFF"/>
                          </a:solidFill>
                          <a:latin typeface="Calibri"/>
                          <a:cs typeface="Calibri"/>
                        </a:rPr>
                        <a:t> </a:t>
                      </a:r>
                      <a:r>
                        <a:rPr sz="1200" spc="-5" dirty="0">
                          <a:solidFill>
                            <a:srgbClr val="FFFFFF"/>
                          </a:solidFill>
                          <a:latin typeface="Calibri"/>
                          <a:cs typeface="Calibri"/>
                        </a:rPr>
                        <a:t>s</a:t>
                      </a:r>
                      <a:r>
                        <a:rPr sz="1200" dirty="0">
                          <a:solidFill>
                            <a:srgbClr val="FFFFFF"/>
                          </a:solidFill>
                          <a:latin typeface="Calibri"/>
                          <a:cs typeface="Calibri"/>
                        </a:rPr>
                        <a:t>ubmit</a:t>
                      </a:r>
                      <a:r>
                        <a:rPr sz="1200" spc="-15" dirty="0">
                          <a:solidFill>
                            <a:srgbClr val="FFFFFF"/>
                          </a:solidFill>
                          <a:latin typeface="Calibri"/>
                          <a:cs typeface="Calibri"/>
                        </a:rPr>
                        <a:t> </a:t>
                      </a:r>
                      <a:r>
                        <a:rPr sz="1200" dirty="0">
                          <a:solidFill>
                            <a:srgbClr val="FFFFFF"/>
                          </a:solidFill>
                          <a:latin typeface="Calibri"/>
                          <a:cs typeface="Calibri"/>
                        </a:rPr>
                        <a:t>an</a:t>
                      </a:r>
                      <a:r>
                        <a:rPr sz="1200" spc="-5" dirty="0">
                          <a:solidFill>
                            <a:srgbClr val="FFFFFF"/>
                          </a:solidFill>
                          <a:latin typeface="Calibri"/>
                          <a:cs typeface="Calibri"/>
                        </a:rPr>
                        <a:t> </a:t>
                      </a:r>
                      <a:r>
                        <a:rPr sz="1200" dirty="0">
                          <a:solidFill>
                            <a:srgbClr val="FFFFFF"/>
                          </a:solidFill>
                          <a:latin typeface="Calibri"/>
                          <a:cs typeface="Calibri"/>
                        </a:rPr>
                        <a:t>e</a:t>
                      </a:r>
                      <a:r>
                        <a:rPr sz="1200" spc="5" dirty="0">
                          <a:solidFill>
                            <a:srgbClr val="FFFFFF"/>
                          </a:solidFill>
                          <a:latin typeface="Calibri"/>
                          <a:cs typeface="Calibri"/>
                        </a:rPr>
                        <a:t>n</a:t>
                      </a:r>
                      <a:r>
                        <a:rPr sz="1200" spc="-25" dirty="0">
                          <a:solidFill>
                            <a:srgbClr val="FFFFFF"/>
                          </a:solidFill>
                          <a:latin typeface="Calibri"/>
                          <a:cs typeface="Calibri"/>
                        </a:rPr>
                        <a:t>r</a:t>
                      </a:r>
                      <a:r>
                        <a:rPr sz="1200" spc="-5" dirty="0">
                          <a:solidFill>
                            <a:srgbClr val="FFFFFF"/>
                          </a:solidFill>
                          <a:latin typeface="Calibri"/>
                          <a:cs typeface="Calibri"/>
                        </a:rPr>
                        <a:t>oll</a:t>
                      </a:r>
                      <a:r>
                        <a:rPr sz="1200" spc="5" dirty="0">
                          <a:solidFill>
                            <a:srgbClr val="FFFFFF"/>
                          </a:solidFill>
                          <a:latin typeface="Calibri"/>
                          <a:cs typeface="Calibri"/>
                        </a:rPr>
                        <a:t>m</a:t>
                      </a:r>
                      <a:r>
                        <a:rPr sz="1200" dirty="0">
                          <a:solidFill>
                            <a:srgbClr val="FFFFFF"/>
                          </a:solidFill>
                          <a:latin typeface="Calibri"/>
                          <a:cs typeface="Calibri"/>
                        </a:rPr>
                        <a:t>e</a:t>
                      </a:r>
                      <a:r>
                        <a:rPr sz="1200" spc="-5" dirty="0">
                          <a:solidFill>
                            <a:srgbClr val="FFFFFF"/>
                          </a:solidFill>
                          <a:latin typeface="Calibri"/>
                          <a:cs typeface="Calibri"/>
                        </a:rPr>
                        <a:t>n</a:t>
                      </a:r>
                      <a:r>
                        <a:rPr sz="1200" dirty="0">
                          <a:solidFill>
                            <a:srgbClr val="FFFFFF"/>
                          </a:solidFill>
                          <a:latin typeface="Calibri"/>
                          <a:cs typeface="Calibri"/>
                        </a:rPr>
                        <a:t>t</a:t>
                      </a:r>
                      <a:r>
                        <a:rPr sz="1200" spc="-30" dirty="0">
                          <a:solidFill>
                            <a:srgbClr val="FFFFFF"/>
                          </a:solidFill>
                          <a:latin typeface="Calibri"/>
                          <a:cs typeface="Calibri"/>
                        </a:rPr>
                        <a:t> </a:t>
                      </a:r>
                      <a:r>
                        <a:rPr sz="1200" spc="-20" dirty="0">
                          <a:solidFill>
                            <a:srgbClr val="FFFFFF"/>
                          </a:solidFill>
                          <a:latin typeface="Calibri"/>
                          <a:cs typeface="Calibri"/>
                        </a:rPr>
                        <a:t>f</a:t>
                      </a:r>
                      <a:r>
                        <a:rPr sz="1200" spc="-5" dirty="0">
                          <a:solidFill>
                            <a:srgbClr val="FFFFFF"/>
                          </a:solidFill>
                          <a:latin typeface="Calibri"/>
                          <a:cs typeface="Calibri"/>
                        </a:rPr>
                        <a:t>o</a:t>
                      </a:r>
                      <a:r>
                        <a:rPr sz="1200" dirty="0">
                          <a:solidFill>
                            <a:srgbClr val="FFFFFF"/>
                          </a:solidFill>
                          <a:latin typeface="Calibri"/>
                          <a:cs typeface="Calibri"/>
                        </a:rPr>
                        <a:t>rm along</a:t>
                      </a:r>
                      <a:r>
                        <a:rPr sz="1200" spc="-10" dirty="0">
                          <a:solidFill>
                            <a:srgbClr val="FFFFFF"/>
                          </a:solidFill>
                          <a:latin typeface="Calibri"/>
                          <a:cs typeface="Calibri"/>
                        </a:rPr>
                        <a:t> w</a:t>
                      </a:r>
                      <a:r>
                        <a:rPr sz="1200" dirty="0">
                          <a:solidFill>
                            <a:srgbClr val="FFFFFF"/>
                          </a:solidFill>
                          <a:latin typeface="Calibri"/>
                          <a:cs typeface="Calibri"/>
                        </a:rPr>
                        <a:t>ith</a:t>
                      </a:r>
                      <a:r>
                        <a:rPr sz="1200" spc="-5" dirty="0">
                          <a:solidFill>
                            <a:srgbClr val="FFFFFF"/>
                          </a:solidFill>
                          <a:latin typeface="Calibri"/>
                          <a:cs typeface="Calibri"/>
                        </a:rPr>
                        <a:t> </a:t>
                      </a:r>
                      <a:r>
                        <a:rPr sz="1200" dirty="0">
                          <a:solidFill>
                            <a:srgbClr val="FFFFFF"/>
                          </a:solidFill>
                          <a:latin typeface="Calibri"/>
                          <a:cs typeface="Calibri"/>
                        </a:rPr>
                        <a:t>a </a:t>
                      </a:r>
                      <a:r>
                        <a:rPr sz="1200" spc="-20" dirty="0">
                          <a:solidFill>
                            <a:srgbClr val="FFFFFF"/>
                          </a:solidFill>
                          <a:latin typeface="Calibri"/>
                          <a:cs typeface="Calibri"/>
                        </a:rPr>
                        <a:t>c</a:t>
                      </a:r>
                      <a:r>
                        <a:rPr sz="1200" spc="-5" dirty="0">
                          <a:solidFill>
                            <a:srgbClr val="FFFFFF"/>
                          </a:solidFill>
                          <a:latin typeface="Calibri"/>
                          <a:cs typeface="Calibri"/>
                        </a:rPr>
                        <a:t>o</a:t>
                      </a:r>
                      <a:r>
                        <a:rPr sz="1200" spc="5" dirty="0">
                          <a:solidFill>
                            <a:srgbClr val="FFFFFF"/>
                          </a:solidFill>
                          <a:latin typeface="Calibri"/>
                          <a:cs typeface="Calibri"/>
                        </a:rPr>
                        <a:t>p</a:t>
                      </a:r>
                      <a:r>
                        <a:rPr sz="1200" dirty="0">
                          <a:solidFill>
                            <a:srgbClr val="FFFFFF"/>
                          </a:solidFill>
                          <a:latin typeface="Calibri"/>
                          <a:cs typeface="Calibri"/>
                        </a:rPr>
                        <a:t>y</a:t>
                      </a:r>
                      <a:r>
                        <a:rPr sz="1200" spc="-15" dirty="0">
                          <a:solidFill>
                            <a:srgbClr val="FFFFFF"/>
                          </a:solidFill>
                          <a:latin typeface="Calibri"/>
                          <a:cs typeface="Calibri"/>
                        </a:rPr>
                        <a:t> </a:t>
                      </a:r>
                      <a:r>
                        <a:rPr sz="1200" spc="-5" dirty="0">
                          <a:solidFill>
                            <a:srgbClr val="FFFFFF"/>
                          </a:solidFill>
                          <a:latin typeface="Calibri"/>
                          <a:cs typeface="Calibri"/>
                        </a:rPr>
                        <a:t>o</a:t>
                      </a:r>
                      <a:r>
                        <a:rPr sz="1200" dirty="0">
                          <a:solidFill>
                            <a:srgbClr val="FFFFFF"/>
                          </a:solidFill>
                          <a:latin typeface="Calibri"/>
                          <a:cs typeface="Calibri"/>
                        </a:rPr>
                        <a:t>f </a:t>
                      </a:r>
                      <a:r>
                        <a:rPr sz="1200" spc="-20" dirty="0">
                          <a:solidFill>
                            <a:srgbClr val="FFFFFF"/>
                          </a:solidFill>
                          <a:latin typeface="Calibri"/>
                          <a:cs typeface="Calibri"/>
                        </a:rPr>
                        <a:t>y</a:t>
                      </a:r>
                      <a:r>
                        <a:rPr sz="1200" spc="-5" dirty="0">
                          <a:solidFill>
                            <a:srgbClr val="FFFFFF"/>
                          </a:solidFill>
                          <a:latin typeface="Calibri"/>
                          <a:cs typeface="Calibri"/>
                        </a:rPr>
                        <a:t>o</a:t>
                      </a:r>
                      <a:r>
                        <a:rPr sz="1200" spc="5" dirty="0">
                          <a:solidFill>
                            <a:srgbClr val="FFFFFF"/>
                          </a:solidFill>
                          <a:latin typeface="Calibri"/>
                          <a:cs typeface="Calibri"/>
                        </a:rPr>
                        <a:t>u</a:t>
                      </a:r>
                      <a:r>
                        <a:rPr sz="1200" dirty="0">
                          <a:solidFill>
                            <a:srgbClr val="FFFFFF"/>
                          </a:solidFill>
                          <a:latin typeface="Calibri"/>
                          <a:cs typeface="Calibri"/>
                        </a:rPr>
                        <a:t>r</a:t>
                      </a:r>
                      <a:r>
                        <a:rPr sz="1200" spc="-20" dirty="0">
                          <a:solidFill>
                            <a:srgbClr val="FFFFFF"/>
                          </a:solidFill>
                          <a:latin typeface="Calibri"/>
                          <a:cs typeface="Calibri"/>
                        </a:rPr>
                        <a:t> </a:t>
                      </a:r>
                      <a:r>
                        <a:rPr sz="1200" dirty="0">
                          <a:solidFill>
                            <a:srgbClr val="FFFFFF"/>
                          </a:solidFill>
                          <a:latin typeface="Calibri"/>
                          <a:cs typeface="Calibri"/>
                        </a:rPr>
                        <a:t>Me</a:t>
                      </a:r>
                      <a:r>
                        <a:rPr sz="1200" spc="5" dirty="0">
                          <a:solidFill>
                            <a:srgbClr val="FFFFFF"/>
                          </a:solidFill>
                          <a:latin typeface="Calibri"/>
                          <a:cs typeface="Calibri"/>
                        </a:rPr>
                        <a:t>d</a:t>
                      </a:r>
                      <a:r>
                        <a:rPr sz="1200" dirty="0">
                          <a:solidFill>
                            <a:srgbClr val="FFFFFF"/>
                          </a:solidFill>
                          <a:latin typeface="Calibri"/>
                          <a:cs typeface="Calibri"/>
                        </a:rPr>
                        <a:t>i</a:t>
                      </a:r>
                      <a:r>
                        <a:rPr sz="1200" spc="-20" dirty="0">
                          <a:solidFill>
                            <a:srgbClr val="FFFFFF"/>
                          </a:solidFill>
                          <a:latin typeface="Calibri"/>
                          <a:cs typeface="Calibri"/>
                        </a:rPr>
                        <a:t>c</a:t>
                      </a:r>
                      <a:r>
                        <a:rPr sz="1200" dirty="0">
                          <a:solidFill>
                            <a:srgbClr val="FFFFFF"/>
                          </a:solidFill>
                          <a:latin typeface="Calibri"/>
                          <a:cs typeface="Calibri"/>
                        </a:rPr>
                        <a:t>a</a:t>
                      </a:r>
                      <a:r>
                        <a:rPr sz="1200" spc="-10" dirty="0">
                          <a:solidFill>
                            <a:srgbClr val="FFFFFF"/>
                          </a:solidFill>
                          <a:latin typeface="Calibri"/>
                          <a:cs typeface="Calibri"/>
                        </a:rPr>
                        <a:t>r</a:t>
                      </a:r>
                      <a:r>
                        <a:rPr sz="1200" dirty="0">
                          <a:solidFill>
                            <a:srgbClr val="FFFFFF"/>
                          </a:solidFill>
                          <a:latin typeface="Calibri"/>
                          <a:cs typeface="Calibri"/>
                        </a:rPr>
                        <a:t>e </a:t>
                      </a:r>
                      <a:r>
                        <a:rPr sz="1200" spc="-5" dirty="0">
                          <a:solidFill>
                            <a:srgbClr val="FFFFFF"/>
                          </a:solidFill>
                          <a:latin typeface="Calibri"/>
                          <a:cs typeface="Calibri"/>
                        </a:rPr>
                        <a:t>B</a:t>
                      </a:r>
                      <a:r>
                        <a:rPr sz="1200" dirty="0">
                          <a:solidFill>
                            <a:srgbClr val="FFFFFF"/>
                          </a:solidFill>
                          <a:latin typeface="Calibri"/>
                          <a:cs typeface="Calibri"/>
                        </a:rPr>
                        <a:t>e</a:t>
                      </a:r>
                      <a:r>
                        <a:rPr sz="1200" spc="5" dirty="0">
                          <a:solidFill>
                            <a:srgbClr val="FFFFFF"/>
                          </a:solidFill>
                          <a:latin typeface="Calibri"/>
                          <a:cs typeface="Calibri"/>
                        </a:rPr>
                        <a:t>n</a:t>
                      </a:r>
                      <a:r>
                        <a:rPr sz="1200" spc="-10" dirty="0">
                          <a:solidFill>
                            <a:srgbClr val="FFFFFF"/>
                          </a:solidFill>
                          <a:latin typeface="Calibri"/>
                          <a:cs typeface="Calibri"/>
                        </a:rPr>
                        <a:t>e</a:t>
                      </a:r>
                      <a:r>
                        <a:rPr sz="1200" dirty="0">
                          <a:solidFill>
                            <a:srgbClr val="FFFFFF"/>
                          </a:solidFill>
                          <a:latin typeface="Calibri"/>
                          <a:cs typeface="Calibri"/>
                        </a:rPr>
                        <a:t>fi</a:t>
                      </a:r>
                      <a:r>
                        <a:rPr sz="1200" spc="-5" dirty="0">
                          <a:solidFill>
                            <a:srgbClr val="FFFFFF"/>
                          </a:solidFill>
                          <a:latin typeface="Calibri"/>
                          <a:cs typeface="Calibri"/>
                        </a:rPr>
                        <a:t>c</a:t>
                      </a:r>
                      <a:r>
                        <a:rPr sz="1200" dirty="0">
                          <a:solidFill>
                            <a:srgbClr val="FFFFFF"/>
                          </a:solidFill>
                          <a:latin typeface="Calibri"/>
                          <a:cs typeface="Calibri"/>
                        </a:rPr>
                        <a:t>iary</a:t>
                      </a:r>
                      <a:r>
                        <a:rPr sz="1200" spc="-15" dirty="0">
                          <a:solidFill>
                            <a:srgbClr val="FFFFFF"/>
                          </a:solidFill>
                          <a:latin typeface="Calibri"/>
                          <a:cs typeface="Calibri"/>
                        </a:rPr>
                        <a:t> </a:t>
                      </a:r>
                      <a:r>
                        <a:rPr sz="1200" dirty="0">
                          <a:solidFill>
                            <a:srgbClr val="FFFFFF"/>
                          </a:solidFill>
                          <a:latin typeface="Calibri"/>
                          <a:cs typeface="Calibri"/>
                        </a:rPr>
                        <a:t>Ide</a:t>
                      </a:r>
                      <a:r>
                        <a:rPr sz="1200" spc="-5" dirty="0">
                          <a:solidFill>
                            <a:srgbClr val="FFFFFF"/>
                          </a:solidFill>
                          <a:latin typeface="Calibri"/>
                          <a:cs typeface="Calibri"/>
                        </a:rPr>
                        <a:t>n</a:t>
                      </a:r>
                      <a:r>
                        <a:rPr sz="1200" dirty="0">
                          <a:solidFill>
                            <a:srgbClr val="FFFFFF"/>
                          </a:solidFill>
                          <a:latin typeface="Calibri"/>
                          <a:cs typeface="Calibri"/>
                        </a:rPr>
                        <a:t>ti</a:t>
                      </a:r>
                      <a:r>
                        <a:rPr sz="1200" spc="-10" dirty="0">
                          <a:solidFill>
                            <a:srgbClr val="FFFFFF"/>
                          </a:solidFill>
                          <a:latin typeface="Calibri"/>
                          <a:cs typeface="Calibri"/>
                        </a:rPr>
                        <a:t>f</a:t>
                      </a:r>
                      <a:r>
                        <a:rPr sz="1200" dirty="0">
                          <a:solidFill>
                            <a:srgbClr val="FFFFFF"/>
                          </a:solidFill>
                          <a:latin typeface="Calibri"/>
                          <a:cs typeface="Calibri"/>
                        </a:rPr>
                        <a:t>ier</a:t>
                      </a:r>
                      <a:r>
                        <a:rPr sz="1200" spc="-30" dirty="0">
                          <a:solidFill>
                            <a:srgbClr val="FFFFFF"/>
                          </a:solidFill>
                          <a:latin typeface="Calibri"/>
                          <a:cs typeface="Calibri"/>
                        </a:rPr>
                        <a:t> </a:t>
                      </a:r>
                      <a:r>
                        <a:rPr sz="1200" spc="-20" dirty="0">
                          <a:solidFill>
                            <a:srgbClr val="FFFFFF"/>
                          </a:solidFill>
                          <a:latin typeface="Calibri"/>
                          <a:cs typeface="Calibri"/>
                        </a:rPr>
                        <a:t>c</a:t>
                      </a:r>
                      <a:r>
                        <a:rPr sz="1200" dirty="0">
                          <a:solidFill>
                            <a:srgbClr val="FFFFFF"/>
                          </a:solidFill>
                          <a:latin typeface="Calibri"/>
                          <a:cs typeface="Calibri"/>
                        </a:rPr>
                        <a:t>a</a:t>
                      </a:r>
                      <a:r>
                        <a:rPr sz="1200" spc="-10" dirty="0">
                          <a:solidFill>
                            <a:srgbClr val="FFFFFF"/>
                          </a:solidFill>
                          <a:latin typeface="Calibri"/>
                          <a:cs typeface="Calibri"/>
                        </a:rPr>
                        <a:t>r</a:t>
                      </a:r>
                      <a:r>
                        <a:rPr sz="1200" dirty="0">
                          <a:solidFill>
                            <a:srgbClr val="FFFFFF"/>
                          </a:solidFill>
                          <a:latin typeface="Calibri"/>
                          <a:cs typeface="Calibri"/>
                        </a:rPr>
                        <a:t>d</a:t>
                      </a:r>
                      <a:r>
                        <a:rPr sz="1200" spc="-15" dirty="0">
                          <a:solidFill>
                            <a:srgbClr val="FFFFFF"/>
                          </a:solidFill>
                          <a:latin typeface="Calibri"/>
                          <a:cs typeface="Calibri"/>
                        </a:rPr>
                        <a:t> </a:t>
                      </a:r>
                      <a:r>
                        <a:rPr sz="1200" spc="-10" dirty="0">
                          <a:solidFill>
                            <a:srgbClr val="FFFFFF"/>
                          </a:solidFill>
                          <a:latin typeface="Calibri"/>
                          <a:cs typeface="Calibri"/>
                        </a:rPr>
                        <a:t>t</a:t>
                      </a:r>
                      <a:r>
                        <a:rPr sz="1200" dirty="0">
                          <a:solidFill>
                            <a:srgbClr val="FFFFFF"/>
                          </a:solidFill>
                          <a:latin typeface="Calibri"/>
                          <a:cs typeface="Calibri"/>
                        </a:rPr>
                        <a:t>o</a:t>
                      </a:r>
                      <a:r>
                        <a:rPr sz="1200" spc="15" dirty="0">
                          <a:solidFill>
                            <a:srgbClr val="FFFFFF"/>
                          </a:solidFill>
                          <a:latin typeface="Calibri"/>
                          <a:cs typeface="Calibri"/>
                        </a:rPr>
                        <a:t> </a:t>
                      </a:r>
                      <a:r>
                        <a:rPr sz="1200" dirty="0">
                          <a:solidFill>
                            <a:srgbClr val="FFFFFF"/>
                          </a:solidFill>
                          <a:latin typeface="Calibri"/>
                          <a:cs typeface="Calibri"/>
                        </a:rPr>
                        <a:t>R</a:t>
                      </a:r>
                      <a:r>
                        <a:rPr sz="1200" spc="-15" dirty="0">
                          <a:solidFill>
                            <a:srgbClr val="FFFFFF"/>
                          </a:solidFill>
                          <a:latin typeface="Calibri"/>
                          <a:cs typeface="Calibri"/>
                        </a:rPr>
                        <a:t>E</a:t>
                      </a:r>
                      <a:r>
                        <a:rPr sz="1200" spc="-5" dirty="0">
                          <a:solidFill>
                            <a:srgbClr val="FFFFFF"/>
                          </a:solidFill>
                          <a:latin typeface="Calibri"/>
                          <a:cs typeface="Calibri"/>
                        </a:rPr>
                        <a:t>SIG </a:t>
                      </a:r>
                      <a:r>
                        <a:rPr sz="1200" spc="-15" dirty="0">
                          <a:solidFill>
                            <a:srgbClr val="FFFFFF"/>
                          </a:solidFill>
                          <a:latin typeface="Calibri"/>
                          <a:cs typeface="Calibri"/>
                        </a:rPr>
                        <a:t>a</a:t>
                      </a:r>
                      <a:r>
                        <a:rPr sz="1200" dirty="0">
                          <a:solidFill>
                            <a:srgbClr val="FFFFFF"/>
                          </a:solidFill>
                          <a:latin typeface="Calibri"/>
                          <a:cs typeface="Calibri"/>
                        </a:rPr>
                        <a:t>t</a:t>
                      </a:r>
                      <a:r>
                        <a:rPr sz="1200" spc="-5" dirty="0">
                          <a:solidFill>
                            <a:srgbClr val="FFFFFF"/>
                          </a:solidFill>
                          <a:latin typeface="Calibri"/>
                          <a:cs typeface="Calibri"/>
                        </a:rPr>
                        <a:t> </a:t>
                      </a:r>
                      <a:r>
                        <a:rPr sz="1200" dirty="0">
                          <a:solidFill>
                            <a:srgbClr val="FFFFFF"/>
                          </a:solidFill>
                          <a:latin typeface="Calibri"/>
                          <a:cs typeface="Calibri"/>
                        </a:rPr>
                        <a:t>lea</a:t>
                      </a:r>
                      <a:r>
                        <a:rPr sz="1200" spc="-15" dirty="0">
                          <a:solidFill>
                            <a:srgbClr val="FFFFFF"/>
                          </a:solidFill>
                          <a:latin typeface="Calibri"/>
                          <a:cs typeface="Calibri"/>
                        </a:rPr>
                        <a:t>s</a:t>
                      </a:r>
                      <a:r>
                        <a:rPr sz="1200" dirty="0">
                          <a:solidFill>
                            <a:srgbClr val="FFFFFF"/>
                          </a:solidFill>
                          <a:latin typeface="Calibri"/>
                          <a:cs typeface="Calibri"/>
                        </a:rPr>
                        <a:t>t</a:t>
                      </a:r>
                      <a:r>
                        <a:rPr sz="1200" spc="10" dirty="0">
                          <a:solidFill>
                            <a:srgbClr val="FFFFFF"/>
                          </a:solidFill>
                          <a:latin typeface="Calibri"/>
                          <a:cs typeface="Calibri"/>
                        </a:rPr>
                        <a:t> </a:t>
                      </a:r>
                      <a:r>
                        <a:rPr sz="1200" dirty="0">
                          <a:solidFill>
                            <a:srgbClr val="FFFFFF"/>
                          </a:solidFill>
                          <a:latin typeface="Calibri"/>
                          <a:cs typeface="Calibri"/>
                        </a:rPr>
                        <a:t>45</a:t>
                      </a:r>
                      <a:r>
                        <a:rPr sz="1200" spc="5" dirty="0">
                          <a:solidFill>
                            <a:srgbClr val="FFFFFF"/>
                          </a:solidFill>
                          <a:latin typeface="Calibri"/>
                          <a:cs typeface="Calibri"/>
                        </a:rPr>
                        <a:t> </a:t>
                      </a:r>
                      <a:r>
                        <a:rPr sz="1200" dirty="0">
                          <a:solidFill>
                            <a:srgbClr val="FFFFFF"/>
                          </a:solidFill>
                          <a:latin typeface="Calibri"/>
                          <a:cs typeface="Calibri"/>
                        </a:rPr>
                        <a:t>d</a:t>
                      </a:r>
                      <a:r>
                        <a:rPr sz="1200" spc="-25" dirty="0">
                          <a:solidFill>
                            <a:srgbClr val="FFFFFF"/>
                          </a:solidFill>
                          <a:latin typeface="Calibri"/>
                          <a:cs typeface="Calibri"/>
                        </a:rPr>
                        <a:t>a</a:t>
                      </a:r>
                      <a:r>
                        <a:rPr sz="1200" spc="-20" dirty="0">
                          <a:solidFill>
                            <a:srgbClr val="FFFFFF"/>
                          </a:solidFill>
                          <a:latin typeface="Calibri"/>
                          <a:cs typeface="Calibri"/>
                        </a:rPr>
                        <a:t>y</a:t>
                      </a:r>
                      <a:r>
                        <a:rPr sz="1200" dirty="0">
                          <a:solidFill>
                            <a:srgbClr val="FFFFFF"/>
                          </a:solidFill>
                          <a:latin typeface="Calibri"/>
                          <a:cs typeface="Calibri"/>
                        </a:rPr>
                        <a:t>s</a:t>
                      </a:r>
                      <a:r>
                        <a:rPr sz="1200" spc="-10" dirty="0">
                          <a:solidFill>
                            <a:srgbClr val="FFFFFF"/>
                          </a:solidFill>
                          <a:latin typeface="Calibri"/>
                          <a:cs typeface="Calibri"/>
                        </a:rPr>
                        <a:t> </a:t>
                      </a:r>
                      <a:r>
                        <a:rPr sz="1200" dirty="0">
                          <a:solidFill>
                            <a:srgbClr val="FFFFFF"/>
                          </a:solidFill>
                          <a:latin typeface="Calibri"/>
                          <a:cs typeface="Calibri"/>
                        </a:rPr>
                        <a:t>prior</a:t>
                      </a:r>
                      <a:r>
                        <a:rPr sz="1200" spc="-20" dirty="0">
                          <a:solidFill>
                            <a:srgbClr val="FFFFFF"/>
                          </a:solidFill>
                          <a:latin typeface="Calibri"/>
                          <a:cs typeface="Calibri"/>
                        </a:rPr>
                        <a:t> </a:t>
                      </a:r>
                      <a:r>
                        <a:rPr sz="1200" spc="-10" dirty="0">
                          <a:solidFill>
                            <a:srgbClr val="FFFFFF"/>
                          </a:solidFill>
                          <a:latin typeface="Calibri"/>
                          <a:cs typeface="Calibri"/>
                        </a:rPr>
                        <a:t>t</a:t>
                      </a:r>
                      <a:r>
                        <a:rPr sz="1200" dirty="0">
                          <a:solidFill>
                            <a:srgbClr val="FFFFFF"/>
                          </a:solidFill>
                          <a:latin typeface="Calibri"/>
                          <a:cs typeface="Calibri"/>
                        </a:rPr>
                        <a:t>o</a:t>
                      </a:r>
                      <a:r>
                        <a:rPr sz="1200" spc="-5" dirty="0">
                          <a:solidFill>
                            <a:srgbClr val="FFFFFF"/>
                          </a:solidFill>
                          <a:latin typeface="Calibri"/>
                          <a:cs typeface="Calibri"/>
                        </a:rPr>
                        <a:t> </a:t>
                      </a:r>
                      <a:r>
                        <a:rPr sz="1200" dirty="0">
                          <a:solidFill>
                            <a:srgbClr val="FFFFFF"/>
                          </a:solidFill>
                          <a:latin typeface="Calibri"/>
                          <a:cs typeface="Calibri"/>
                        </a:rPr>
                        <a:t>Me</a:t>
                      </a:r>
                      <a:r>
                        <a:rPr sz="1200" spc="5" dirty="0">
                          <a:solidFill>
                            <a:srgbClr val="FFFFFF"/>
                          </a:solidFill>
                          <a:latin typeface="Calibri"/>
                          <a:cs typeface="Calibri"/>
                        </a:rPr>
                        <a:t>d</a:t>
                      </a:r>
                      <a:r>
                        <a:rPr sz="1200" dirty="0">
                          <a:solidFill>
                            <a:srgbClr val="FFFFFF"/>
                          </a:solidFill>
                          <a:latin typeface="Calibri"/>
                          <a:cs typeface="Calibri"/>
                        </a:rPr>
                        <a:t>i</a:t>
                      </a:r>
                      <a:r>
                        <a:rPr sz="1200" spc="-20" dirty="0">
                          <a:solidFill>
                            <a:srgbClr val="FFFFFF"/>
                          </a:solidFill>
                          <a:latin typeface="Calibri"/>
                          <a:cs typeface="Calibri"/>
                        </a:rPr>
                        <a:t>c</a:t>
                      </a:r>
                      <a:r>
                        <a:rPr sz="1200" dirty="0">
                          <a:solidFill>
                            <a:srgbClr val="FFFFFF"/>
                          </a:solidFill>
                          <a:latin typeface="Calibri"/>
                          <a:cs typeface="Calibri"/>
                        </a:rPr>
                        <a:t>a</a:t>
                      </a:r>
                      <a:r>
                        <a:rPr sz="1200" spc="-10" dirty="0">
                          <a:solidFill>
                            <a:srgbClr val="FFFFFF"/>
                          </a:solidFill>
                          <a:latin typeface="Calibri"/>
                          <a:cs typeface="Calibri"/>
                        </a:rPr>
                        <a:t>r</a:t>
                      </a:r>
                      <a:r>
                        <a:rPr sz="1200" dirty="0">
                          <a:solidFill>
                            <a:srgbClr val="FFFFFF"/>
                          </a:solidFill>
                          <a:latin typeface="Calibri"/>
                          <a:cs typeface="Calibri"/>
                        </a:rPr>
                        <a:t>e </a:t>
                      </a:r>
                      <a:r>
                        <a:rPr sz="1200" spc="-15" dirty="0">
                          <a:solidFill>
                            <a:srgbClr val="FFFFFF"/>
                          </a:solidFill>
                          <a:latin typeface="Calibri"/>
                          <a:cs typeface="Calibri"/>
                        </a:rPr>
                        <a:t>s</a:t>
                      </a:r>
                      <a:r>
                        <a:rPr sz="1200" spc="-10" dirty="0">
                          <a:solidFill>
                            <a:srgbClr val="FFFFFF"/>
                          </a:solidFill>
                          <a:latin typeface="Calibri"/>
                          <a:cs typeface="Calibri"/>
                        </a:rPr>
                        <a:t>t</a:t>
                      </a:r>
                      <a:r>
                        <a:rPr sz="1200" dirty="0">
                          <a:solidFill>
                            <a:srgbClr val="FFFFFF"/>
                          </a:solidFill>
                          <a:latin typeface="Calibri"/>
                          <a:cs typeface="Calibri"/>
                        </a:rPr>
                        <a:t>art</a:t>
                      </a:r>
                      <a:r>
                        <a:rPr sz="1200" spc="-15" dirty="0">
                          <a:solidFill>
                            <a:srgbClr val="FFFFFF"/>
                          </a:solidFill>
                          <a:latin typeface="Calibri"/>
                          <a:cs typeface="Calibri"/>
                        </a:rPr>
                        <a:t> </a:t>
                      </a:r>
                      <a:r>
                        <a:rPr sz="1200" dirty="0">
                          <a:solidFill>
                            <a:srgbClr val="FFFFFF"/>
                          </a:solidFill>
                          <a:latin typeface="Calibri"/>
                          <a:cs typeface="Calibri"/>
                        </a:rPr>
                        <a:t>d</a:t>
                      </a:r>
                      <a:r>
                        <a:rPr sz="1200" spc="-15" dirty="0">
                          <a:solidFill>
                            <a:srgbClr val="FFFFFF"/>
                          </a:solidFill>
                          <a:latin typeface="Calibri"/>
                          <a:cs typeface="Calibri"/>
                        </a:rPr>
                        <a:t>a</a:t>
                      </a:r>
                      <a:r>
                        <a:rPr sz="1200" spc="-10" dirty="0">
                          <a:solidFill>
                            <a:srgbClr val="FFFFFF"/>
                          </a:solidFill>
                          <a:latin typeface="Calibri"/>
                          <a:cs typeface="Calibri"/>
                        </a:rPr>
                        <a:t>t</a:t>
                      </a:r>
                      <a:r>
                        <a:rPr sz="1200" dirty="0">
                          <a:solidFill>
                            <a:srgbClr val="FFFFFF"/>
                          </a:solidFill>
                          <a:latin typeface="Calibri"/>
                          <a:cs typeface="Calibri"/>
                        </a:rPr>
                        <a:t>e.</a:t>
                      </a:r>
                      <a:endParaRPr sz="1200" dirty="0">
                        <a:latin typeface="Calibri"/>
                        <a:cs typeface="Calibri"/>
                      </a:endParaRPr>
                    </a:p>
                    <a:p>
                      <a:pPr marL="257810" marR="99060" indent="-172720">
                        <a:lnSpc>
                          <a:spcPct val="100000"/>
                        </a:lnSpc>
                        <a:buClr>
                          <a:srgbClr val="FFFFFF"/>
                        </a:buClr>
                        <a:buFont typeface="Wingdings"/>
                        <a:buChar char=""/>
                        <a:tabLst>
                          <a:tab pos="257810" algn="l"/>
                        </a:tabLst>
                      </a:pPr>
                      <a:r>
                        <a:rPr sz="1200" spc="-85" dirty="0">
                          <a:solidFill>
                            <a:srgbClr val="FFFFFF"/>
                          </a:solidFill>
                          <a:latin typeface="Calibri"/>
                          <a:cs typeface="Calibri"/>
                        </a:rPr>
                        <a:t>Y</a:t>
                      </a:r>
                      <a:r>
                        <a:rPr sz="1200" spc="-5" dirty="0">
                          <a:solidFill>
                            <a:srgbClr val="FFFFFF"/>
                          </a:solidFill>
                          <a:latin typeface="Calibri"/>
                          <a:cs typeface="Calibri"/>
                        </a:rPr>
                        <a:t>o</a:t>
                      </a:r>
                      <a:r>
                        <a:rPr sz="1200" dirty="0">
                          <a:solidFill>
                            <a:srgbClr val="FFFFFF"/>
                          </a:solidFill>
                          <a:latin typeface="Calibri"/>
                          <a:cs typeface="Calibri"/>
                        </a:rPr>
                        <a:t>u m</a:t>
                      </a:r>
                      <a:r>
                        <a:rPr sz="1200" spc="5" dirty="0">
                          <a:solidFill>
                            <a:srgbClr val="FFFFFF"/>
                          </a:solidFill>
                          <a:latin typeface="Calibri"/>
                          <a:cs typeface="Calibri"/>
                        </a:rPr>
                        <a:t>u</a:t>
                      </a:r>
                      <a:r>
                        <a:rPr sz="1200" spc="-15" dirty="0">
                          <a:solidFill>
                            <a:srgbClr val="FFFFFF"/>
                          </a:solidFill>
                          <a:latin typeface="Calibri"/>
                          <a:cs typeface="Calibri"/>
                        </a:rPr>
                        <a:t>s</a:t>
                      </a:r>
                      <a:r>
                        <a:rPr sz="1200" dirty="0">
                          <a:solidFill>
                            <a:srgbClr val="FFFFFF"/>
                          </a:solidFill>
                          <a:latin typeface="Calibri"/>
                          <a:cs typeface="Calibri"/>
                        </a:rPr>
                        <a:t>t</a:t>
                      </a:r>
                      <a:r>
                        <a:rPr sz="1200" spc="-5" dirty="0">
                          <a:solidFill>
                            <a:srgbClr val="FFFFFF"/>
                          </a:solidFill>
                          <a:latin typeface="Calibri"/>
                          <a:cs typeface="Calibri"/>
                        </a:rPr>
                        <a:t> </a:t>
                      </a:r>
                      <a:r>
                        <a:rPr sz="1200" spc="-15" dirty="0">
                          <a:solidFill>
                            <a:srgbClr val="FFFFFF"/>
                          </a:solidFill>
                          <a:latin typeface="Calibri"/>
                          <a:cs typeface="Calibri"/>
                        </a:rPr>
                        <a:t>s</a:t>
                      </a:r>
                      <a:r>
                        <a:rPr sz="1200" spc="-10" dirty="0">
                          <a:solidFill>
                            <a:srgbClr val="FFFFFF"/>
                          </a:solidFill>
                          <a:latin typeface="Calibri"/>
                          <a:cs typeface="Calibri"/>
                        </a:rPr>
                        <a:t>t</a:t>
                      </a:r>
                      <a:r>
                        <a:rPr sz="1200" spc="-25" dirty="0">
                          <a:solidFill>
                            <a:srgbClr val="FFFFFF"/>
                          </a:solidFill>
                          <a:latin typeface="Calibri"/>
                          <a:cs typeface="Calibri"/>
                        </a:rPr>
                        <a:t>a</a:t>
                      </a:r>
                      <a:r>
                        <a:rPr sz="1200" dirty="0">
                          <a:solidFill>
                            <a:srgbClr val="FFFFFF"/>
                          </a:solidFill>
                          <a:latin typeface="Calibri"/>
                          <a:cs typeface="Calibri"/>
                        </a:rPr>
                        <a:t>y</a:t>
                      </a:r>
                      <a:r>
                        <a:rPr sz="1200" spc="-15" dirty="0">
                          <a:solidFill>
                            <a:srgbClr val="FFFFFF"/>
                          </a:solidFill>
                          <a:latin typeface="Calibri"/>
                          <a:cs typeface="Calibri"/>
                        </a:rPr>
                        <a:t> </a:t>
                      </a:r>
                      <a:r>
                        <a:rPr sz="1200" spc="-5" dirty="0">
                          <a:solidFill>
                            <a:srgbClr val="FFFFFF"/>
                          </a:solidFill>
                          <a:latin typeface="Calibri"/>
                          <a:cs typeface="Calibri"/>
                        </a:rPr>
                        <a:t>o</a:t>
                      </a:r>
                      <a:r>
                        <a:rPr sz="1200" dirty="0">
                          <a:solidFill>
                            <a:srgbClr val="FFFFFF"/>
                          </a:solidFill>
                          <a:latin typeface="Calibri"/>
                          <a:cs typeface="Calibri"/>
                        </a:rPr>
                        <a:t>n </a:t>
                      </a:r>
                      <a:r>
                        <a:rPr sz="1200" spc="-20" dirty="0">
                          <a:solidFill>
                            <a:srgbClr val="FFFFFF"/>
                          </a:solidFill>
                          <a:latin typeface="Calibri"/>
                          <a:cs typeface="Calibri"/>
                        </a:rPr>
                        <a:t>y</a:t>
                      </a:r>
                      <a:r>
                        <a:rPr sz="1200" spc="-5" dirty="0">
                          <a:solidFill>
                            <a:srgbClr val="FFFFFF"/>
                          </a:solidFill>
                          <a:latin typeface="Calibri"/>
                          <a:cs typeface="Calibri"/>
                        </a:rPr>
                        <a:t>o</a:t>
                      </a:r>
                      <a:r>
                        <a:rPr sz="1200" spc="5" dirty="0">
                          <a:solidFill>
                            <a:srgbClr val="FFFFFF"/>
                          </a:solidFill>
                          <a:latin typeface="Calibri"/>
                          <a:cs typeface="Calibri"/>
                        </a:rPr>
                        <a:t>u</a:t>
                      </a:r>
                      <a:r>
                        <a:rPr sz="1200" dirty="0">
                          <a:solidFill>
                            <a:srgbClr val="FFFFFF"/>
                          </a:solidFill>
                          <a:latin typeface="Calibri"/>
                          <a:cs typeface="Calibri"/>
                        </a:rPr>
                        <a:t>r</a:t>
                      </a:r>
                      <a:r>
                        <a:rPr sz="1200" spc="-20" dirty="0">
                          <a:solidFill>
                            <a:srgbClr val="FFFFFF"/>
                          </a:solidFill>
                          <a:latin typeface="Calibri"/>
                          <a:cs typeface="Calibri"/>
                        </a:rPr>
                        <a:t> </a:t>
                      </a:r>
                      <a:r>
                        <a:rPr sz="1200" spc="-5" dirty="0">
                          <a:solidFill>
                            <a:srgbClr val="FFFFFF"/>
                          </a:solidFill>
                          <a:latin typeface="Calibri"/>
                          <a:cs typeface="Calibri"/>
                        </a:rPr>
                        <a:t>c</a:t>
                      </a:r>
                      <a:r>
                        <a:rPr sz="1200" dirty="0">
                          <a:solidFill>
                            <a:srgbClr val="FFFFFF"/>
                          </a:solidFill>
                          <a:latin typeface="Calibri"/>
                          <a:cs typeface="Calibri"/>
                        </a:rPr>
                        <a:t>ur</a:t>
                      </a:r>
                      <a:r>
                        <a:rPr sz="1200" spc="-10" dirty="0">
                          <a:solidFill>
                            <a:srgbClr val="FFFFFF"/>
                          </a:solidFill>
                          <a:latin typeface="Calibri"/>
                          <a:cs typeface="Calibri"/>
                        </a:rPr>
                        <a:t>r</a:t>
                      </a:r>
                      <a:r>
                        <a:rPr sz="1200" dirty="0">
                          <a:solidFill>
                            <a:srgbClr val="FFFFFF"/>
                          </a:solidFill>
                          <a:latin typeface="Calibri"/>
                          <a:cs typeface="Calibri"/>
                        </a:rPr>
                        <a:t>e</a:t>
                      </a:r>
                      <a:r>
                        <a:rPr sz="1200" spc="-5" dirty="0">
                          <a:solidFill>
                            <a:srgbClr val="FFFFFF"/>
                          </a:solidFill>
                          <a:latin typeface="Calibri"/>
                          <a:cs typeface="Calibri"/>
                        </a:rPr>
                        <a:t>n</a:t>
                      </a:r>
                      <a:r>
                        <a:rPr sz="1200" dirty="0">
                          <a:solidFill>
                            <a:srgbClr val="FFFFFF"/>
                          </a:solidFill>
                          <a:latin typeface="Calibri"/>
                          <a:cs typeface="Calibri"/>
                        </a:rPr>
                        <a:t>t acti</a:t>
                      </a:r>
                      <a:r>
                        <a:rPr sz="1200" spc="-15" dirty="0">
                          <a:solidFill>
                            <a:srgbClr val="FFFFFF"/>
                          </a:solidFill>
                          <a:latin typeface="Calibri"/>
                          <a:cs typeface="Calibri"/>
                        </a:rPr>
                        <a:t>v</a:t>
                      </a:r>
                      <a:r>
                        <a:rPr sz="1200" dirty="0">
                          <a:solidFill>
                            <a:srgbClr val="FFFFFF"/>
                          </a:solidFill>
                          <a:latin typeface="Calibri"/>
                          <a:cs typeface="Calibri"/>
                        </a:rPr>
                        <a:t>e</a:t>
                      </a:r>
                      <a:r>
                        <a:rPr sz="1200" spc="5" dirty="0">
                          <a:solidFill>
                            <a:srgbClr val="FFFFFF"/>
                          </a:solidFill>
                          <a:latin typeface="Calibri"/>
                          <a:cs typeface="Calibri"/>
                        </a:rPr>
                        <a:t> </a:t>
                      </a:r>
                      <a:r>
                        <a:rPr sz="1200" dirty="0">
                          <a:solidFill>
                            <a:srgbClr val="FFFFFF"/>
                          </a:solidFill>
                          <a:latin typeface="Calibri"/>
                          <a:cs typeface="Calibri"/>
                        </a:rPr>
                        <a:t>em</a:t>
                      </a:r>
                      <a:r>
                        <a:rPr sz="1200" spc="5" dirty="0">
                          <a:solidFill>
                            <a:srgbClr val="FFFFFF"/>
                          </a:solidFill>
                          <a:latin typeface="Calibri"/>
                          <a:cs typeface="Calibri"/>
                        </a:rPr>
                        <a:t>p</a:t>
                      </a:r>
                      <a:r>
                        <a:rPr sz="1200" dirty="0">
                          <a:solidFill>
                            <a:srgbClr val="FFFFFF"/>
                          </a:solidFill>
                          <a:latin typeface="Calibri"/>
                          <a:cs typeface="Calibri"/>
                        </a:rPr>
                        <a:t>l</a:t>
                      </a:r>
                      <a:r>
                        <a:rPr sz="1200" spc="-10" dirty="0">
                          <a:solidFill>
                            <a:srgbClr val="FFFFFF"/>
                          </a:solidFill>
                          <a:latin typeface="Calibri"/>
                          <a:cs typeface="Calibri"/>
                        </a:rPr>
                        <a:t>o</a:t>
                      </a:r>
                      <a:r>
                        <a:rPr sz="1200" spc="-20" dirty="0">
                          <a:solidFill>
                            <a:srgbClr val="FFFFFF"/>
                          </a:solidFill>
                          <a:latin typeface="Calibri"/>
                          <a:cs typeface="Calibri"/>
                        </a:rPr>
                        <a:t>y</a:t>
                      </a:r>
                      <a:r>
                        <a:rPr sz="1200" dirty="0">
                          <a:solidFill>
                            <a:srgbClr val="FFFFFF"/>
                          </a:solidFill>
                          <a:latin typeface="Calibri"/>
                          <a:cs typeface="Calibri"/>
                        </a:rPr>
                        <a:t>ee R</a:t>
                      </a:r>
                      <a:r>
                        <a:rPr sz="1200" spc="-15" dirty="0">
                          <a:solidFill>
                            <a:srgbClr val="FFFFFF"/>
                          </a:solidFill>
                          <a:latin typeface="Calibri"/>
                          <a:cs typeface="Calibri"/>
                        </a:rPr>
                        <a:t>E</a:t>
                      </a:r>
                      <a:r>
                        <a:rPr sz="1200" spc="-5" dirty="0">
                          <a:solidFill>
                            <a:srgbClr val="FFFFFF"/>
                          </a:solidFill>
                          <a:latin typeface="Calibri"/>
                          <a:cs typeface="Calibri"/>
                        </a:rPr>
                        <a:t>SIG/</a:t>
                      </a:r>
                      <a:r>
                        <a:rPr sz="1200" dirty="0">
                          <a:solidFill>
                            <a:srgbClr val="FFFFFF"/>
                          </a:solidFill>
                          <a:latin typeface="Calibri"/>
                          <a:cs typeface="Calibri"/>
                        </a:rPr>
                        <a:t>SISC plan u</a:t>
                      </a:r>
                      <a:r>
                        <a:rPr sz="1200" spc="-10" dirty="0">
                          <a:solidFill>
                            <a:srgbClr val="FFFFFF"/>
                          </a:solidFill>
                          <a:latin typeface="Calibri"/>
                          <a:cs typeface="Calibri"/>
                        </a:rPr>
                        <a:t>n</a:t>
                      </a:r>
                      <a:r>
                        <a:rPr sz="1200" dirty="0">
                          <a:solidFill>
                            <a:srgbClr val="FFFFFF"/>
                          </a:solidFill>
                          <a:latin typeface="Calibri"/>
                          <a:cs typeface="Calibri"/>
                        </a:rPr>
                        <a:t>til</a:t>
                      </a:r>
                      <a:r>
                        <a:rPr sz="1200" spc="-35" dirty="0">
                          <a:solidFill>
                            <a:srgbClr val="FFFFFF"/>
                          </a:solidFill>
                          <a:latin typeface="Calibri"/>
                          <a:cs typeface="Calibri"/>
                        </a:rPr>
                        <a:t> </a:t>
                      </a:r>
                      <a:r>
                        <a:rPr sz="1200" spc="-20" dirty="0">
                          <a:solidFill>
                            <a:srgbClr val="FFFFFF"/>
                          </a:solidFill>
                          <a:latin typeface="Calibri"/>
                          <a:cs typeface="Calibri"/>
                        </a:rPr>
                        <a:t>y</a:t>
                      </a:r>
                      <a:r>
                        <a:rPr sz="1200" spc="-5" dirty="0">
                          <a:solidFill>
                            <a:srgbClr val="FFFFFF"/>
                          </a:solidFill>
                          <a:latin typeface="Calibri"/>
                          <a:cs typeface="Calibri"/>
                        </a:rPr>
                        <a:t>o</a:t>
                      </a:r>
                      <a:r>
                        <a:rPr sz="1200" spc="5" dirty="0">
                          <a:solidFill>
                            <a:srgbClr val="FFFFFF"/>
                          </a:solidFill>
                          <a:latin typeface="Calibri"/>
                          <a:cs typeface="Calibri"/>
                        </a:rPr>
                        <a:t>u</a:t>
                      </a:r>
                      <a:r>
                        <a:rPr sz="1200" dirty="0">
                          <a:solidFill>
                            <a:srgbClr val="FFFFFF"/>
                          </a:solidFill>
                          <a:latin typeface="Calibri"/>
                          <a:cs typeface="Calibri"/>
                        </a:rPr>
                        <a:t>r</a:t>
                      </a:r>
                      <a:r>
                        <a:rPr sz="1200" spc="-20" dirty="0">
                          <a:solidFill>
                            <a:srgbClr val="FFFFFF"/>
                          </a:solidFill>
                          <a:latin typeface="Calibri"/>
                          <a:cs typeface="Calibri"/>
                        </a:rPr>
                        <a:t> </a:t>
                      </a:r>
                      <a:r>
                        <a:rPr sz="1200" spc="-15" dirty="0">
                          <a:solidFill>
                            <a:srgbClr val="FFFFFF"/>
                          </a:solidFill>
                          <a:latin typeface="Calibri"/>
                          <a:cs typeface="Calibri"/>
                        </a:rPr>
                        <a:t>r</a:t>
                      </a:r>
                      <a:r>
                        <a:rPr sz="1200" spc="-10" dirty="0">
                          <a:solidFill>
                            <a:srgbClr val="FFFFFF"/>
                          </a:solidFill>
                          <a:latin typeface="Calibri"/>
                          <a:cs typeface="Calibri"/>
                        </a:rPr>
                        <a:t>e</a:t>
                      </a:r>
                      <a:r>
                        <a:rPr sz="1200" dirty="0">
                          <a:solidFill>
                            <a:srgbClr val="FFFFFF"/>
                          </a:solidFill>
                          <a:latin typeface="Calibri"/>
                          <a:cs typeface="Calibri"/>
                        </a:rPr>
                        <a:t>ti</a:t>
                      </a:r>
                      <a:r>
                        <a:rPr sz="1200" spc="-15" dirty="0">
                          <a:solidFill>
                            <a:srgbClr val="FFFFFF"/>
                          </a:solidFill>
                          <a:latin typeface="Calibri"/>
                          <a:cs typeface="Calibri"/>
                        </a:rPr>
                        <a:t>r</a:t>
                      </a:r>
                      <a:r>
                        <a:rPr sz="1200" dirty="0">
                          <a:solidFill>
                            <a:srgbClr val="FFFFFF"/>
                          </a:solidFill>
                          <a:latin typeface="Calibri"/>
                          <a:cs typeface="Calibri"/>
                        </a:rPr>
                        <a:t>em</a:t>
                      </a:r>
                      <a:r>
                        <a:rPr sz="1200" spc="5" dirty="0">
                          <a:solidFill>
                            <a:srgbClr val="FFFFFF"/>
                          </a:solidFill>
                          <a:latin typeface="Calibri"/>
                          <a:cs typeface="Calibri"/>
                        </a:rPr>
                        <a:t>e</a:t>
                      </a:r>
                      <a:r>
                        <a:rPr sz="1200" spc="-10" dirty="0">
                          <a:solidFill>
                            <a:srgbClr val="FFFFFF"/>
                          </a:solidFill>
                          <a:latin typeface="Calibri"/>
                          <a:cs typeface="Calibri"/>
                        </a:rPr>
                        <a:t>n</a:t>
                      </a:r>
                      <a:r>
                        <a:rPr sz="1200" dirty="0">
                          <a:solidFill>
                            <a:srgbClr val="FFFFFF"/>
                          </a:solidFill>
                          <a:latin typeface="Calibri"/>
                          <a:cs typeface="Calibri"/>
                        </a:rPr>
                        <a:t>t.</a:t>
                      </a:r>
                      <a:endParaRPr sz="12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3A70"/>
                    </a:solidFill>
                  </a:tcPr>
                </a:tc>
                <a:tc>
                  <a:txBody>
                    <a:bodyPr/>
                    <a:lstStyle/>
                    <a:p>
                      <a:pPr marL="85725" marR="88265">
                        <a:lnSpc>
                          <a:spcPct val="100000"/>
                        </a:lnSpc>
                      </a:pPr>
                      <a:r>
                        <a:rPr sz="1200" spc="-5" dirty="0">
                          <a:solidFill>
                            <a:srgbClr val="FFFFFF"/>
                          </a:solidFill>
                          <a:latin typeface="Calibri"/>
                          <a:cs typeface="Calibri"/>
                        </a:rPr>
                        <a:t>S</a:t>
                      </a:r>
                      <a:r>
                        <a:rPr sz="1200" dirty="0">
                          <a:solidFill>
                            <a:srgbClr val="FFFFFF"/>
                          </a:solidFill>
                          <a:latin typeface="Calibri"/>
                          <a:cs typeface="Calibri"/>
                        </a:rPr>
                        <a:t>elect</a:t>
                      </a:r>
                      <a:r>
                        <a:rPr sz="1200" spc="5" dirty="0">
                          <a:solidFill>
                            <a:srgbClr val="FFFFFF"/>
                          </a:solidFill>
                          <a:latin typeface="Calibri"/>
                          <a:cs typeface="Calibri"/>
                        </a:rPr>
                        <a:t> </a:t>
                      </a:r>
                      <a:r>
                        <a:rPr sz="1200" dirty="0">
                          <a:solidFill>
                            <a:srgbClr val="FFFFFF"/>
                          </a:solidFill>
                          <a:latin typeface="Calibri"/>
                          <a:cs typeface="Calibri"/>
                        </a:rPr>
                        <a:t>a</a:t>
                      </a:r>
                      <a:r>
                        <a:rPr sz="1200" spc="10" dirty="0">
                          <a:solidFill>
                            <a:srgbClr val="FFFFFF"/>
                          </a:solidFill>
                          <a:latin typeface="Calibri"/>
                          <a:cs typeface="Calibri"/>
                        </a:rPr>
                        <a:t> </a:t>
                      </a:r>
                      <a:r>
                        <a:rPr sz="1200" dirty="0">
                          <a:solidFill>
                            <a:srgbClr val="FFFFFF"/>
                          </a:solidFill>
                          <a:latin typeface="Calibri"/>
                          <a:cs typeface="Calibri"/>
                        </a:rPr>
                        <a:t>R</a:t>
                      </a:r>
                      <a:r>
                        <a:rPr sz="1200" spc="-15" dirty="0">
                          <a:solidFill>
                            <a:srgbClr val="FFFFFF"/>
                          </a:solidFill>
                          <a:latin typeface="Calibri"/>
                          <a:cs typeface="Calibri"/>
                        </a:rPr>
                        <a:t>E</a:t>
                      </a:r>
                      <a:r>
                        <a:rPr sz="1200" spc="-5" dirty="0">
                          <a:solidFill>
                            <a:srgbClr val="FFFFFF"/>
                          </a:solidFill>
                          <a:latin typeface="Calibri"/>
                          <a:cs typeface="Calibri"/>
                        </a:rPr>
                        <a:t>SIG/</a:t>
                      </a:r>
                      <a:r>
                        <a:rPr sz="1200" dirty="0">
                          <a:solidFill>
                            <a:srgbClr val="FFFFFF"/>
                          </a:solidFill>
                          <a:latin typeface="Calibri"/>
                          <a:cs typeface="Calibri"/>
                        </a:rPr>
                        <a:t>SISC</a:t>
                      </a:r>
                      <a:r>
                        <a:rPr sz="1200" spc="-15" dirty="0">
                          <a:solidFill>
                            <a:srgbClr val="FFFFFF"/>
                          </a:solidFill>
                          <a:latin typeface="Calibri"/>
                          <a:cs typeface="Calibri"/>
                        </a:rPr>
                        <a:t> r</a:t>
                      </a:r>
                      <a:r>
                        <a:rPr sz="1200" spc="-10" dirty="0">
                          <a:solidFill>
                            <a:srgbClr val="FFFFFF"/>
                          </a:solidFill>
                          <a:latin typeface="Calibri"/>
                          <a:cs typeface="Calibri"/>
                        </a:rPr>
                        <a:t>e</a:t>
                      </a:r>
                      <a:r>
                        <a:rPr sz="1200" dirty="0">
                          <a:solidFill>
                            <a:srgbClr val="FFFFFF"/>
                          </a:solidFill>
                          <a:latin typeface="Calibri"/>
                          <a:cs typeface="Calibri"/>
                        </a:rPr>
                        <a:t>ti</a:t>
                      </a:r>
                      <a:r>
                        <a:rPr sz="1200" spc="-15" dirty="0">
                          <a:solidFill>
                            <a:srgbClr val="FFFFFF"/>
                          </a:solidFill>
                          <a:latin typeface="Calibri"/>
                          <a:cs typeface="Calibri"/>
                        </a:rPr>
                        <a:t>r</a:t>
                      </a:r>
                      <a:r>
                        <a:rPr sz="1200" dirty="0">
                          <a:solidFill>
                            <a:srgbClr val="FFFFFF"/>
                          </a:solidFill>
                          <a:latin typeface="Calibri"/>
                          <a:cs typeface="Calibri"/>
                        </a:rPr>
                        <a:t>ee</a:t>
                      </a:r>
                      <a:r>
                        <a:rPr sz="1200" spc="-15" dirty="0">
                          <a:solidFill>
                            <a:srgbClr val="FFFFFF"/>
                          </a:solidFill>
                          <a:latin typeface="Calibri"/>
                          <a:cs typeface="Calibri"/>
                        </a:rPr>
                        <a:t> </a:t>
                      </a:r>
                      <a:r>
                        <a:rPr sz="1200" dirty="0">
                          <a:solidFill>
                            <a:srgbClr val="FFFFFF"/>
                          </a:solidFill>
                          <a:latin typeface="Calibri"/>
                          <a:cs typeface="Calibri"/>
                        </a:rPr>
                        <a:t>plan</a:t>
                      </a:r>
                      <a:r>
                        <a:rPr sz="1200" spc="-10" dirty="0">
                          <a:solidFill>
                            <a:srgbClr val="FFFFFF"/>
                          </a:solidFill>
                          <a:latin typeface="Calibri"/>
                          <a:cs typeface="Calibri"/>
                        </a:rPr>
                        <a:t> </a:t>
                      </a:r>
                      <a:r>
                        <a:rPr sz="1200" dirty="0">
                          <a:solidFill>
                            <a:srgbClr val="FFFFFF"/>
                          </a:solidFill>
                          <a:latin typeface="Calibri"/>
                          <a:cs typeface="Calibri"/>
                        </a:rPr>
                        <a:t>a</a:t>
                      </a:r>
                      <a:r>
                        <a:rPr sz="1200" spc="5" dirty="0">
                          <a:solidFill>
                            <a:srgbClr val="FFFFFF"/>
                          </a:solidFill>
                          <a:latin typeface="Calibri"/>
                          <a:cs typeface="Calibri"/>
                        </a:rPr>
                        <a:t>n</a:t>
                      </a:r>
                      <a:r>
                        <a:rPr sz="1200" dirty="0">
                          <a:solidFill>
                            <a:srgbClr val="FFFFFF"/>
                          </a:solidFill>
                          <a:latin typeface="Calibri"/>
                          <a:cs typeface="Calibri"/>
                        </a:rPr>
                        <a:t>d </a:t>
                      </a:r>
                      <a:r>
                        <a:rPr sz="1200" spc="-5" dirty="0">
                          <a:solidFill>
                            <a:srgbClr val="FFFFFF"/>
                          </a:solidFill>
                          <a:latin typeface="Calibri"/>
                          <a:cs typeface="Calibri"/>
                        </a:rPr>
                        <a:t>s</a:t>
                      </a:r>
                      <a:r>
                        <a:rPr sz="1200" dirty="0">
                          <a:solidFill>
                            <a:srgbClr val="FFFFFF"/>
                          </a:solidFill>
                          <a:latin typeface="Calibri"/>
                          <a:cs typeface="Calibri"/>
                        </a:rPr>
                        <a:t>ubmit</a:t>
                      </a:r>
                      <a:r>
                        <a:rPr sz="1200" spc="-15" dirty="0">
                          <a:solidFill>
                            <a:srgbClr val="FFFFFF"/>
                          </a:solidFill>
                          <a:latin typeface="Calibri"/>
                          <a:cs typeface="Calibri"/>
                        </a:rPr>
                        <a:t> </a:t>
                      </a:r>
                      <a:r>
                        <a:rPr sz="1200" dirty="0">
                          <a:solidFill>
                            <a:srgbClr val="FFFFFF"/>
                          </a:solidFill>
                          <a:latin typeface="Calibri"/>
                          <a:cs typeface="Calibri"/>
                        </a:rPr>
                        <a:t>an</a:t>
                      </a:r>
                      <a:r>
                        <a:rPr sz="1200" spc="-5" dirty="0">
                          <a:solidFill>
                            <a:srgbClr val="FFFFFF"/>
                          </a:solidFill>
                          <a:latin typeface="Calibri"/>
                          <a:cs typeface="Calibri"/>
                        </a:rPr>
                        <a:t> </a:t>
                      </a:r>
                      <a:r>
                        <a:rPr sz="1200" dirty="0">
                          <a:solidFill>
                            <a:srgbClr val="FFFFFF"/>
                          </a:solidFill>
                          <a:latin typeface="Calibri"/>
                          <a:cs typeface="Calibri"/>
                        </a:rPr>
                        <a:t>e</a:t>
                      </a:r>
                      <a:r>
                        <a:rPr sz="1200" spc="5" dirty="0">
                          <a:solidFill>
                            <a:srgbClr val="FFFFFF"/>
                          </a:solidFill>
                          <a:latin typeface="Calibri"/>
                          <a:cs typeface="Calibri"/>
                        </a:rPr>
                        <a:t>n</a:t>
                      </a:r>
                      <a:r>
                        <a:rPr sz="1200" spc="-25" dirty="0">
                          <a:solidFill>
                            <a:srgbClr val="FFFFFF"/>
                          </a:solidFill>
                          <a:latin typeface="Calibri"/>
                          <a:cs typeface="Calibri"/>
                        </a:rPr>
                        <a:t>r</a:t>
                      </a:r>
                      <a:r>
                        <a:rPr sz="1200" spc="-5" dirty="0">
                          <a:solidFill>
                            <a:srgbClr val="FFFFFF"/>
                          </a:solidFill>
                          <a:latin typeface="Calibri"/>
                          <a:cs typeface="Calibri"/>
                        </a:rPr>
                        <a:t>oll</a:t>
                      </a:r>
                      <a:r>
                        <a:rPr sz="1200" spc="5" dirty="0">
                          <a:solidFill>
                            <a:srgbClr val="FFFFFF"/>
                          </a:solidFill>
                          <a:latin typeface="Calibri"/>
                          <a:cs typeface="Calibri"/>
                        </a:rPr>
                        <a:t>m</a:t>
                      </a:r>
                      <a:r>
                        <a:rPr sz="1200" dirty="0">
                          <a:solidFill>
                            <a:srgbClr val="FFFFFF"/>
                          </a:solidFill>
                          <a:latin typeface="Calibri"/>
                          <a:cs typeface="Calibri"/>
                        </a:rPr>
                        <a:t>e</a:t>
                      </a:r>
                      <a:r>
                        <a:rPr sz="1200" spc="-5" dirty="0">
                          <a:solidFill>
                            <a:srgbClr val="FFFFFF"/>
                          </a:solidFill>
                          <a:latin typeface="Calibri"/>
                          <a:cs typeface="Calibri"/>
                        </a:rPr>
                        <a:t>n</a:t>
                      </a:r>
                      <a:r>
                        <a:rPr sz="1200" dirty="0">
                          <a:solidFill>
                            <a:srgbClr val="FFFFFF"/>
                          </a:solidFill>
                          <a:latin typeface="Calibri"/>
                          <a:cs typeface="Calibri"/>
                        </a:rPr>
                        <a:t>t</a:t>
                      </a:r>
                      <a:r>
                        <a:rPr sz="1200" spc="-30" dirty="0">
                          <a:solidFill>
                            <a:srgbClr val="FFFFFF"/>
                          </a:solidFill>
                          <a:latin typeface="Calibri"/>
                          <a:cs typeface="Calibri"/>
                        </a:rPr>
                        <a:t> </a:t>
                      </a:r>
                      <a:r>
                        <a:rPr sz="1200" spc="-20" dirty="0">
                          <a:solidFill>
                            <a:srgbClr val="FFFFFF"/>
                          </a:solidFill>
                          <a:latin typeface="Calibri"/>
                          <a:cs typeface="Calibri"/>
                        </a:rPr>
                        <a:t>f</a:t>
                      </a:r>
                      <a:r>
                        <a:rPr sz="1200" spc="-5" dirty="0">
                          <a:solidFill>
                            <a:srgbClr val="FFFFFF"/>
                          </a:solidFill>
                          <a:latin typeface="Calibri"/>
                          <a:cs typeface="Calibri"/>
                        </a:rPr>
                        <a:t>o</a:t>
                      </a:r>
                      <a:r>
                        <a:rPr sz="1200" dirty="0">
                          <a:solidFill>
                            <a:srgbClr val="FFFFFF"/>
                          </a:solidFill>
                          <a:latin typeface="Calibri"/>
                          <a:cs typeface="Calibri"/>
                        </a:rPr>
                        <a:t>rm</a:t>
                      </a:r>
                      <a:r>
                        <a:rPr sz="1200" spc="-10" dirty="0">
                          <a:solidFill>
                            <a:srgbClr val="FFFFFF"/>
                          </a:solidFill>
                          <a:latin typeface="Calibri"/>
                          <a:cs typeface="Calibri"/>
                        </a:rPr>
                        <a:t> </a:t>
                      </a:r>
                      <a:r>
                        <a:rPr sz="1200" dirty="0">
                          <a:solidFill>
                            <a:srgbClr val="FFFFFF"/>
                          </a:solidFill>
                          <a:latin typeface="Calibri"/>
                          <a:cs typeface="Calibri"/>
                        </a:rPr>
                        <a:t>along </a:t>
                      </a:r>
                      <a:r>
                        <a:rPr sz="1200" spc="-10" dirty="0">
                          <a:solidFill>
                            <a:srgbClr val="FFFFFF"/>
                          </a:solidFill>
                          <a:latin typeface="Calibri"/>
                          <a:cs typeface="Calibri"/>
                        </a:rPr>
                        <a:t>w</a:t>
                      </a:r>
                      <a:r>
                        <a:rPr sz="1200" dirty="0">
                          <a:solidFill>
                            <a:srgbClr val="FFFFFF"/>
                          </a:solidFill>
                          <a:latin typeface="Calibri"/>
                          <a:cs typeface="Calibri"/>
                        </a:rPr>
                        <a:t>ith</a:t>
                      </a:r>
                      <a:r>
                        <a:rPr sz="1200" spc="-5" dirty="0">
                          <a:solidFill>
                            <a:srgbClr val="FFFFFF"/>
                          </a:solidFill>
                          <a:latin typeface="Calibri"/>
                          <a:cs typeface="Calibri"/>
                        </a:rPr>
                        <a:t> </a:t>
                      </a:r>
                      <a:r>
                        <a:rPr sz="1200" dirty="0">
                          <a:solidFill>
                            <a:srgbClr val="FFFFFF"/>
                          </a:solidFill>
                          <a:latin typeface="Calibri"/>
                          <a:cs typeface="Calibri"/>
                        </a:rPr>
                        <a:t>a </a:t>
                      </a:r>
                      <a:r>
                        <a:rPr sz="1200" spc="-20" dirty="0">
                          <a:solidFill>
                            <a:srgbClr val="FFFFFF"/>
                          </a:solidFill>
                          <a:latin typeface="Calibri"/>
                          <a:cs typeface="Calibri"/>
                        </a:rPr>
                        <a:t>c</a:t>
                      </a:r>
                      <a:r>
                        <a:rPr sz="1200" spc="-5" dirty="0">
                          <a:solidFill>
                            <a:srgbClr val="FFFFFF"/>
                          </a:solidFill>
                          <a:latin typeface="Calibri"/>
                          <a:cs typeface="Calibri"/>
                        </a:rPr>
                        <a:t>o</a:t>
                      </a:r>
                      <a:r>
                        <a:rPr sz="1200" spc="5" dirty="0">
                          <a:solidFill>
                            <a:srgbClr val="FFFFFF"/>
                          </a:solidFill>
                          <a:latin typeface="Calibri"/>
                          <a:cs typeface="Calibri"/>
                        </a:rPr>
                        <a:t>p</a:t>
                      </a:r>
                      <a:r>
                        <a:rPr sz="1200" dirty="0">
                          <a:solidFill>
                            <a:srgbClr val="FFFFFF"/>
                          </a:solidFill>
                          <a:latin typeface="Calibri"/>
                          <a:cs typeface="Calibri"/>
                        </a:rPr>
                        <a:t>y</a:t>
                      </a:r>
                      <a:r>
                        <a:rPr sz="1200" spc="-15" dirty="0">
                          <a:solidFill>
                            <a:srgbClr val="FFFFFF"/>
                          </a:solidFill>
                          <a:latin typeface="Calibri"/>
                          <a:cs typeface="Calibri"/>
                        </a:rPr>
                        <a:t> </a:t>
                      </a:r>
                      <a:r>
                        <a:rPr sz="1200" spc="-5" dirty="0">
                          <a:solidFill>
                            <a:srgbClr val="FFFFFF"/>
                          </a:solidFill>
                          <a:latin typeface="Calibri"/>
                          <a:cs typeface="Calibri"/>
                        </a:rPr>
                        <a:t>o</a:t>
                      </a:r>
                      <a:r>
                        <a:rPr sz="1200" dirty="0">
                          <a:solidFill>
                            <a:srgbClr val="FFFFFF"/>
                          </a:solidFill>
                          <a:latin typeface="Calibri"/>
                          <a:cs typeface="Calibri"/>
                        </a:rPr>
                        <a:t>f </a:t>
                      </a:r>
                      <a:r>
                        <a:rPr sz="1200" spc="-20" dirty="0">
                          <a:solidFill>
                            <a:srgbClr val="FFFFFF"/>
                          </a:solidFill>
                          <a:latin typeface="Calibri"/>
                          <a:cs typeface="Calibri"/>
                        </a:rPr>
                        <a:t>y</a:t>
                      </a:r>
                      <a:r>
                        <a:rPr sz="1200" spc="-5" dirty="0">
                          <a:solidFill>
                            <a:srgbClr val="FFFFFF"/>
                          </a:solidFill>
                          <a:latin typeface="Calibri"/>
                          <a:cs typeface="Calibri"/>
                        </a:rPr>
                        <a:t>o</a:t>
                      </a:r>
                      <a:r>
                        <a:rPr sz="1200" spc="5" dirty="0">
                          <a:solidFill>
                            <a:srgbClr val="FFFFFF"/>
                          </a:solidFill>
                          <a:latin typeface="Calibri"/>
                          <a:cs typeface="Calibri"/>
                        </a:rPr>
                        <a:t>u</a:t>
                      </a:r>
                      <a:r>
                        <a:rPr sz="1200" dirty="0">
                          <a:solidFill>
                            <a:srgbClr val="FFFFFF"/>
                          </a:solidFill>
                          <a:latin typeface="Calibri"/>
                          <a:cs typeface="Calibri"/>
                        </a:rPr>
                        <a:t>r</a:t>
                      </a:r>
                      <a:r>
                        <a:rPr sz="1200" spc="-10" dirty="0">
                          <a:solidFill>
                            <a:srgbClr val="FFFFFF"/>
                          </a:solidFill>
                          <a:latin typeface="Calibri"/>
                          <a:cs typeface="Calibri"/>
                        </a:rPr>
                        <a:t> </a:t>
                      </a:r>
                      <a:r>
                        <a:rPr sz="1200" dirty="0">
                          <a:solidFill>
                            <a:srgbClr val="FFFFFF"/>
                          </a:solidFill>
                          <a:latin typeface="Calibri"/>
                          <a:cs typeface="Calibri"/>
                        </a:rPr>
                        <a:t>Me</a:t>
                      </a:r>
                      <a:r>
                        <a:rPr sz="1200" spc="5" dirty="0">
                          <a:solidFill>
                            <a:srgbClr val="FFFFFF"/>
                          </a:solidFill>
                          <a:latin typeface="Calibri"/>
                          <a:cs typeface="Calibri"/>
                        </a:rPr>
                        <a:t>d</a:t>
                      </a:r>
                      <a:r>
                        <a:rPr sz="1200" dirty="0">
                          <a:solidFill>
                            <a:srgbClr val="FFFFFF"/>
                          </a:solidFill>
                          <a:latin typeface="Calibri"/>
                          <a:cs typeface="Calibri"/>
                        </a:rPr>
                        <a:t>i</a:t>
                      </a:r>
                      <a:r>
                        <a:rPr sz="1200" spc="-20" dirty="0">
                          <a:solidFill>
                            <a:srgbClr val="FFFFFF"/>
                          </a:solidFill>
                          <a:latin typeface="Calibri"/>
                          <a:cs typeface="Calibri"/>
                        </a:rPr>
                        <a:t>c</a:t>
                      </a:r>
                      <a:r>
                        <a:rPr sz="1200" dirty="0">
                          <a:solidFill>
                            <a:srgbClr val="FFFFFF"/>
                          </a:solidFill>
                          <a:latin typeface="Calibri"/>
                          <a:cs typeface="Calibri"/>
                        </a:rPr>
                        <a:t>a</a:t>
                      </a:r>
                      <a:r>
                        <a:rPr sz="1200" spc="-10" dirty="0">
                          <a:solidFill>
                            <a:srgbClr val="FFFFFF"/>
                          </a:solidFill>
                          <a:latin typeface="Calibri"/>
                          <a:cs typeface="Calibri"/>
                        </a:rPr>
                        <a:t>r</a:t>
                      </a:r>
                      <a:r>
                        <a:rPr sz="1200" dirty="0">
                          <a:solidFill>
                            <a:srgbClr val="FFFFFF"/>
                          </a:solidFill>
                          <a:latin typeface="Calibri"/>
                          <a:cs typeface="Calibri"/>
                        </a:rPr>
                        <a:t>e </a:t>
                      </a:r>
                      <a:r>
                        <a:rPr sz="1200" spc="-5" dirty="0">
                          <a:solidFill>
                            <a:srgbClr val="FFFFFF"/>
                          </a:solidFill>
                          <a:latin typeface="Calibri"/>
                          <a:cs typeface="Calibri"/>
                        </a:rPr>
                        <a:t>B</a:t>
                      </a:r>
                      <a:r>
                        <a:rPr sz="1200" dirty="0">
                          <a:solidFill>
                            <a:srgbClr val="FFFFFF"/>
                          </a:solidFill>
                          <a:latin typeface="Calibri"/>
                          <a:cs typeface="Calibri"/>
                        </a:rPr>
                        <a:t>e</a:t>
                      </a:r>
                      <a:r>
                        <a:rPr sz="1200" spc="5" dirty="0">
                          <a:solidFill>
                            <a:srgbClr val="FFFFFF"/>
                          </a:solidFill>
                          <a:latin typeface="Calibri"/>
                          <a:cs typeface="Calibri"/>
                        </a:rPr>
                        <a:t>n</a:t>
                      </a:r>
                      <a:r>
                        <a:rPr sz="1200" spc="-10" dirty="0">
                          <a:solidFill>
                            <a:srgbClr val="FFFFFF"/>
                          </a:solidFill>
                          <a:latin typeface="Calibri"/>
                          <a:cs typeface="Calibri"/>
                        </a:rPr>
                        <a:t>e</a:t>
                      </a:r>
                      <a:r>
                        <a:rPr sz="1200" dirty="0">
                          <a:solidFill>
                            <a:srgbClr val="FFFFFF"/>
                          </a:solidFill>
                          <a:latin typeface="Calibri"/>
                          <a:cs typeface="Calibri"/>
                        </a:rPr>
                        <a:t>fi</a:t>
                      </a:r>
                      <a:r>
                        <a:rPr sz="1200" spc="-5" dirty="0">
                          <a:solidFill>
                            <a:srgbClr val="FFFFFF"/>
                          </a:solidFill>
                          <a:latin typeface="Calibri"/>
                          <a:cs typeface="Calibri"/>
                        </a:rPr>
                        <a:t>c</a:t>
                      </a:r>
                      <a:r>
                        <a:rPr sz="1200" dirty="0">
                          <a:solidFill>
                            <a:srgbClr val="FFFFFF"/>
                          </a:solidFill>
                          <a:latin typeface="Calibri"/>
                          <a:cs typeface="Calibri"/>
                        </a:rPr>
                        <a:t>iary</a:t>
                      </a:r>
                      <a:r>
                        <a:rPr sz="1200" spc="-15" dirty="0">
                          <a:solidFill>
                            <a:srgbClr val="FFFFFF"/>
                          </a:solidFill>
                          <a:latin typeface="Calibri"/>
                          <a:cs typeface="Calibri"/>
                        </a:rPr>
                        <a:t> </a:t>
                      </a:r>
                      <a:r>
                        <a:rPr sz="1200" dirty="0">
                          <a:solidFill>
                            <a:srgbClr val="FFFFFF"/>
                          </a:solidFill>
                          <a:latin typeface="Calibri"/>
                          <a:cs typeface="Calibri"/>
                        </a:rPr>
                        <a:t>Ide</a:t>
                      </a:r>
                      <a:r>
                        <a:rPr sz="1200" spc="-5" dirty="0">
                          <a:solidFill>
                            <a:srgbClr val="FFFFFF"/>
                          </a:solidFill>
                          <a:latin typeface="Calibri"/>
                          <a:cs typeface="Calibri"/>
                        </a:rPr>
                        <a:t>n</a:t>
                      </a:r>
                      <a:r>
                        <a:rPr sz="1200" dirty="0">
                          <a:solidFill>
                            <a:srgbClr val="FFFFFF"/>
                          </a:solidFill>
                          <a:latin typeface="Calibri"/>
                          <a:cs typeface="Calibri"/>
                        </a:rPr>
                        <a:t>ti</a:t>
                      </a:r>
                      <a:r>
                        <a:rPr sz="1200" spc="-10" dirty="0">
                          <a:solidFill>
                            <a:srgbClr val="FFFFFF"/>
                          </a:solidFill>
                          <a:latin typeface="Calibri"/>
                          <a:cs typeface="Calibri"/>
                        </a:rPr>
                        <a:t>f</a:t>
                      </a:r>
                      <a:r>
                        <a:rPr sz="1200" dirty="0">
                          <a:solidFill>
                            <a:srgbClr val="FFFFFF"/>
                          </a:solidFill>
                          <a:latin typeface="Calibri"/>
                          <a:cs typeface="Calibri"/>
                        </a:rPr>
                        <a:t>ier</a:t>
                      </a:r>
                      <a:r>
                        <a:rPr sz="1200" spc="-30" dirty="0">
                          <a:solidFill>
                            <a:srgbClr val="FFFFFF"/>
                          </a:solidFill>
                          <a:latin typeface="Calibri"/>
                          <a:cs typeface="Calibri"/>
                        </a:rPr>
                        <a:t> </a:t>
                      </a:r>
                      <a:r>
                        <a:rPr sz="1200" spc="-20" dirty="0">
                          <a:solidFill>
                            <a:srgbClr val="FFFFFF"/>
                          </a:solidFill>
                          <a:latin typeface="Calibri"/>
                          <a:cs typeface="Calibri"/>
                        </a:rPr>
                        <a:t>c</a:t>
                      </a:r>
                      <a:r>
                        <a:rPr sz="1200" dirty="0">
                          <a:solidFill>
                            <a:srgbClr val="FFFFFF"/>
                          </a:solidFill>
                          <a:latin typeface="Calibri"/>
                          <a:cs typeface="Calibri"/>
                        </a:rPr>
                        <a:t>a</a:t>
                      </a:r>
                      <a:r>
                        <a:rPr sz="1200" spc="-10" dirty="0">
                          <a:solidFill>
                            <a:srgbClr val="FFFFFF"/>
                          </a:solidFill>
                          <a:latin typeface="Calibri"/>
                          <a:cs typeface="Calibri"/>
                        </a:rPr>
                        <a:t>r</a:t>
                      </a:r>
                      <a:r>
                        <a:rPr sz="1200" dirty="0">
                          <a:solidFill>
                            <a:srgbClr val="FFFFFF"/>
                          </a:solidFill>
                          <a:latin typeface="Calibri"/>
                          <a:cs typeface="Calibri"/>
                        </a:rPr>
                        <a:t>d</a:t>
                      </a:r>
                      <a:r>
                        <a:rPr sz="1200" spc="-15" dirty="0">
                          <a:solidFill>
                            <a:srgbClr val="FFFFFF"/>
                          </a:solidFill>
                          <a:latin typeface="Calibri"/>
                          <a:cs typeface="Calibri"/>
                        </a:rPr>
                        <a:t> </a:t>
                      </a:r>
                      <a:r>
                        <a:rPr sz="1200" spc="-10" dirty="0">
                          <a:solidFill>
                            <a:srgbClr val="FFFFFF"/>
                          </a:solidFill>
                          <a:latin typeface="Calibri"/>
                          <a:cs typeface="Calibri"/>
                        </a:rPr>
                        <a:t>t</a:t>
                      </a:r>
                      <a:r>
                        <a:rPr sz="1200" dirty="0">
                          <a:solidFill>
                            <a:srgbClr val="FFFFFF"/>
                          </a:solidFill>
                          <a:latin typeface="Calibri"/>
                          <a:cs typeface="Calibri"/>
                        </a:rPr>
                        <a:t>o</a:t>
                      </a:r>
                      <a:r>
                        <a:rPr sz="1200" spc="15" dirty="0">
                          <a:solidFill>
                            <a:srgbClr val="FFFFFF"/>
                          </a:solidFill>
                          <a:latin typeface="Calibri"/>
                          <a:cs typeface="Calibri"/>
                        </a:rPr>
                        <a:t> </a:t>
                      </a:r>
                      <a:r>
                        <a:rPr sz="1200" dirty="0">
                          <a:solidFill>
                            <a:srgbClr val="FFFFFF"/>
                          </a:solidFill>
                          <a:latin typeface="Calibri"/>
                          <a:cs typeface="Calibri"/>
                        </a:rPr>
                        <a:t>R</a:t>
                      </a:r>
                      <a:r>
                        <a:rPr sz="1200" spc="-15" dirty="0">
                          <a:solidFill>
                            <a:srgbClr val="FFFFFF"/>
                          </a:solidFill>
                          <a:latin typeface="Calibri"/>
                          <a:cs typeface="Calibri"/>
                        </a:rPr>
                        <a:t>E</a:t>
                      </a:r>
                      <a:r>
                        <a:rPr sz="1200" spc="-5" dirty="0">
                          <a:solidFill>
                            <a:srgbClr val="FFFFFF"/>
                          </a:solidFill>
                          <a:latin typeface="Calibri"/>
                          <a:cs typeface="Calibri"/>
                        </a:rPr>
                        <a:t>SIG </a:t>
                      </a:r>
                      <a:r>
                        <a:rPr sz="1200" spc="-15" dirty="0">
                          <a:solidFill>
                            <a:srgbClr val="FFFFFF"/>
                          </a:solidFill>
                          <a:latin typeface="Calibri"/>
                          <a:cs typeface="Calibri"/>
                        </a:rPr>
                        <a:t>a</a:t>
                      </a:r>
                      <a:r>
                        <a:rPr sz="1200" dirty="0">
                          <a:solidFill>
                            <a:srgbClr val="FFFFFF"/>
                          </a:solidFill>
                          <a:latin typeface="Calibri"/>
                          <a:cs typeface="Calibri"/>
                        </a:rPr>
                        <a:t>t</a:t>
                      </a:r>
                      <a:r>
                        <a:rPr sz="1200" spc="-5" dirty="0">
                          <a:solidFill>
                            <a:srgbClr val="FFFFFF"/>
                          </a:solidFill>
                          <a:latin typeface="Calibri"/>
                          <a:cs typeface="Calibri"/>
                        </a:rPr>
                        <a:t> </a:t>
                      </a:r>
                      <a:r>
                        <a:rPr sz="1200" dirty="0">
                          <a:solidFill>
                            <a:srgbClr val="FFFFFF"/>
                          </a:solidFill>
                          <a:latin typeface="Calibri"/>
                          <a:cs typeface="Calibri"/>
                        </a:rPr>
                        <a:t>lea</a:t>
                      </a:r>
                      <a:r>
                        <a:rPr sz="1200" spc="-15" dirty="0">
                          <a:solidFill>
                            <a:srgbClr val="FFFFFF"/>
                          </a:solidFill>
                          <a:latin typeface="Calibri"/>
                          <a:cs typeface="Calibri"/>
                        </a:rPr>
                        <a:t>s</a:t>
                      </a:r>
                      <a:r>
                        <a:rPr sz="1200" dirty="0">
                          <a:solidFill>
                            <a:srgbClr val="FFFFFF"/>
                          </a:solidFill>
                          <a:latin typeface="Calibri"/>
                          <a:cs typeface="Calibri"/>
                        </a:rPr>
                        <a:t>t</a:t>
                      </a:r>
                      <a:r>
                        <a:rPr sz="1200" spc="15" dirty="0">
                          <a:solidFill>
                            <a:srgbClr val="FFFFFF"/>
                          </a:solidFill>
                          <a:latin typeface="Calibri"/>
                          <a:cs typeface="Calibri"/>
                        </a:rPr>
                        <a:t> </a:t>
                      </a:r>
                      <a:r>
                        <a:rPr sz="1200" dirty="0">
                          <a:solidFill>
                            <a:srgbClr val="FFFFFF"/>
                          </a:solidFill>
                          <a:latin typeface="Calibri"/>
                          <a:cs typeface="Calibri"/>
                        </a:rPr>
                        <a:t>45</a:t>
                      </a:r>
                      <a:r>
                        <a:rPr sz="1200" spc="5" dirty="0">
                          <a:solidFill>
                            <a:srgbClr val="FFFFFF"/>
                          </a:solidFill>
                          <a:latin typeface="Calibri"/>
                          <a:cs typeface="Calibri"/>
                        </a:rPr>
                        <a:t> </a:t>
                      </a:r>
                      <a:r>
                        <a:rPr sz="1200" dirty="0">
                          <a:solidFill>
                            <a:srgbClr val="FFFFFF"/>
                          </a:solidFill>
                          <a:latin typeface="Calibri"/>
                          <a:cs typeface="Calibri"/>
                        </a:rPr>
                        <a:t>d</a:t>
                      </a:r>
                      <a:r>
                        <a:rPr sz="1200" spc="-25" dirty="0">
                          <a:solidFill>
                            <a:srgbClr val="FFFFFF"/>
                          </a:solidFill>
                          <a:latin typeface="Calibri"/>
                          <a:cs typeface="Calibri"/>
                        </a:rPr>
                        <a:t>a</a:t>
                      </a:r>
                      <a:r>
                        <a:rPr sz="1200" spc="-20" dirty="0">
                          <a:solidFill>
                            <a:srgbClr val="FFFFFF"/>
                          </a:solidFill>
                          <a:latin typeface="Calibri"/>
                          <a:cs typeface="Calibri"/>
                        </a:rPr>
                        <a:t>y</a:t>
                      </a:r>
                      <a:r>
                        <a:rPr sz="1200" dirty="0">
                          <a:solidFill>
                            <a:srgbClr val="FFFFFF"/>
                          </a:solidFill>
                          <a:latin typeface="Calibri"/>
                          <a:cs typeface="Calibri"/>
                        </a:rPr>
                        <a:t>s</a:t>
                      </a:r>
                      <a:r>
                        <a:rPr sz="1200" spc="-10" dirty="0">
                          <a:solidFill>
                            <a:srgbClr val="FFFFFF"/>
                          </a:solidFill>
                          <a:latin typeface="Calibri"/>
                          <a:cs typeface="Calibri"/>
                        </a:rPr>
                        <a:t> </a:t>
                      </a:r>
                      <a:r>
                        <a:rPr sz="1200" dirty="0">
                          <a:solidFill>
                            <a:srgbClr val="FFFFFF"/>
                          </a:solidFill>
                          <a:latin typeface="Calibri"/>
                          <a:cs typeface="Calibri"/>
                        </a:rPr>
                        <a:t>prior</a:t>
                      </a:r>
                      <a:r>
                        <a:rPr sz="1200" spc="-20" dirty="0">
                          <a:solidFill>
                            <a:srgbClr val="FFFFFF"/>
                          </a:solidFill>
                          <a:latin typeface="Calibri"/>
                          <a:cs typeface="Calibri"/>
                        </a:rPr>
                        <a:t> </a:t>
                      </a:r>
                      <a:r>
                        <a:rPr sz="1200" spc="-10" dirty="0">
                          <a:solidFill>
                            <a:srgbClr val="FFFFFF"/>
                          </a:solidFill>
                          <a:latin typeface="Calibri"/>
                          <a:cs typeface="Calibri"/>
                        </a:rPr>
                        <a:t>t</a:t>
                      </a:r>
                      <a:r>
                        <a:rPr sz="1200" dirty="0">
                          <a:solidFill>
                            <a:srgbClr val="FFFFFF"/>
                          </a:solidFill>
                          <a:latin typeface="Calibri"/>
                          <a:cs typeface="Calibri"/>
                        </a:rPr>
                        <a:t>o</a:t>
                      </a:r>
                      <a:r>
                        <a:rPr sz="1200" spc="-5" dirty="0">
                          <a:solidFill>
                            <a:srgbClr val="FFFFFF"/>
                          </a:solidFill>
                          <a:latin typeface="Calibri"/>
                          <a:cs typeface="Calibri"/>
                        </a:rPr>
                        <a:t> </a:t>
                      </a:r>
                      <a:r>
                        <a:rPr sz="1200" spc="-20" dirty="0">
                          <a:solidFill>
                            <a:srgbClr val="FFFFFF"/>
                          </a:solidFill>
                          <a:latin typeface="Calibri"/>
                          <a:cs typeface="Calibri"/>
                        </a:rPr>
                        <a:t>y</a:t>
                      </a:r>
                      <a:r>
                        <a:rPr sz="1200" spc="-5" dirty="0">
                          <a:solidFill>
                            <a:srgbClr val="FFFFFF"/>
                          </a:solidFill>
                          <a:latin typeface="Calibri"/>
                          <a:cs typeface="Calibri"/>
                        </a:rPr>
                        <a:t>o</a:t>
                      </a:r>
                      <a:r>
                        <a:rPr sz="1200" spc="5" dirty="0">
                          <a:solidFill>
                            <a:srgbClr val="FFFFFF"/>
                          </a:solidFill>
                          <a:latin typeface="Calibri"/>
                          <a:cs typeface="Calibri"/>
                        </a:rPr>
                        <a:t>u</a:t>
                      </a:r>
                      <a:r>
                        <a:rPr sz="1200" dirty="0">
                          <a:solidFill>
                            <a:srgbClr val="FFFFFF"/>
                          </a:solidFill>
                          <a:latin typeface="Calibri"/>
                          <a:cs typeface="Calibri"/>
                        </a:rPr>
                        <a:t>r Me</a:t>
                      </a:r>
                      <a:r>
                        <a:rPr sz="1200" spc="5" dirty="0">
                          <a:solidFill>
                            <a:srgbClr val="FFFFFF"/>
                          </a:solidFill>
                          <a:latin typeface="Calibri"/>
                          <a:cs typeface="Calibri"/>
                        </a:rPr>
                        <a:t>d</a:t>
                      </a:r>
                      <a:r>
                        <a:rPr sz="1200" dirty="0">
                          <a:solidFill>
                            <a:srgbClr val="FFFFFF"/>
                          </a:solidFill>
                          <a:latin typeface="Calibri"/>
                          <a:cs typeface="Calibri"/>
                        </a:rPr>
                        <a:t>i</a:t>
                      </a:r>
                      <a:r>
                        <a:rPr sz="1200" spc="-20" dirty="0">
                          <a:solidFill>
                            <a:srgbClr val="FFFFFF"/>
                          </a:solidFill>
                          <a:latin typeface="Calibri"/>
                          <a:cs typeface="Calibri"/>
                        </a:rPr>
                        <a:t>c</a:t>
                      </a:r>
                      <a:r>
                        <a:rPr sz="1200" dirty="0">
                          <a:solidFill>
                            <a:srgbClr val="FFFFFF"/>
                          </a:solidFill>
                          <a:latin typeface="Calibri"/>
                          <a:cs typeface="Calibri"/>
                        </a:rPr>
                        <a:t>a</a:t>
                      </a:r>
                      <a:r>
                        <a:rPr sz="1200" spc="-10" dirty="0">
                          <a:solidFill>
                            <a:srgbClr val="FFFFFF"/>
                          </a:solidFill>
                          <a:latin typeface="Calibri"/>
                          <a:cs typeface="Calibri"/>
                        </a:rPr>
                        <a:t>r</a:t>
                      </a:r>
                      <a:r>
                        <a:rPr sz="1200" dirty="0">
                          <a:solidFill>
                            <a:srgbClr val="FFFFFF"/>
                          </a:solidFill>
                          <a:latin typeface="Calibri"/>
                          <a:cs typeface="Calibri"/>
                        </a:rPr>
                        <a:t>e</a:t>
                      </a:r>
                      <a:r>
                        <a:rPr sz="1200" spc="-20" dirty="0">
                          <a:solidFill>
                            <a:srgbClr val="FFFFFF"/>
                          </a:solidFill>
                          <a:latin typeface="Calibri"/>
                          <a:cs typeface="Calibri"/>
                        </a:rPr>
                        <a:t> </a:t>
                      </a:r>
                      <a:r>
                        <a:rPr sz="1200" dirty="0">
                          <a:solidFill>
                            <a:srgbClr val="FFFFFF"/>
                          </a:solidFill>
                          <a:latin typeface="Calibri"/>
                          <a:cs typeface="Calibri"/>
                        </a:rPr>
                        <a:t>par</a:t>
                      </a:r>
                      <a:r>
                        <a:rPr sz="1200" spc="5" dirty="0">
                          <a:solidFill>
                            <a:srgbClr val="FFFFFF"/>
                          </a:solidFill>
                          <a:latin typeface="Calibri"/>
                          <a:cs typeface="Calibri"/>
                        </a:rPr>
                        <a:t>t</a:t>
                      </a:r>
                      <a:r>
                        <a:rPr sz="1200" spc="-5" dirty="0">
                          <a:solidFill>
                            <a:srgbClr val="FFFFFF"/>
                          </a:solidFill>
                          <a:latin typeface="Calibri"/>
                          <a:cs typeface="Calibri"/>
                        </a:rPr>
                        <a:t>(s</a:t>
                      </a:r>
                      <a:r>
                        <a:rPr sz="1200" dirty="0">
                          <a:solidFill>
                            <a:srgbClr val="FFFFFF"/>
                          </a:solidFill>
                          <a:latin typeface="Calibri"/>
                          <a:cs typeface="Calibri"/>
                        </a:rPr>
                        <a:t>)</a:t>
                      </a:r>
                      <a:r>
                        <a:rPr sz="1200" spc="-15" dirty="0">
                          <a:solidFill>
                            <a:srgbClr val="FFFFFF"/>
                          </a:solidFill>
                          <a:latin typeface="Calibri"/>
                          <a:cs typeface="Calibri"/>
                        </a:rPr>
                        <a:t> </a:t>
                      </a:r>
                      <a:r>
                        <a:rPr sz="1200" dirty="0">
                          <a:solidFill>
                            <a:srgbClr val="FFFFFF"/>
                          </a:solidFill>
                          <a:latin typeface="Calibri"/>
                          <a:cs typeface="Calibri"/>
                        </a:rPr>
                        <a:t>A</a:t>
                      </a:r>
                      <a:r>
                        <a:rPr sz="1200" spc="5" dirty="0">
                          <a:solidFill>
                            <a:srgbClr val="FFFFFF"/>
                          </a:solidFill>
                          <a:latin typeface="Calibri"/>
                          <a:cs typeface="Calibri"/>
                        </a:rPr>
                        <a:t> </a:t>
                      </a:r>
                      <a:r>
                        <a:rPr sz="1200" dirty="0">
                          <a:solidFill>
                            <a:srgbClr val="FFFFFF"/>
                          </a:solidFill>
                          <a:latin typeface="Calibri"/>
                          <a:cs typeface="Calibri"/>
                        </a:rPr>
                        <a:t>a</a:t>
                      </a:r>
                      <a:r>
                        <a:rPr sz="1200" spc="5" dirty="0">
                          <a:solidFill>
                            <a:srgbClr val="FFFFFF"/>
                          </a:solidFill>
                          <a:latin typeface="Calibri"/>
                          <a:cs typeface="Calibri"/>
                        </a:rPr>
                        <a:t>n</a:t>
                      </a:r>
                      <a:r>
                        <a:rPr sz="1200" dirty="0">
                          <a:solidFill>
                            <a:srgbClr val="FFFFFF"/>
                          </a:solidFill>
                          <a:latin typeface="Calibri"/>
                          <a:cs typeface="Calibri"/>
                        </a:rPr>
                        <a:t>d</a:t>
                      </a:r>
                      <a:r>
                        <a:rPr sz="1200" spc="-20" dirty="0">
                          <a:solidFill>
                            <a:srgbClr val="FFFFFF"/>
                          </a:solidFill>
                          <a:latin typeface="Calibri"/>
                          <a:cs typeface="Calibri"/>
                        </a:rPr>
                        <a:t>/</a:t>
                      </a:r>
                      <a:r>
                        <a:rPr sz="1200" spc="-5" dirty="0">
                          <a:solidFill>
                            <a:srgbClr val="FFFFFF"/>
                          </a:solidFill>
                          <a:latin typeface="Calibri"/>
                          <a:cs typeface="Calibri"/>
                        </a:rPr>
                        <a:t>o</a:t>
                      </a:r>
                      <a:r>
                        <a:rPr sz="1200" dirty="0">
                          <a:solidFill>
                            <a:srgbClr val="FFFFFF"/>
                          </a:solidFill>
                          <a:latin typeface="Calibri"/>
                          <a:cs typeface="Calibri"/>
                        </a:rPr>
                        <a:t>r</a:t>
                      </a:r>
                      <a:r>
                        <a:rPr sz="1200" spc="-30" dirty="0">
                          <a:solidFill>
                            <a:srgbClr val="FFFFFF"/>
                          </a:solidFill>
                          <a:latin typeface="Calibri"/>
                          <a:cs typeface="Calibri"/>
                        </a:rPr>
                        <a:t> </a:t>
                      </a:r>
                      <a:r>
                        <a:rPr sz="1200" dirty="0">
                          <a:solidFill>
                            <a:srgbClr val="FFFFFF"/>
                          </a:solidFill>
                          <a:latin typeface="Calibri"/>
                          <a:cs typeface="Calibri"/>
                        </a:rPr>
                        <a:t>B </a:t>
                      </a:r>
                      <a:r>
                        <a:rPr sz="1200" spc="-10" dirty="0">
                          <a:solidFill>
                            <a:srgbClr val="FFFFFF"/>
                          </a:solidFill>
                          <a:latin typeface="Calibri"/>
                          <a:cs typeface="Calibri"/>
                        </a:rPr>
                        <a:t>ef</a:t>
                      </a:r>
                      <a:r>
                        <a:rPr sz="1200" spc="-20" dirty="0">
                          <a:solidFill>
                            <a:srgbClr val="FFFFFF"/>
                          </a:solidFill>
                          <a:latin typeface="Calibri"/>
                          <a:cs typeface="Calibri"/>
                        </a:rPr>
                        <a:t>f</a:t>
                      </a:r>
                      <a:r>
                        <a:rPr sz="1200" dirty="0">
                          <a:solidFill>
                            <a:srgbClr val="FFFFFF"/>
                          </a:solidFill>
                          <a:latin typeface="Calibri"/>
                          <a:cs typeface="Calibri"/>
                        </a:rPr>
                        <a:t>ecti</a:t>
                      </a:r>
                      <a:r>
                        <a:rPr sz="1200" spc="-15" dirty="0">
                          <a:solidFill>
                            <a:srgbClr val="FFFFFF"/>
                          </a:solidFill>
                          <a:latin typeface="Calibri"/>
                          <a:cs typeface="Calibri"/>
                        </a:rPr>
                        <a:t>v</a:t>
                      </a:r>
                      <a:r>
                        <a:rPr sz="1200" dirty="0">
                          <a:solidFill>
                            <a:srgbClr val="FFFFFF"/>
                          </a:solidFill>
                          <a:latin typeface="Calibri"/>
                          <a:cs typeface="Calibri"/>
                        </a:rPr>
                        <a:t>e</a:t>
                      </a:r>
                      <a:r>
                        <a:rPr sz="1200" spc="-20" dirty="0">
                          <a:solidFill>
                            <a:srgbClr val="FFFFFF"/>
                          </a:solidFill>
                          <a:latin typeface="Calibri"/>
                          <a:cs typeface="Calibri"/>
                        </a:rPr>
                        <a:t> </a:t>
                      </a:r>
                      <a:r>
                        <a:rPr sz="1200" dirty="0">
                          <a:solidFill>
                            <a:srgbClr val="FFFFFF"/>
                          </a:solidFill>
                          <a:latin typeface="Calibri"/>
                          <a:cs typeface="Calibri"/>
                        </a:rPr>
                        <a:t>d</a:t>
                      </a:r>
                      <a:r>
                        <a:rPr sz="1200" spc="-15" dirty="0">
                          <a:solidFill>
                            <a:srgbClr val="FFFFFF"/>
                          </a:solidFill>
                          <a:latin typeface="Calibri"/>
                          <a:cs typeface="Calibri"/>
                        </a:rPr>
                        <a:t>a</a:t>
                      </a:r>
                      <a:r>
                        <a:rPr sz="1200" spc="-10" dirty="0">
                          <a:solidFill>
                            <a:srgbClr val="FFFFFF"/>
                          </a:solidFill>
                          <a:latin typeface="Calibri"/>
                          <a:cs typeface="Calibri"/>
                        </a:rPr>
                        <a:t>t</a:t>
                      </a:r>
                      <a:r>
                        <a:rPr sz="1200" dirty="0">
                          <a:solidFill>
                            <a:srgbClr val="FFFFFF"/>
                          </a:solidFill>
                          <a:latin typeface="Calibri"/>
                          <a:cs typeface="Calibri"/>
                        </a:rPr>
                        <a:t>e.</a:t>
                      </a:r>
                      <a:endParaRPr sz="12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3A70"/>
                    </a:solidFill>
                  </a:tcPr>
                </a:tc>
                <a:tc>
                  <a:txBody>
                    <a:bodyPr/>
                    <a:lstStyle/>
                    <a:p>
                      <a:pPr marL="85725" marR="328295">
                        <a:lnSpc>
                          <a:spcPct val="100000"/>
                        </a:lnSpc>
                      </a:pPr>
                      <a:r>
                        <a:rPr sz="1200" spc="-5" dirty="0">
                          <a:solidFill>
                            <a:srgbClr val="FFFFFF"/>
                          </a:solidFill>
                          <a:latin typeface="Calibri"/>
                          <a:cs typeface="Calibri"/>
                        </a:rPr>
                        <a:t>S</a:t>
                      </a:r>
                      <a:r>
                        <a:rPr sz="1200" spc="5" dirty="0">
                          <a:solidFill>
                            <a:srgbClr val="FFFFFF"/>
                          </a:solidFill>
                          <a:latin typeface="Calibri"/>
                          <a:cs typeface="Calibri"/>
                        </a:rPr>
                        <a:t>u</a:t>
                      </a:r>
                      <a:r>
                        <a:rPr sz="1200" dirty="0">
                          <a:solidFill>
                            <a:srgbClr val="FFFFFF"/>
                          </a:solidFill>
                          <a:latin typeface="Calibri"/>
                          <a:cs typeface="Calibri"/>
                        </a:rPr>
                        <a:t>bmit</a:t>
                      </a:r>
                      <a:r>
                        <a:rPr sz="1200" spc="-25" dirty="0">
                          <a:solidFill>
                            <a:srgbClr val="FFFFFF"/>
                          </a:solidFill>
                          <a:latin typeface="Calibri"/>
                          <a:cs typeface="Calibri"/>
                        </a:rPr>
                        <a:t> </a:t>
                      </a:r>
                      <a:r>
                        <a:rPr sz="1200" dirty="0">
                          <a:solidFill>
                            <a:srgbClr val="FFFFFF"/>
                          </a:solidFill>
                          <a:latin typeface="Calibri"/>
                          <a:cs typeface="Calibri"/>
                        </a:rPr>
                        <a:t>an</a:t>
                      </a:r>
                      <a:r>
                        <a:rPr sz="1200" spc="-5" dirty="0">
                          <a:solidFill>
                            <a:srgbClr val="FFFFFF"/>
                          </a:solidFill>
                          <a:latin typeface="Calibri"/>
                          <a:cs typeface="Calibri"/>
                        </a:rPr>
                        <a:t> </a:t>
                      </a:r>
                      <a:r>
                        <a:rPr sz="1200" dirty="0">
                          <a:solidFill>
                            <a:srgbClr val="FFFFFF"/>
                          </a:solidFill>
                          <a:latin typeface="Calibri"/>
                          <a:cs typeface="Calibri"/>
                        </a:rPr>
                        <a:t>e</a:t>
                      </a:r>
                      <a:r>
                        <a:rPr sz="1200" spc="5" dirty="0">
                          <a:solidFill>
                            <a:srgbClr val="FFFFFF"/>
                          </a:solidFill>
                          <a:latin typeface="Calibri"/>
                          <a:cs typeface="Calibri"/>
                        </a:rPr>
                        <a:t>n</a:t>
                      </a:r>
                      <a:r>
                        <a:rPr sz="1200" spc="-25" dirty="0">
                          <a:solidFill>
                            <a:srgbClr val="FFFFFF"/>
                          </a:solidFill>
                          <a:latin typeface="Calibri"/>
                          <a:cs typeface="Calibri"/>
                        </a:rPr>
                        <a:t>r</a:t>
                      </a:r>
                      <a:r>
                        <a:rPr sz="1200" spc="-5" dirty="0">
                          <a:solidFill>
                            <a:srgbClr val="FFFFFF"/>
                          </a:solidFill>
                          <a:latin typeface="Calibri"/>
                          <a:cs typeface="Calibri"/>
                        </a:rPr>
                        <a:t>oll</a:t>
                      </a:r>
                      <a:r>
                        <a:rPr sz="1200" spc="5" dirty="0">
                          <a:solidFill>
                            <a:srgbClr val="FFFFFF"/>
                          </a:solidFill>
                          <a:latin typeface="Calibri"/>
                          <a:cs typeface="Calibri"/>
                        </a:rPr>
                        <a:t>m</a:t>
                      </a:r>
                      <a:r>
                        <a:rPr sz="1200" dirty="0">
                          <a:solidFill>
                            <a:srgbClr val="FFFFFF"/>
                          </a:solidFill>
                          <a:latin typeface="Calibri"/>
                          <a:cs typeface="Calibri"/>
                        </a:rPr>
                        <a:t>e</a:t>
                      </a:r>
                      <a:r>
                        <a:rPr sz="1200" spc="-5" dirty="0">
                          <a:solidFill>
                            <a:srgbClr val="FFFFFF"/>
                          </a:solidFill>
                          <a:latin typeface="Calibri"/>
                          <a:cs typeface="Calibri"/>
                        </a:rPr>
                        <a:t>n</a:t>
                      </a:r>
                      <a:r>
                        <a:rPr sz="1200" dirty="0">
                          <a:solidFill>
                            <a:srgbClr val="FFFFFF"/>
                          </a:solidFill>
                          <a:latin typeface="Calibri"/>
                          <a:cs typeface="Calibri"/>
                        </a:rPr>
                        <a:t>t</a:t>
                      </a:r>
                      <a:r>
                        <a:rPr sz="1200" spc="-15" dirty="0">
                          <a:solidFill>
                            <a:srgbClr val="FFFFFF"/>
                          </a:solidFill>
                          <a:latin typeface="Calibri"/>
                          <a:cs typeface="Calibri"/>
                        </a:rPr>
                        <a:t> </a:t>
                      </a:r>
                      <a:r>
                        <a:rPr sz="1200" spc="-20" dirty="0">
                          <a:solidFill>
                            <a:srgbClr val="FFFFFF"/>
                          </a:solidFill>
                          <a:latin typeface="Calibri"/>
                          <a:cs typeface="Calibri"/>
                        </a:rPr>
                        <a:t>f</a:t>
                      </a:r>
                      <a:r>
                        <a:rPr sz="1200" spc="-5" dirty="0">
                          <a:solidFill>
                            <a:srgbClr val="FFFFFF"/>
                          </a:solidFill>
                          <a:latin typeface="Calibri"/>
                          <a:cs typeface="Calibri"/>
                        </a:rPr>
                        <a:t>o</a:t>
                      </a:r>
                      <a:r>
                        <a:rPr sz="1200" dirty="0">
                          <a:solidFill>
                            <a:srgbClr val="FFFFFF"/>
                          </a:solidFill>
                          <a:latin typeface="Calibri"/>
                          <a:cs typeface="Calibri"/>
                        </a:rPr>
                        <a:t>rm</a:t>
                      </a:r>
                      <a:r>
                        <a:rPr sz="1200" spc="-20" dirty="0">
                          <a:solidFill>
                            <a:srgbClr val="FFFFFF"/>
                          </a:solidFill>
                          <a:latin typeface="Calibri"/>
                          <a:cs typeface="Calibri"/>
                        </a:rPr>
                        <a:t> </a:t>
                      </a:r>
                      <a:r>
                        <a:rPr sz="1200" dirty="0">
                          <a:solidFill>
                            <a:srgbClr val="FFFFFF"/>
                          </a:solidFill>
                          <a:latin typeface="Calibri"/>
                          <a:cs typeface="Calibri"/>
                        </a:rPr>
                        <a:t>by A</a:t>
                      </a:r>
                      <a:r>
                        <a:rPr sz="1200" spc="5" dirty="0">
                          <a:solidFill>
                            <a:srgbClr val="FFFFFF"/>
                          </a:solidFill>
                          <a:latin typeface="Calibri"/>
                          <a:cs typeface="Calibri"/>
                        </a:rPr>
                        <a:t>u</a:t>
                      </a:r>
                      <a:r>
                        <a:rPr sz="1200" dirty="0">
                          <a:solidFill>
                            <a:srgbClr val="FFFFFF"/>
                          </a:solidFill>
                          <a:latin typeface="Calibri"/>
                          <a:cs typeface="Calibri"/>
                        </a:rPr>
                        <a:t>gu</a:t>
                      </a:r>
                      <a:r>
                        <a:rPr sz="1200" spc="-15" dirty="0">
                          <a:solidFill>
                            <a:srgbClr val="FFFFFF"/>
                          </a:solidFill>
                          <a:latin typeface="Calibri"/>
                          <a:cs typeface="Calibri"/>
                        </a:rPr>
                        <a:t>s</a:t>
                      </a:r>
                      <a:r>
                        <a:rPr sz="1200" dirty="0">
                          <a:solidFill>
                            <a:srgbClr val="FFFFFF"/>
                          </a:solidFill>
                          <a:latin typeface="Calibri"/>
                          <a:cs typeface="Calibri"/>
                        </a:rPr>
                        <a:t>t</a:t>
                      </a:r>
                      <a:r>
                        <a:rPr sz="1200" spc="-15" dirty="0">
                          <a:solidFill>
                            <a:srgbClr val="FFFFFF"/>
                          </a:solidFill>
                          <a:latin typeface="Calibri"/>
                          <a:cs typeface="Calibri"/>
                        </a:rPr>
                        <a:t> </a:t>
                      </a:r>
                      <a:r>
                        <a:rPr sz="1200" dirty="0">
                          <a:solidFill>
                            <a:srgbClr val="FFFFFF"/>
                          </a:solidFill>
                          <a:latin typeface="Calibri"/>
                          <a:cs typeface="Calibri"/>
                        </a:rPr>
                        <a:t>1</a:t>
                      </a:r>
                      <a:r>
                        <a:rPr sz="1200" spc="10" dirty="0">
                          <a:solidFill>
                            <a:srgbClr val="FFFFFF"/>
                          </a:solidFill>
                          <a:latin typeface="Calibri"/>
                          <a:cs typeface="Calibri"/>
                        </a:rPr>
                        <a:t>5</a:t>
                      </a:r>
                      <a:r>
                        <a:rPr sz="1200" spc="-15" baseline="24305" dirty="0">
                          <a:solidFill>
                            <a:srgbClr val="FFFFFF"/>
                          </a:solidFill>
                          <a:latin typeface="Calibri"/>
                          <a:cs typeface="Calibri"/>
                        </a:rPr>
                        <a:t>t</a:t>
                      </a:r>
                      <a:r>
                        <a:rPr sz="1200" spc="-7" baseline="24305" dirty="0">
                          <a:solidFill>
                            <a:srgbClr val="FFFFFF"/>
                          </a:solidFill>
                          <a:latin typeface="Calibri"/>
                          <a:cs typeface="Calibri"/>
                        </a:rPr>
                        <a:t>h</a:t>
                      </a:r>
                      <a:r>
                        <a:rPr sz="1200" baseline="24305" dirty="0">
                          <a:solidFill>
                            <a:srgbClr val="FFFFFF"/>
                          </a:solidFill>
                          <a:latin typeface="Calibri"/>
                          <a:cs typeface="Calibri"/>
                        </a:rPr>
                        <a:t>* </a:t>
                      </a:r>
                      <a:r>
                        <a:rPr sz="1200" spc="-120" baseline="24305" dirty="0">
                          <a:solidFill>
                            <a:srgbClr val="FFFFFF"/>
                          </a:solidFill>
                          <a:latin typeface="Calibri"/>
                          <a:cs typeface="Calibri"/>
                        </a:rPr>
                        <a:t> </a:t>
                      </a:r>
                      <a:r>
                        <a:rPr sz="1200" spc="-20" dirty="0">
                          <a:solidFill>
                            <a:srgbClr val="FFFFFF"/>
                          </a:solidFill>
                          <a:latin typeface="Calibri"/>
                          <a:cs typeface="Calibri"/>
                        </a:rPr>
                        <a:t>f</a:t>
                      </a:r>
                      <a:r>
                        <a:rPr sz="1200" spc="-5" dirty="0">
                          <a:solidFill>
                            <a:srgbClr val="FFFFFF"/>
                          </a:solidFill>
                          <a:latin typeface="Calibri"/>
                          <a:cs typeface="Calibri"/>
                        </a:rPr>
                        <a:t>o</a:t>
                      </a:r>
                      <a:r>
                        <a:rPr sz="1200" dirty="0">
                          <a:solidFill>
                            <a:srgbClr val="FFFFFF"/>
                          </a:solidFill>
                          <a:latin typeface="Calibri"/>
                          <a:cs typeface="Calibri"/>
                        </a:rPr>
                        <a:t>r</a:t>
                      </a:r>
                      <a:r>
                        <a:rPr sz="1200" spc="-20" dirty="0">
                          <a:solidFill>
                            <a:srgbClr val="FFFFFF"/>
                          </a:solidFill>
                          <a:latin typeface="Calibri"/>
                          <a:cs typeface="Calibri"/>
                        </a:rPr>
                        <a:t> </a:t>
                      </a:r>
                      <a:r>
                        <a:rPr sz="1200" dirty="0">
                          <a:solidFill>
                            <a:srgbClr val="FFFFFF"/>
                          </a:solidFill>
                          <a:latin typeface="Calibri"/>
                          <a:cs typeface="Calibri"/>
                        </a:rPr>
                        <a:t>an</a:t>
                      </a:r>
                      <a:r>
                        <a:rPr sz="1200" spc="-5" dirty="0">
                          <a:solidFill>
                            <a:srgbClr val="FFFFFF"/>
                          </a:solidFill>
                          <a:latin typeface="Calibri"/>
                          <a:cs typeface="Calibri"/>
                        </a:rPr>
                        <a:t> O</a:t>
                      </a:r>
                      <a:r>
                        <a:rPr sz="1200" spc="-10" dirty="0">
                          <a:solidFill>
                            <a:srgbClr val="FFFFFF"/>
                          </a:solidFill>
                          <a:latin typeface="Calibri"/>
                          <a:cs typeface="Calibri"/>
                        </a:rPr>
                        <a:t>ct</a:t>
                      </a:r>
                      <a:r>
                        <a:rPr sz="1200" spc="-5" dirty="0">
                          <a:solidFill>
                            <a:srgbClr val="FFFFFF"/>
                          </a:solidFill>
                          <a:latin typeface="Calibri"/>
                          <a:cs typeface="Calibri"/>
                        </a:rPr>
                        <a:t>o</a:t>
                      </a:r>
                      <a:r>
                        <a:rPr sz="1200" spc="5" dirty="0">
                          <a:solidFill>
                            <a:srgbClr val="FFFFFF"/>
                          </a:solidFill>
                          <a:latin typeface="Calibri"/>
                          <a:cs typeface="Calibri"/>
                        </a:rPr>
                        <a:t>b</a:t>
                      </a:r>
                      <a:r>
                        <a:rPr sz="1200" dirty="0">
                          <a:solidFill>
                            <a:srgbClr val="FFFFFF"/>
                          </a:solidFill>
                          <a:latin typeface="Calibri"/>
                          <a:cs typeface="Calibri"/>
                        </a:rPr>
                        <a:t>er</a:t>
                      </a:r>
                      <a:r>
                        <a:rPr sz="1200" spc="-5" dirty="0">
                          <a:solidFill>
                            <a:srgbClr val="FFFFFF"/>
                          </a:solidFill>
                          <a:latin typeface="Calibri"/>
                          <a:cs typeface="Calibri"/>
                        </a:rPr>
                        <a:t> </a:t>
                      </a:r>
                      <a:r>
                        <a:rPr sz="1200" spc="5" dirty="0">
                          <a:solidFill>
                            <a:srgbClr val="FFFFFF"/>
                          </a:solidFill>
                          <a:latin typeface="Calibri"/>
                          <a:cs typeface="Calibri"/>
                        </a:rPr>
                        <a:t>1</a:t>
                      </a:r>
                      <a:r>
                        <a:rPr sz="1200" spc="-22" baseline="24305" dirty="0">
                          <a:solidFill>
                            <a:srgbClr val="FFFFFF"/>
                          </a:solidFill>
                          <a:latin typeface="Calibri"/>
                          <a:cs typeface="Calibri"/>
                        </a:rPr>
                        <a:t>st </a:t>
                      </a:r>
                      <a:r>
                        <a:rPr sz="1200" spc="-10" dirty="0">
                          <a:solidFill>
                            <a:srgbClr val="FFFFFF"/>
                          </a:solidFill>
                          <a:latin typeface="Calibri"/>
                          <a:cs typeface="Calibri"/>
                        </a:rPr>
                        <a:t>ef</a:t>
                      </a:r>
                      <a:r>
                        <a:rPr sz="1200" spc="-20" dirty="0">
                          <a:solidFill>
                            <a:srgbClr val="FFFFFF"/>
                          </a:solidFill>
                          <a:latin typeface="Calibri"/>
                          <a:cs typeface="Calibri"/>
                        </a:rPr>
                        <a:t>f</a:t>
                      </a:r>
                      <a:r>
                        <a:rPr sz="1200" dirty="0">
                          <a:solidFill>
                            <a:srgbClr val="FFFFFF"/>
                          </a:solidFill>
                          <a:latin typeface="Calibri"/>
                          <a:cs typeface="Calibri"/>
                        </a:rPr>
                        <a:t>ecti</a:t>
                      </a:r>
                      <a:r>
                        <a:rPr sz="1200" spc="-15" dirty="0">
                          <a:solidFill>
                            <a:srgbClr val="FFFFFF"/>
                          </a:solidFill>
                          <a:latin typeface="Calibri"/>
                          <a:cs typeface="Calibri"/>
                        </a:rPr>
                        <a:t>v</a:t>
                      </a:r>
                      <a:r>
                        <a:rPr sz="1200" dirty="0">
                          <a:solidFill>
                            <a:srgbClr val="FFFFFF"/>
                          </a:solidFill>
                          <a:latin typeface="Calibri"/>
                          <a:cs typeface="Calibri"/>
                        </a:rPr>
                        <a:t>e</a:t>
                      </a:r>
                      <a:r>
                        <a:rPr sz="1200" spc="-20" dirty="0">
                          <a:solidFill>
                            <a:srgbClr val="FFFFFF"/>
                          </a:solidFill>
                          <a:latin typeface="Calibri"/>
                          <a:cs typeface="Calibri"/>
                        </a:rPr>
                        <a:t> </a:t>
                      </a:r>
                      <a:r>
                        <a:rPr sz="1200" dirty="0">
                          <a:solidFill>
                            <a:srgbClr val="FFFFFF"/>
                          </a:solidFill>
                          <a:latin typeface="Calibri"/>
                          <a:cs typeface="Calibri"/>
                        </a:rPr>
                        <a:t>d</a:t>
                      </a:r>
                      <a:r>
                        <a:rPr sz="1200" spc="-15" dirty="0">
                          <a:solidFill>
                            <a:srgbClr val="FFFFFF"/>
                          </a:solidFill>
                          <a:latin typeface="Calibri"/>
                          <a:cs typeface="Calibri"/>
                        </a:rPr>
                        <a:t>a</a:t>
                      </a:r>
                      <a:r>
                        <a:rPr sz="1200" spc="-10" dirty="0">
                          <a:solidFill>
                            <a:srgbClr val="FFFFFF"/>
                          </a:solidFill>
                          <a:latin typeface="Calibri"/>
                          <a:cs typeface="Calibri"/>
                        </a:rPr>
                        <a:t>t</a:t>
                      </a:r>
                      <a:r>
                        <a:rPr sz="1200" dirty="0">
                          <a:solidFill>
                            <a:srgbClr val="FFFFFF"/>
                          </a:solidFill>
                          <a:latin typeface="Calibri"/>
                          <a:cs typeface="Calibri"/>
                        </a:rPr>
                        <a:t>e</a:t>
                      </a:r>
                      <a:r>
                        <a:rPr sz="1200" spc="-20" dirty="0">
                          <a:solidFill>
                            <a:srgbClr val="FFFFFF"/>
                          </a:solidFill>
                          <a:latin typeface="Calibri"/>
                          <a:cs typeface="Calibri"/>
                        </a:rPr>
                        <a:t> </a:t>
                      </a:r>
                      <a:r>
                        <a:rPr sz="1200" dirty="0">
                          <a:solidFill>
                            <a:srgbClr val="FFFFFF"/>
                          </a:solidFill>
                          <a:latin typeface="Calibri"/>
                          <a:cs typeface="Calibri"/>
                        </a:rPr>
                        <a:t>duri</a:t>
                      </a:r>
                      <a:r>
                        <a:rPr sz="1200" spc="5" dirty="0">
                          <a:solidFill>
                            <a:srgbClr val="FFFFFF"/>
                          </a:solidFill>
                          <a:latin typeface="Calibri"/>
                          <a:cs typeface="Calibri"/>
                        </a:rPr>
                        <a:t>n</a:t>
                      </a:r>
                      <a:r>
                        <a:rPr sz="1200" dirty="0">
                          <a:solidFill>
                            <a:srgbClr val="FFFFFF"/>
                          </a:solidFill>
                          <a:latin typeface="Calibri"/>
                          <a:cs typeface="Calibri"/>
                        </a:rPr>
                        <a:t>g</a:t>
                      </a:r>
                      <a:r>
                        <a:rPr sz="1200" spc="-45" dirty="0">
                          <a:solidFill>
                            <a:srgbClr val="FFFFFF"/>
                          </a:solidFill>
                          <a:latin typeface="Calibri"/>
                          <a:cs typeface="Calibri"/>
                        </a:rPr>
                        <a:t> </a:t>
                      </a:r>
                      <a:r>
                        <a:rPr sz="1200" dirty="0">
                          <a:solidFill>
                            <a:srgbClr val="FFFFFF"/>
                          </a:solidFill>
                          <a:latin typeface="Calibri"/>
                          <a:cs typeface="Calibri"/>
                        </a:rPr>
                        <a:t>the</a:t>
                      </a:r>
                      <a:r>
                        <a:rPr sz="1200" spc="-5" dirty="0">
                          <a:solidFill>
                            <a:srgbClr val="FFFFFF"/>
                          </a:solidFill>
                          <a:latin typeface="Calibri"/>
                          <a:cs typeface="Calibri"/>
                        </a:rPr>
                        <a:t> </a:t>
                      </a:r>
                      <a:r>
                        <a:rPr sz="1200" dirty="0">
                          <a:solidFill>
                            <a:srgbClr val="FFFFFF"/>
                          </a:solidFill>
                          <a:latin typeface="Calibri"/>
                          <a:cs typeface="Calibri"/>
                        </a:rPr>
                        <a:t>a</a:t>
                      </a:r>
                      <a:r>
                        <a:rPr sz="1200" spc="5" dirty="0">
                          <a:solidFill>
                            <a:srgbClr val="FFFFFF"/>
                          </a:solidFill>
                          <a:latin typeface="Calibri"/>
                          <a:cs typeface="Calibri"/>
                        </a:rPr>
                        <a:t>n</a:t>
                      </a:r>
                      <a:r>
                        <a:rPr sz="1200" dirty="0">
                          <a:solidFill>
                            <a:srgbClr val="FFFFFF"/>
                          </a:solidFill>
                          <a:latin typeface="Calibri"/>
                          <a:cs typeface="Calibri"/>
                        </a:rPr>
                        <a:t>nual </a:t>
                      </a:r>
                      <a:r>
                        <a:rPr sz="1200" spc="-10" dirty="0">
                          <a:solidFill>
                            <a:srgbClr val="FFFFFF"/>
                          </a:solidFill>
                          <a:latin typeface="Calibri"/>
                          <a:cs typeface="Calibri"/>
                        </a:rPr>
                        <a:t>“</a:t>
                      </a:r>
                      <a:r>
                        <a:rPr sz="1200" dirty="0">
                          <a:solidFill>
                            <a:srgbClr val="FFFFFF"/>
                          </a:solidFill>
                          <a:latin typeface="Calibri"/>
                          <a:cs typeface="Calibri"/>
                        </a:rPr>
                        <a:t>Open</a:t>
                      </a:r>
                      <a:r>
                        <a:rPr sz="1200" spc="-15" dirty="0">
                          <a:solidFill>
                            <a:srgbClr val="FFFFFF"/>
                          </a:solidFill>
                          <a:latin typeface="Calibri"/>
                          <a:cs typeface="Calibri"/>
                        </a:rPr>
                        <a:t> </a:t>
                      </a:r>
                      <a:r>
                        <a:rPr sz="1200" dirty="0">
                          <a:solidFill>
                            <a:srgbClr val="FFFFFF"/>
                          </a:solidFill>
                          <a:latin typeface="Calibri"/>
                          <a:cs typeface="Calibri"/>
                        </a:rPr>
                        <a:t>E</a:t>
                      </a:r>
                      <a:r>
                        <a:rPr sz="1200" spc="5" dirty="0">
                          <a:solidFill>
                            <a:srgbClr val="FFFFFF"/>
                          </a:solidFill>
                          <a:latin typeface="Calibri"/>
                          <a:cs typeface="Calibri"/>
                        </a:rPr>
                        <a:t>n</a:t>
                      </a:r>
                      <a:r>
                        <a:rPr sz="1200" spc="-25" dirty="0">
                          <a:solidFill>
                            <a:srgbClr val="FFFFFF"/>
                          </a:solidFill>
                          <a:latin typeface="Calibri"/>
                          <a:cs typeface="Calibri"/>
                        </a:rPr>
                        <a:t>r</a:t>
                      </a:r>
                      <a:r>
                        <a:rPr sz="1200" dirty="0">
                          <a:solidFill>
                            <a:srgbClr val="FFFFFF"/>
                          </a:solidFill>
                          <a:latin typeface="Calibri"/>
                          <a:cs typeface="Calibri"/>
                        </a:rPr>
                        <a:t>ollme</a:t>
                      </a:r>
                      <a:r>
                        <a:rPr sz="1200" spc="-5" dirty="0">
                          <a:solidFill>
                            <a:srgbClr val="FFFFFF"/>
                          </a:solidFill>
                          <a:latin typeface="Calibri"/>
                          <a:cs typeface="Calibri"/>
                        </a:rPr>
                        <a:t>n</a:t>
                      </a:r>
                      <a:r>
                        <a:rPr sz="1200" spc="40" dirty="0">
                          <a:solidFill>
                            <a:srgbClr val="FFFFFF"/>
                          </a:solidFill>
                          <a:latin typeface="Calibri"/>
                          <a:cs typeface="Calibri"/>
                        </a:rPr>
                        <a:t>t</a:t>
                      </a:r>
                      <a:r>
                        <a:rPr sz="1200" dirty="0">
                          <a:solidFill>
                            <a:srgbClr val="FFFFFF"/>
                          </a:solidFill>
                          <a:latin typeface="Calibri"/>
                          <a:cs typeface="Calibri"/>
                        </a:rPr>
                        <a:t>”</a:t>
                      </a:r>
                      <a:r>
                        <a:rPr sz="1200" spc="-20" dirty="0">
                          <a:solidFill>
                            <a:srgbClr val="FFFFFF"/>
                          </a:solidFill>
                          <a:latin typeface="Calibri"/>
                          <a:cs typeface="Calibri"/>
                        </a:rPr>
                        <a:t> </a:t>
                      </a:r>
                      <a:r>
                        <a:rPr sz="1200" dirty="0">
                          <a:solidFill>
                            <a:srgbClr val="FFFFFF"/>
                          </a:solidFill>
                          <a:latin typeface="Calibri"/>
                          <a:cs typeface="Calibri"/>
                        </a:rPr>
                        <a:t>perio</a:t>
                      </a:r>
                      <a:r>
                        <a:rPr sz="1200" spc="5" dirty="0">
                          <a:solidFill>
                            <a:srgbClr val="FFFFFF"/>
                          </a:solidFill>
                          <a:latin typeface="Calibri"/>
                          <a:cs typeface="Calibri"/>
                        </a:rPr>
                        <a:t>d</a:t>
                      </a:r>
                      <a:r>
                        <a:rPr sz="1200" dirty="0">
                          <a:solidFill>
                            <a:srgbClr val="FFFFFF"/>
                          </a:solidFill>
                          <a:latin typeface="Calibri"/>
                          <a:cs typeface="Calibri"/>
                        </a:rPr>
                        <a:t>.</a:t>
                      </a:r>
                      <a:endParaRPr sz="1200" dirty="0">
                        <a:latin typeface="Calibri"/>
                        <a:cs typeface="Calibri"/>
                      </a:endParaRPr>
                    </a:p>
                    <a:p>
                      <a:pPr marL="85725" marR="328295">
                        <a:lnSpc>
                          <a:spcPct val="100000"/>
                        </a:lnSpc>
                      </a:pPr>
                      <a:r>
                        <a:rPr sz="1200" spc="-5" dirty="0">
                          <a:solidFill>
                            <a:srgbClr val="FFFFFF"/>
                          </a:solidFill>
                          <a:latin typeface="Calibri"/>
                          <a:cs typeface="Calibri"/>
                        </a:rPr>
                        <a:t>E</a:t>
                      </a:r>
                      <a:r>
                        <a:rPr sz="1200" spc="5" dirty="0">
                          <a:solidFill>
                            <a:srgbClr val="FFFFFF"/>
                          </a:solidFill>
                          <a:latin typeface="Calibri"/>
                          <a:cs typeface="Calibri"/>
                        </a:rPr>
                        <a:t>n</a:t>
                      </a:r>
                      <a:r>
                        <a:rPr sz="1200" spc="-25" dirty="0">
                          <a:solidFill>
                            <a:srgbClr val="FFFFFF"/>
                          </a:solidFill>
                          <a:latin typeface="Calibri"/>
                          <a:cs typeface="Calibri"/>
                        </a:rPr>
                        <a:t>r</a:t>
                      </a:r>
                      <a:r>
                        <a:rPr sz="1200" spc="-5" dirty="0">
                          <a:solidFill>
                            <a:srgbClr val="FFFFFF"/>
                          </a:solidFill>
                          <a:latin typeface="Calibri"/>
                          <a:cs typeface="Calibri"/>
                        </a:rPr>
                        <a:t>oll</a:t>
                      </a:r>
                      <a:r>
                        <a:rPr sz="1200" spc="5" dirty="0">
                          <a:solidFill>
                            <a:srgbClr val="FFFFFF"/>
                          </a:solidFill>
                          <a:latin typeface="Calibri"/>
                          <a:cs typeface="Calibri"/>
                        </a:rPr>
                        <a:t>m</a:t>
                      </a:r>
                      <a:r>
                        <a:rPr sz="1200" dirty="0">
                          <a:solidFill>
                            <a:srgbClr val="FFFFFF"/>
                          </a:solidFill>
                          <a:latin typeface="Calibri"/>
                          <a:cs typeface="Calibri"/>
                        </a:rPr>
                        <a:t>e</a:t>
                      </a:r>
                      <a:r>
                        <a:rPr sz="1200" spc="-5" dirty="0">
                          <a:solidFill>
                            <a:srgbClr val="FFFFFF"/>
                          </a:solidFill>
                          <a:latin typeface="Calibri"/>
                          <a:cs typeface="Calibri"/>
                        </a:rPr>
                        <a:t>n</a:t>
                      </a:r>
                      <a:r>
                        <a:rPr sz="1200" dirty="0">
                          <a:solidFill>
                            <a:srgbClr val="FFFFFF"/>
                          </a:solidFill>
                          <a:latin typeface="Calibri"/>
                          <a:cs typeface="Calibri"/>
                        </a:rPr>
                        <a:t>t</a:t>
                      </a:r>
                      <a:r>
                        <a:rPr sz="1200" spc="-30" dirty="0">
                          <a:solidFill>
                            <a:srgbClr val="FFFFFF"/>
                          </a:solidFill>
                          <a:latin typeface="Calibri"/>
                          <a:cs typeface="Calibri"/>
                        </a:rPr>
                        <a:t> </a:t>
                      </a:r>
                      <a:r>
                        <a:rPr sz="1200" spc="-5" dirty="0">
                          <a:solidFill>
                            <a:srgbClr val="FFFFFF"/>
                          </a:solidFill>
                          <a:latin typeface="Calibri"/>
                          <a:cs typeface="Calibri"/>
                        </a:rPr>
                        <a:t>o</a:t>
                      </a:r>
                      <a:r>
                        <a:rPr sz="1200" spc="5" dirty="0">
                          <a:solidFill>
                            <a:srgbClr val="FFFFFF"/>
                          </a:solidFill>
                          <a:latin typeface="Calibri"/>
                          <a:cs typeface="Calibri"/>
                        </a:rPr>
                        <a:t>u</a:t>
                      </a:r>
                      <a:r>
                        <a:rPr sz="1200" dirty="0">
                          <a:solidFill>
                            <a:srgbClr val="FFFFFF"/>
                          </a:solidFill>
                          <a:latin typeface="Calibri"/>
                          <a:cs typeface="Calibri"/>
                        </a:rPr>
                        <a:t>t</a:t>
                      </a:r>
                      <a:r>
                        <a:rPr sz="1200" spc="-5" dirty="0">
                          <a:solidFill>
                            <a:srgbClr val="FFFFFF"/>
                          </a:solidFill>
                          <a:latin typeface="Calibri"/>
                          <a:cs typeface="Calibri"/>
                        </a:rPr>
                        <a:t>si</a:t>
                      </a:r>
                      <a:r>
                        <a:rPr sz="1200" dirty="0">
                          <a:solidFill>
                            <a:srgbClr val="FFFFFF"/>
                          </a:solidFill>
                          <a:latin typeface="Calibri"/>
                          <a:cs typeface="Calibri"/>
                        </a:rPr>
                        <a:t>de</a:t>
                      </a:r>
                      <a:r>
                        <a:rPr sz="1200" spc="-10" dirty="0">
                          <a:solidFill>
                            <a:srgbClr val="FFFFFF"/>
                          </a:solidFill>
                          <a:latin typeface="Calibri"/>
                          <a:cs typeface="Calibri"/>
                        </a:rPr>
                        <a:t> </a:t>
                      </a:r>
                      <a:r>
                        <a:rPr sz="1200" spc="-5" dirty="0">
                          <a:solidFill>
                            <a:srgbClr val="FFFFFF"/>
                          </a:solidFill>
                          <a:latin typeface="Calibri"/>
                          <a:cs typeface="Calibri"/>
                        </a:rPr>
                        <a:t>O</a:t>
                      </a:r>
                      <a:r>
                        <a:rPr sz="1200" dirty="0">
                          <a:solidFill>
                            <a:srgbClr val="FFFFFF"/>
                          </a:solidFill>
                          <a:latin typeface="Calibri"/>
                          <a:cs typeface="Calibri"/>
                        </a:rPr>
                        <a:t>pen </a:t>
                      </a:r>
                      <a:r>
                        <a:rPr sz="1200" spc="-5" dirty="0">
                          <a:solidFill>
                            <a:srgbClr val="FFFFFF"/>
                          </a:solidFill>
                          <a:latin typeface="Calibri"/>
                          <a:cs typeface="Calibri"/>
                        </a:rPr>
                        <a:t>E</a:t>
                      </a:r>
                      <a:r>
                        <a:rPr sz="1200" spc="5" dirty="0">
                          <a:solidFill>
                            <a:srgbClr val="FFFFFF"/>
                          </a:solidFill>
                          <a:latin typeface="Calibri"/>
                          <a:cs typeface="Calibri"/>
                        </a:rPr>
                        <a:t>n</a:t>
                      </a:r>
                      <a:r>
                        <a:rPr sz="1200" spc="-25" dirty="0">
                          <a:solidFill>
                            <a:srgbClr val="FFFFFF"/>
                          </a:solidFill>
                          <a:latin typeface="Calibri"/>
                          <a:cs typeface="Calibri"/>
                        </a:rPr>
                        <a:t>r</a:t>
                      </a:r>
                      <a:r>
                        <a:rPr sz="1200" spc="-5" dirty="0">
                          <a:solidFill>
                            <a:srgbClr val="FFFFFF"/>
                          </a:solidFill>
                          <a:latin typeface="Calibri"/>
                          <a:cs typeface="Calibri"/>
                        </a:rPr>
                        <a:t>oll</a:t>
                      </a:r>
                      <a:r>
                        <a:rPr sz="1200" spc="5" dirty="0">
                          <a:solidFill>
                            <a:srgbClr val="FFFFFF"/>
                          </a:solidFill>
                          <a:latin typeface="Calibri"/>
                          <a:cs typeface="Calibri"/>
                        </a:rPr>
                        <a:t>m</a:t>
                      </a:r>
                      <a:r>
                        <a:rPr sz="1200" dirty="0">
                          <a:solidFill>
                            <a:srgbClr val="FFFFFF"/>
                          </a:solidFill>
                          <a:latin typeface="Calibri"/>
                          <a:cs typeface="Calibri"/>
                        </a:rPr>
                        <a:t>e</a:t>
                      </a:r>
                      <a:r>
                        <a:rPr sz="1200" spc="-5" dirty="0">
                          <a:solidFill>
                            <a:srgbClr val="FFFFFF"/>
                          </a:solidFill>
                          <a:latin typeface="Calibri"/>
                          <a:cs typeface="Calibri"/>
                        </a:rPr>
                        <a:t>n</a:t>
                      </a:r>
                      <a:r>
                        <a:rPr sz="1200" dirty="0">
                          <a:solidFill>
                            <a:srgbClr val="FFFFFF"/>
                          </a:solidFill>
                          <a:latin typeface="Calibri"/>
                          <a:cs typeface="Calibri"/>
                        </a:rPr>
                        <a:t>t</a:t>
                      </a:r>
                      <a:r>
                        <a:rPr sz="1200" spc="-30" dirty="0">
                          <a:solidFill>
                            <a:srgbClr val="FFFFFF"/>
                          </a:solidFill>
                          <a:latin typeface="Calibri"/>
                          <a:cs typeface="Calibri"/>
                        </a:rPr>
                        <a:t> </a:t>
                      </a:r>
                      <a:r>
                        <a:rPr sz="1200" spc="-15" dirty="0">
                          <a:solidFill>
                            <a:srgbClr val="FFFFFF"/>
                          </a:solidFill>
                          <a:latin typeface="Calibri"/>
                          <a:cs typeface="Calibri"/>
                        </a:rPr>
                        <a:t>r</a:t>
                      </a:r>
                      <a:r>
                        <a:rPr sz="1200" dirty="0">
                          <a:solidFill>
                            <a:srgbClr val="FFFFFF"/>
                          </a:solidFill>
                          <a:latin typeface="Calibri"/>
                          <a:cs typeface="Calibri"/>
                        </a:rPr>
                        <a:t>e</a:t>
                      </a:r>
                      <a:r>
                        <a:rPr sz="1200" spc="5" dirty="0">
                          <a:solidFill>
                            <a:srgbClr val="FFFFFF"/>
                          </a:solidFill>
                          <a:latin typeface="Calibri"/>
                          <a:cs typeface="Calibri"/>
                        </a:rPr>
                        <a:t>q</a:t>
                      </a:r>
                      <a:r>
                        <a:rPr sz="1200" dirty="0">
                          <a:solidFill>
                            <a:srgbClr val="FFFFFF"/>
                          </a:solidFill>
                          <a:latin typeface="Calibri"/>
                          <a:cs typeface="Calibri"/>
                        </a:rPr>
                        <a:t>ui</a:t>
                      </a:r>
                      <a:r>
                        <a:rPr sz="1200" spc="-15" dirty="0">
                          <a:solidFill>
                            <a:srgbClr val="FFFFFF"/>
                          </a:solidFill>
                          <a:latin typeface="Calibri"/>
                          <a:cs typeface="Calibri"/>
                        </a:rPr>
                        <a:t>r</a:t>
                      </a:r>
                      <a:r>
                        <a:rPr sz="1200" dirty="0">
                          <a:solidFill>
                            <a:srgbClr val="FFFFFF"/>
                          </a:solidFill>
                          <a:latin typeface="Calibri"/>
                          <a:cs typeface="Calibri"/>
                        </a:rPr>
                        <a:t>es</a:t>
                      </a:r>
                      <a:r>
                        <a:rPr sz="1200" spc="-35" dirty="0">
                          <a:solidFill>
                            <a:srgbClr val="FFFFFF"/>
                          </a:solidFill>
                          <a:latin typeface="Calibri"/>
                          <a:cs typeface="Calibri"/>
                        </a:rPr>
                        <a:t> </a:t>
                      </a:r>
                      <a:r>
                        <a:rPr sz="1200" dirty="0">
                          <a:solidFill>
                            <a:srgbClr val="FFFFFF"/>
                          </a:solidFill>
                          <a:latin typeface="Calibri"/>
                          <a:cs typeface="Calibri"/>
                        </a:rPr>
                        <a:t>a</a:t>
                      </a:r>
                      <a:r>
                        <a:rPr sz="1200" spc="10" dirty="0">
                          <a:solidFill>
                            <a:srgbClr val="FFFFFF"/>
                          </a:solidFill>
                          <a:latin typeface="Calibri"/>
                          <a:cs typeface="Calibri"/>
                        </a:rPr>
                        <a:t> </a:t>
                      </a:r>
                      <a:r>
                        <a:rPr sz="1200" dirty="0">
                          <a:solidFill>
                            <a:srgbClr val="FFFFFF"/>
                          </a:solidFill>
                          <a:latin typeface="Calibri"/>
                          <a:cs typeface="Calibri"/>
                        </a:rPr>
                        <a:t>quali</a:t>
                      </a:r>
                      <a:r>
                        <a:rPr sz="1200" spc="5" dirty="0">
                          <a:solidFill>
                            <a:srgbClr val="FFFFFF"/>
                          </a:solidFill>
                          <a:latin typeface="Calibri"/>
                          <a:cs typeface="Calibri"/>
                        </a:rPr>
                        <a:t>f</a:t>
                      </a:r>
                      <a:r>
                        <a:rPr sz="1200" dirty="0">
                          <a:solidFill>
                            <a:srgbClr val="FFFFFF"/>
                          </a:solidFill>
                          <a:latin typeface="Calibri"/>
                          <a:cs typeface="Calibri"/>
                        </a:rPr>
                        <a:t>y</a:t>
                      </a:r>
                      <a:r>
                        <a:rPr sz="1200" spc="-5" dirty="0">
                          <a:solidFill>
                            <a:srgbClr val="FFFFFF"/>
                          </a:solidFill>
                          <a:latin typeface="Calibri"/>
                          <a:cs typeface="Calibri"/>
                        </a:rPr>
                        <a:t>i</a:t>
                      </a:r>
                      <a:r>
                        <a:rPr sz="1200" spc="-10" dirty="0">
                          <a:solidFill>
                            <a:srgbClr val="FFFFFF"/>
                          </a:solidFill>
                          <a:latin typeface="Calibri"/>
                          <a:cs typeface="Calibri"/>
                        </a:rPr>
                        <a:t>n</a:t>
                      </a:r>
                      <a:r>
                        <a:rPr sz="1200" dirty="0">
                          <a:solidFill>
                            <a:srgbClr val="FFFFFF"/>
                          </a:solidFill>
                          <a:latin typeface="Calibri"/>
                          <a:cs typeface="Calibri"/>
                        </a:rPr>
                        <a:t>g e</a:t>
                      </a:r>
                      <a:r>
                        <a:rPr sz="1200" spc="-15" dirty="0">
                          <a:solidFill>
                            <a:srgbClr val="FFFFFF"/>
                          </a:solidFill>
                          <a:latin typeface="Calibri"/>
                          <a:cs typeface="Calibri"/>
                        </a:rPr>
                        <a:t>v</a:t>
                      </a:r>
                      <a:r>
                        <a:rPr sz="1200" dirty="0">
                          <a:solidFill>
                            <a:srgbClr val="FFFFFF"/>
                          </a:solidFill>
                          <a:latin typeface="Calibri"/>
                          <a:cs typeface="Calibri"/>
                        </a:rPr>
                        <a:t>e</a:t>
                      </a:r>
                      <a:r>
                        <a:rPr sz="1200" spc="-5" dirty="0">
                          <a:solidFill>
                            <a:srgbClr val="FFFFFF"/>
                          </a:solidFill>
                          <a:latin typeface="Calibri"/>
                          <a:cs typeface="Calibri"/>
                        </a:rPr>
                        <a:t>n</a:t>
                      </a:r>
                      <a:r>
                        <a:rPr sz="1200" dirty="0">
                          <a:solidFill>
                            <a:srgbClr val="FFFFFF"/>
                          </a:solidFill>
                          <a:latin typeface="Calibri"/>
                          <a:cs typeface="Calibri"/>
                        </a:rPr>
                        <a:t>t.</a:t>
                      </a:r>
                      <a:endParaRPr sz="1200" dirty="0">
                        <a:latin typeface="Calibri"/>
                        <a:cs typeface="Calibri"/>
                      </a:endParaRPr>
                    </a:p>
                  </a:txBody>
                  <a:tcPr marL="0" marR="0" marT="0" marB="0" anchor="ctr">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03A70"/>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B915686-3D9B-E9F4-8B4A-C8A488FA95D1}"/>
              </a:ext>
            </a:extLst>
          </p:cNvPr>
          <p:cNvSpPr>
            <a:spLocks noGrp="1"/>
          </p:cNvSpPr>
          <p:nvPr>
            <p:ph type="sldNum" sz="quarter" idx="12"/>
          </p:nvPr>
        </p:nvSpPr>
        <p:spPr/>
        <p:txBody>
          <a:bodyPr/>
          <a:lstStyle/>
          <a:p>
            <a:fld id="{1B559DBB-C45F-461D-8AEE-61FFC6EFADA2}" type="slidenum">
              <a:rPr lang="en-US" smtClean="0"/>
              <a:t>31</a:t>
            </a:fld>
            <a:endParaRPr lang="en-US"/>
          </a:p>
        </p:txBody>
      </p:sp>
      <p:sp>
        <p:nvSpPr>
          <p:cNvPr id="2" name="object 2"/>
          <p:cNvSpPr txBox="1">
            <a:spLocks noGrp="1"/>
          </p:cNvSpPr>
          <p:nvPr>
            <p:ph type="title"/>
          </p:nvPr>
        </p:nvSpPr>
        <p:spPr>
          <a:prstGeom prst="rect">
            <a:avLst/>
          </a:prstGeom>
        </p:spPr>
        <p:txBody>
          <a:bodyPr vert="horz" wrap="square" lIns="0" tIns="289051" rIns="0" bIns="0" rtlCol="0">
            <a:spAutoFit/>
          </a:bodyPr>
          <a:lstStyle/>
          <a:p>
            <a:pPr marL="12700">
              <a:lnSpc>
                <a:spcPct val="100000"/>
              </a:lnSpc>
            </a:pPr>
            <a:r>
              <a:rPr dirty="0"/>
              <a:t>When </a:t>
            </a:r>
            <a:r>
              <a:rPr spc="-5" dirty="0"/>
              <a:t>Changi</a:t>
            </a:r>
            <a:r>
              <a:rPr dirty="0"/>
              <a:t>ng</a:t>
            </a:r>
            <a:r>
              <a:rPr spc="-15" dirty="0"/>
              <a:t> </a:t>
            </a:r>
            <a:r>
              <a:rPr dirty="0"/>
              <a:t>Plans</a:t>
            </a:r>
          </a:p>
        </p:txBody>
      </p:sp>
      <p:sp>
        <p:nvSpPr>
          <p:cNvPr id="4" name="object 4"/>
          <p:cNvSpPr txBox="1">
            <a:spLocks noGrp="1"/>
          </p:cNvSpPr>
          <p:nvPr>
            <p:ph type="body" idx="1"/>
          </p:nvPr>
        </p:nvSpPr>
        <p:spPr>
          <a:xfrm>
            <a:off x="838200" y="1807011"/>
            <a:ext cx="10515600" cy="4826962"/>
          </a:xfrm>
          <a:prstGeom prst="rect">
            <a:avLst/>
          </a:prstGeom>
        </p:spPr>
        <p:txBody>
          <a:bodyPr vert="horz" wrap="square" lIns="0" tIns="0" rIns="0" bIns="0" rtlCol="0">
            <a:spAutoFit/>
          </a:bodyPr>
          <a:lstStyle/>
          <a:p>
            <a:pPr marL="709295">
              <a:lnSpc>
                <a:spcPct val="100000"/>
              </a:lnSpc>
            </a:pPr>
            <a:r>
              <a:rPr sz="1800" spc="-15" dirty="0"/>
              <a:t>Wh</a:t>
            </a:r>
            <a:r>
              <a:rPr sz="1800" spc="-20" dirty="0"/>
              <a:t>e</a:t>
            </a:r>
            <a:r>
              <a:rPr sz="1800" spc="-10" dirty="0"/>
              <a:t>n</a:t>
            </a:r>
            <a:r>
              <a:rPr sz="1800" spc="5" dirty="0"/>
              <a:t> </a:t>
            </a:r>
            <a:r>
              <a:rPr sz="1800" spc="-10" dirty="0"/>
              <a:t>conside</a:t>
            </a:r>
            <a:r>
              <a:rPr sz="1800" spc="-20" dirty="0"/>
              <a:t>r</a:t>
            </a:r>
            <a:r>
              <a:rPr sz="1800" spc="-5" dirty="0"/>
              <a:t>i</a:t>
            </a:r>
            <a:r>
              <a:rPr sz="1800" spc="-15" dirty="0"/>
              <a:t>n</a:t>
            </a:r>
            <a:r>
              <a:rPr sz="1800" spc="-10" dirty="0"/>
              <a:t>g</a:t>
            </a:r>
            <a:r>
              <a:rPr sz="1800" dirty="0"/>
              <a:t> </a:t>
            </a:r>
            <a:r>
              <a:rPr sz="1800" spc="-15" dirty="0"/>
              <a:t>op</a:t>
            </a:r>
            <a:r>
              <a:rPr sz="1800" spc="-5" dirty="0"/>
              <a:t>ti</a:t>
            </a:r>
            <a:r>
              <a:rPr sz="1800" spc="-15" dirty="0"/>
              <a:t>on</a:t>
            </a:r>
            <a:r>
              <a:rPr sz="1800" spc="-10" dirty="0"/>
              <a:t>s</a:t>
            </a:r>
            <a:r>
              <a:rPr sz="1800" spc="10" dirty="0"/>
              <a:t> </a:t>
            </a:r>
            <a:r>
              <a:rPr sz="1800" spc="-15" dirty="0"/>
              <a:t>ou</a:t>
            </a:r>
            <a:r>
              <a:rPr sz="1800" spc="-10" dirty="0"/>
              <a:t>t</a:t>
            </a:r>
            <a:r>
              <a:rPr sz="1800" spc="-15" dirty="0"/>
              <a:t>s</a:t>
            </a:r>
            <a:r>
              <a:rPr sz="1800" spc="-5" dirty="0"/>
              <a:t>i</a:t>
            </a:r>
            <a:r>
              <a:rPr sz="1800" spc="-15" dirty="0"/>
              <a:t>d</a:t>
            </a:r>
            <a:r>
              <a:rPr sz="1800" spc="-10" dirty="0"/>
              <a:t>e</a:t>
            </a:r>
            <a:r>
              <a:rPr sz="1800" dirty="0"/>
              <a:t> </a:t>
            </a:r>
            <a:r>
              <a:rPr sz="1800" spc="-15" dirty="0"/>
              <a:t>o</a:t>
            </a:r>
            <a:r>
              <a:rPr sz="1800" spc="-5" dirty="0"/>
              <a:t>f</a:t>
            </a:r>
            <a:r>
              <a:rPr sz="1800" spc="30" dirty="0"/>
              <a:t> </a:t>
            </a:r>
            <a:r>
              <a:rPr sz="1800" spc="-10" dirty="0"/>
              <a:t>RESIG/SI</a:t>
            </a:r>
            <a:r>
              <a:rPr sz="1800" spc="-15" dirty="0"/>
              <a:t>S</a:t>
            </a:r>
            <a:r>
              <a:rPr sz="1800" spc="-10" dirty="0"/>
              <a:t>C:</a:t>
            </a:r>
          </a:p>
          <a:p>
            <a:pPr marL="709295">
              <a:lnSpc>
                <a:spcPct val="100000"/>
              </a:lnSpc>
            </a:pPr>
            <a:r>
              <a:rPr sz="1800" spc="85" dirty="0">
                <a:solidFill>
                  <a:srgbClr val="A4A4A4"/>
                </a:solidFill>
                <a:latin typeface="Wingdings"/>
                <a:cs typeface="Wingdings"/>
              </a:rPr>
              <a:t></a:t>
            </a:r>
            <a:r>
              <a:rPr sz="1800" spc="-15" dirty="0"/>
              <a:t>Compar</a:t>
            </a:r>
            <a:r>
              <a:rPr sz="1800" spc="-10" dirty="0"/>
              <a:t>e</a:t>
            </a:r>
            <a:r>
              <a:rPr sz="1800" spc="15" dirty="0"/>
              <a:t> </a:t>
            </a:r>
            <a:r>
              <a:rPr sz="1800" spc="-15" dirty="0"/>
              <a:t>p</a:t>
            </a:r>
            <a:r>
              <a:rPr sz="1800" dirty="0"/>
              <a:t>l</a:t>
            </a:r>
            <a:r>
              <a:rPr sz="1800" spc="-10" dirty="0"/>
              <a:t>ans</a:t>
            </a:r>
            <a:r>
              <a:rPr sz="1800" spc="-15" dirty="0"/>
              <a:t> </a:t>
            </a:r>
            <a:r>
              <a:rPr sz="1800" spc="-10" dirty="0"/>
              <a:t>car</a:t>
            </a:r>
            <a:r>
              <a:rPr sz="1800" spc="-20" dirty="0"/>
              <a:t>e</a:t>
            </a:r>
            <a:r>
              <a:rPr sz="1800" spc="-5" dirty="0"/>
              <a:t>f</a:t>
            </a:r>
            <a:r>
              <a:rPr sz="1800" spc="-15" dirty="0"/>
              <a:t>u</a:t>
            </a:r>
            <a:r>
              <a:rPr sz="1800" dirty="0"/>
              <a:t>l</a:t>
            </a:r>
            <a:r>
              <a:rPr sz="1800" spc="-10" dirty="0"/>
              <a:t>ly</a:t>
            </a:r>
          </a:p>
          <a:p>
            <a:pPr marL="709295">
              <a:lnSpc>
                <a:spcPct val="100000"/>
              </a:lnSpc>
              <a:spcBef>
                <a:spcPts val="1200"/>
              </a:spcBef>
            </a:pPr>
            <a:r>
              <a:rPr sz="1800" spc="85" dirty="0">
                <a:solidFill>
                  <a:srgbClr val="A4A4A4"/>
                </a:solidFill>
                <a:latin typeface="Wingdings"/>
                <a:cs typeface="Wingdings"/>
              </a:rPr>
              <a:t></a:t>
            </a:r>
            <a:r>
              <a:rPr sz="1800" spc="-10" dirty="0">
                <a:latin typeface="Calibri"/>
                <a:cs typeface="Calibri"/>
              </a:rPr>
              <a:t>Unde</a:t>
            </a:r>
            <a:r>
              <a:rPr sz="1800" spc="-20" dirty="0">
                <a:latin typeface="Calibri"/>
                <a:cs typeface="Calibri"/>
              </a:rPr>
              <a:t>r</a:t>
            </a:r>
            <a:r>
              <a:rPr sz="1800" spc="-10" dirty="0">
                <a:latin typeface="Calibri"/>
                <a:cs typeface="Calibri"/>
              </a:rPr>
              <a:t>stand</a:t>
            </a:r>
            <a:r>
              <a:rPr sz="1800" spc="10" dirty="0">
                <a:latin typeface="Calibri"/>
                <a:cs typeface="Calibri"/>
              </a:rPr>
              <a:t> </a:t>
            </a:r>
            <a:r>
              <a:rPr sz="1800" spc="-10" dirty="0">
                <a:latin typeface="Calibri"/>
                <a:cs typeface="Calibri"/>
              </a:rPr>
              <a:t>the</a:t>
            </a:r>
            <a:r>
              <a:rPr sz="1800" spc="-5" dirty="0">
                <a:latin typeface="Calibri"/>
                <a:cs typeface="Calibri"/>
              </a:rPr>
              <a:t> </a:t>
            </a:r>
            <a:r>
              <a:rPr sz="1800" spc="-10" dirty="0">
                <a:latin typeface="Calibri"/>
                <a:cs typeface="Calibri"/>
              </a:rPr>
              <a:t>Med</a:t>
            </a:r>
            <a:r>
              <a:rPr sz="1800" dirty="0">
                <a:latin typeface="Calibri"/>
                <a:cs typeface="Calibri"/>
              </a:rPr>
              <a:t>i</a:t>
            </a:r>
            <a:r>
              <a:rPr sz="1800" spc="-10" dirty="0">
                <a:latin typeface="Calibri"/>
                <a:cs typeface="Calibri"/>
              </a:rPr>
              <a:t>care</a:t>
            </a:r>
            <a:r>
              <a:rPr sz="1800" dirty="0">
                <a:latin typeface="Calibri"/>
                <a:cs typeface="Calibri"/>
              </a:rPr>
              <a:t> </a:t>
            </a:r>
            <a:r>
              <a:rPr sz="1800" spc="-10" dirty="0">
                <a:latin typeface="Calibri"/>
                <a:cs typeface="Calibri"/>
              </a:rPr>
              <a:t>Pa</a:t>
            </a:r>
            <a:r>
              <a:rPr sz="1800" spc="-15" dirty="0">
                <a:latin typeface="Calibri"/>
                <a:cs typeface="Calibri"/>
              </a:rPr>
              <a:t>r</a:t>
            </a:r>
            <a:r>
              <a:rPr sz="1800" spc="-10" dirty="0">
                <a:latin typeface="Calibri"/>
                <a:cs typeface="Calibri"/>
              </a:rPr>
              <a:t>t</a:t>
            </a:r>
            <a:r>
              <a:rPr sz="1800" dirty="0">
                <a:latin typeface="Calibri"/>
                <a:cs typeface="Calibri"/>
              </a:rPr>
              <a:t> </a:t>
            </a:r>
            <a:r>
              <a:rPr sz="1800" spc="-10" dirty="0">
                <a:latin typeface="Calibri"/>
                <a:cs typeface="Calibri"/>
              </a:rPr>
              <a:t>D</a:t>
            </a:r>
            <a:r>
              <a:rPr sz="1800" spc="10" dirty="0">
                <a:latin typeface="Calibri"/>
                <a:cs typeface="Calibri"/>
              </a:rPr>
              <a:t> </a:t>
            </a:r>
            <a:r>
              <a:rPr sz="1800" spc="-10" dirty="0">
                <a:latin typeface="Calibri"/>
                <a:cs typeface="Calibri"/>
              </a:rPr>
              <a:t>co</a:t>
            </a:r>
            <a:r>
              <a:rPr sz="1800" spc="-20" dirty="0">
                <a:latin typeface="Calibri"/>
                <a:cs typeface="Calibri"/>
              </a:rPr>
              <a:t>v</a:t>
            </a:r>
            <a:r>
              <a:rPr sz="1800" spc="-10" dirty="0">
                <a:latin typeface="Calibri"/>
                <a:cs typeface="Calibri"/>
              </a:rPr>
              <a:t>e</a:t>
            </a:r>
            <a:r>
              <a:rPr sz="1800" spc="-20" dirty="0">
                <a:latin typeface="Calibri"/>
                <a:cs typeface="Calibri"/>
              </a:rPr>
              <a:t>r</a:t>
            </a:r>
            <a:r>
              <a:rPr sz="1800" spc="-10" dirty="0">
                <a:latin typeface="Calibri"/>
                <a:cs typeface="Calibri"/>
              </a:rPr>
              <a:t>a</a:t>
            </a:r>
            <a:r>
              <a:rPr sz="1800" spc="-5" dirty="0">
                <a:latin typeface="Calibri"/>
                <a:cs typeface="Calibri"/>
              </a:rPr>
              <a:t>g</a:t>
            </a:r>
            <a:r>
              <a:rPr sz="1800" spc="-10" dirty="0">
                <a:latin typeface="Calibri"/>
                <a:cs typeface="Calibri"/>
              </a:rPr>
              <a:t>e</a:t>
            </a:r>
            <a:r>
              <a:rPr sz="1800" spc="25" dirty="0">
                <a:latin typeface="Calibri"/>
                <a:cs typeface="Calibri"/>
              </a:rPr>
              <a:t> </a:t>
            </a:r>
            <a:r>
              <a:rPr sz="1800" spc="-10" dirty="0">
                <a:latin typeface="Calibri"/>
                <a:cs typeface="Calibri"/>
              </a:rPr>
              <a:t>g</a:t>
            </a:r>
            <a:r>
              <a:rPr sz="1800" spc="-5" dirty="0">
                <a:latin typeface="Calibri"/>
                <a:cs typeface="Calibri"/>
              </a:rPr>
              <a:t>a</a:t>
            </a:r>
            <a:r>
              <a:rPr sz="1800" spc="-10" dirty="0">
                <a:latin typeface="Calibri"/>
                <a:cs typeface="Calibri"/>
              </a:rPr>
              <a:t>p</a:t>
            </a:r>
            <a:r>
              <a:rPr sz="1800" spc="-15" dirty="0">
                <a:latin typeface="Calibri"/>
                <a:cs typeface="Calibri"/>
              </a:rPr>
              <a:t> </a:t>
            </a:r>
            <a:r>
              <a:rPr sz="1800" spc="-10" dirty="0">
                <a:latin typeface="Calibri"/>
                <a:cs typeface="Calibri"/>
              </a:rPr>
              <a:t>(“donut</a:t>
            </a:r>
            <a:r>
              <a:rPr sz="1800" spc="10" dirty="0">
                <a:latin typeface="Calibri"/>
                <a:cs typeface="Calibri"/>
              </a:rPr>
              <a:t> </a:t>
            </a:r>
            <a:r>
              <a:rPr sz="1800" spc="-10" dirty="0">
                <a:latin typeface="Calibri"/>
                <a:cs typeface="Calibri"/>
              </a:rPr>
              <a:t>hole”):</a:t>
            </a:r>
          </a:p>
          <a:p>
            <a:pPr marL="995680">
              <a:lnSpc>
                <a:spcPct val="100000"/>
              </a:lnSpc>
            </a:pPr>
            <a:r>
              <a:rPr sz="1800" spc="60" dirty="0">
                <a:solidFill>
                  <a:srgbClr val="A4A4A4"/>
                </a:solidFill>
                <a:latin typeface="Wingdings"/>
                <a:cs typeface="Wingdings"/>
              </a:rPr>
              <a:t></a:t>
            </a:r>
            <a:r>
              <a:rPr sz="1800" b="1" spc="-30" dirty="0">
                <a:latin typeface="Calibri"/>
                <a:cs typeface="Calibri"/>
              </a:rPr>
              <a:t>h</a:t>
            </a:r>
            <a:r>
              <a:rPr sz="1800" b="1" spc="-40" dirty="0">
                <a:latin typeface="Calibri"/>
                <a:cs typeface="Calibri"/>
              </a:rPr>
              <a:t>t</a:t>
            </a:r>
            <a:r>
              <a:rPr sz="1800" b="1" spc="-10" dirty="0">
                <a:latin typeface="Calibri"/>
                <a:cs typeface="Calibri"/>
              </a:rPr>
              <a:t>t</a:t>
            </a:r>
            <a:r>
              <a:rPr sz="1800" b="1" spc="-35" dirty="0">
                <a:latin typeface="Calibri"/>
                <a:cs typeface="Calibri"/>
              </a:rPr>
              <a:t>p</a:t>
            </a:r>
            <a:r>
              <a:rPr sz="1800" b="1" spc="-10" dirty="0">
                <a:latin typeface="Calibri"/>
                <a:cs typeface="Calibri"/>
              </a:rPr>
              <a:t>s:/</a:t>
            </a:r>
            <a:r>
              <a:rPr sz="1800" b="1" spc="-15" dirty="0">
                <a:latin typeface="Calibri"/>
                <a:cs typeface="Calibri"/>
              </a:rPr>
              <a:t>/</a:t>
            </a:r>
            <a:r>
              <a:rPr sz="1800" b="1" spc="-10" dirty="0">
                <a:latin typeface="Calibri"/>
                <a:cs typeface="Calibri"/>
                <a:hlinkClick r:id="rId3"/>
              </a:rPr>
              <a:t>ww</a:t>
            </a:r>
            <a:r>
              <a:rPr sz="1800" b="1" spc="-114" dirty="0">
                <a:latin typeface="Calibri"/>
                <a:cs typeface="Calibri"/>
                <a:hlinkClick r:id="rId3"/>
              </a:rPr>
              <a:t>w</a:t>
            </a:r>
            <a:r>
              <a:rPr sz="1800" b="1" spc="-5" dirty="0">
                <a:latin typeface="Calibri"/>
                <a:cs typeface="Calibri"/>
                <a:hlinkClick r:id="rId3"/>
              </a:rPr>
              <a:t>.</a:t>
            </a:r>
            <a:r>
              <a:rPr sz="1800" b="1" spc="-20" dirty="0">
                <a:latin typeface="Calibri"/>
                <a:cs typeface="Calibri"/>
                <a:hlinkClick r:id="rId3"/>
              </a:rPr>
              <a:t>med</a:t>
            </a:r>
            <a:r>
              <a:rPr sz="1800" b="1" spc="-5" dirty="0">
                <a:latin typeface="Calibri"/>
                <a:cs typeface="Calibri"/>
                <a:hlinkClick r:id="rId3"/>
              </a:rPr>
              <a:t>i</a:t>
            </a:r>
            <a:r>
              <a:rPr sz="1800" b="1" spc="-20" dirty="0">
                <a:latin typeface="Calibri"/>
                <a:cs typeface="Calibri"/>
                <a:hlinkClick r:id="rId3"/>
              </a:rPr>
              <a:t>c</a:t>
            </a:r>
            <a:r>
              <a:rPr sz="1800" b="1" spc="-10" dirty="0">
                <a:latin typeface="Calibri"/>
                <a:cs typeface="Calibri"/>
                <a:hlinkClick r:id="rId3"/>
              </a:rPr>
              <a:t>a</a:t>
            </a:r>
            <a:r>
              <a:rPr sz="1800" b="1" spc="-25" dirty="0">
                <a:latin typeface="Calibri"/>
                <a:cs typeface="Calibri"/>
                <a:hlinkClick r:id="rId3"/>
              </a:rPr>
              <a:t>r</a:t>
            </a:r>
            <a:r>
              <a:rPr sz="1800" b="1" spc="-15" dirty="0">
                <a:latin typeface="Calibri"/>
                <a:cs typeface="Calibri"/>
                <a:hlinkClick r:id="rId3"/>
              </a:rPr>
              <a:t>e</a:t>
            </a:r>
            <a:r>
              <a:rPr sz="1800" b="1" spc="20" dirty="0">
                <a:latin typeface="Calibri"/>
                <a:cs typeface="Calibri"/>
                <a:hlinkClick r:id="rId3"/>
              </a:rPr>
              <a:t>.</a:t>
            </a:r>
            <a:r>
              <a:rPr sz="1800" b="1" spc="-25" dirty="0">
                <a:latin typeface="Calibri"/>
                <a:cs typeface="Calibri"/>
                <a:hlinkClick r:id="rId3"/>
              </a:rPr>
              <a:t>g</a:t>
            </a:r>
            <a:r>
              <a:rPr sz="1800" b="1" spc="-10" dirty="0">
                <a:latin typeface="Calibri"/>
                <a:cs typeface="Calibri"/>
                <a:hlinkClick r:id="rId3"/>
              </a:rPr>
              <a:t>ov/</a:t>
            </a:r>
            <a:r>
              <a:rPr sz="1800" b="1" spc="-20" dirty="0">
                <a:latin typeface="Calibri"/>
                <a:cs typeface="Calibri"/>
                <a:hlinkClick r:id="rId3"/>
              </a:rPr>
              <a:t>d</a:t>
            </a:r>
            <a:r>
              <a:rPr sz="1800" b="1" spc="-15" dirty="0">
                <a:latin typeface="Calibri"/>
                <a:cs typeface="Calibri"/>
                <a:hlinkClick r:id="rId3"/>
              </a:rPr>
              <a:t>r</a:t>
            </a:r>
            <a:r>
              <a:rPr sz="1800" b="1" spc="-20" dirty="0">
                <a:latin typeface="Calibri"/>
                <a:cs typeface="Calibri"/>
                <a:hlinkClick r:id="rId3"/>
              </a:rPr>
              <a:t>u</a:t>
            </a:r>
            <a:r>
              <a:rPr sz="1800" b="1" spc="-5" dirty="0">
                <a:latin typeface="Calibri"/>
                <a:cs typeface="Calibri"/>
                <a:hlinkClick r:id="rId3"/>
              </a:rPr>
              <a:t>g-</a:t>
            </a:r>
            <a:r>
              <a:rPr sz="1800" b="1" spc="-10" dirty="0">
                <a:latin typeface="Calibri"/>
                <a:cs typeface="Calibri"/>
                <a:hlinkClick r:id="rId3"/>
              </a:rPr>
              <a:t>co</a:t>
            </a:r>
            <a:r>
              <a:rPr sz="1800" b="1" spc="-20" dirty="0">
                <a:latin typeface="Calibri"/>
                <a:cs typeface="Calibri"/>
                <a:hlinkClick r:id="rId3"/>
              </a:rPr>
              <a:t>v</a:t>
            </a:r>
            <a:r>
              <a:rPr sz="1800" b="1" spc="-5" dirty="0">
                <a:latin typeface="Calibri"/>
                <a:cs typeface="Calibri"/>
                <a:hlinkClick r:id="rId3"/>
              </a:rPr>
              <a:t>e</a:t>
            </a:r>
            <a:r>
              <a:rPr sz="1800" b="1" spc="-45" dirty="0">
                <a:latin typeface="Calibri"/>
                <a:cs typeface="Calibri"/>
                <a:hlinkClick r:id="rId3"/>
              </a:rPr>
              <a:t>r</a:t>
            </a:r>
            <a:r>
              <a:rPr sz="1800" b="1" spc="-10" dirty="0">
                <a:latin typeface="Calibri"/>
                <a:cs typeface="Calibri"/>
                <a:hlinkClick r:id="rId3"/>
              </a:rPr>
              <a:t>a</a:t>
            </a:r>
            <a:r>
              <a:rPr sz="1800" b="1" spc="-25" dirty="0">
                <a:latin typeface="Calibri"/>
                <a:cs typeface="Calibri"/>
                <a:hlinkClick r:id="rId3"/>
              </a:rPr>
              <a:t>g</a:t>
            </a:r>
            <a:r>
              <a:rPr sz="1800" b="1" spc="-15" dirty="0">
                <a:latin typeface="Calibri"/>
                <a:cs typeface="Calibri"/>
                <a:hlinkClick r:id="rId3"/>
              </a:rPr>
              <a:t>e</a:t>
            </a:r>
            <a:r>
              <a:rPr sz="1800" b="1" spc="-5" dirty="0">
                <a:latin typeface="Calibri"/>
                <a:cs typeface="Calibri"/>
                <a:hlinkClick r:id="rId3"/>
              </a:rPr>
              <a:t>-</a:t>
            </a:r>
            <a:r>
              <a:rPr sz="1800" b="1" spc="-20" dirty="0">
                <a:latin typeface="Calibri"/>
                <a:cs typeface="Calibri"/>
                <a:hlinkClick r:id="rId3"/>
              </a:rPr>
              <a:t>p</a:t>
            </a:r>
            <a:r>
              <a:rPr sz="1800" b="1" dirty="0">
                <a:latin typeface="Calibri"/>
                <a:cs typeface="Calibri"/>
                <a:hlinkClick r:id="rId3"/>
              </a:rPr>
              <a:t>a</a:t>
            </a:r>
            <a:r>
              <a:rPr sz="1800" b="1" spc="-15" dirty="0">
                <a:latin typeface="Calibri"/>
                <a:cs typeface="Calibri"/>
                <a:hlinkClick r:id="rId3"/>
              </a:rPr>
              <a:t>rt</a:t>
            </a:r>
            <a:r>
              <a:rPr sz="1800" b="1" spc="-5" dirty="0">
                <a:latin typeface="Calibri"/>
                <a:cs typeface="Calibri"/>
                <a:hlinkClick r:id="rId3"/>
              </a:rPr>
              <a:t>-</a:t>
            </a:r>
            <a:r>
              <a:rPr sz="1800" b="1" spc="-20" dirty="0">
                <a:latin typeface="Calibri"/>
                <a:cs typeface="Calibri"/>
                <a:hlinkClick r:id="rId3"/>
              </a:rPr>
              <a:t>d</a:t>
            </a:r>
            <a:r>
              <a:rPr sz="1800" b="1" spc="-50" dirty="0">
                <a:latin typeface="Calibri"/>
                <a:cs typeface="Calibri"/>
                <a:hlinkClick r:id="rId3"/>
              </a:rPr>
              <a:t>/</a:t>
            </a:r>
            <a:r>
              <a:rPr sz="1800" b="1" spc="-10" dirty="0">
                <a:latin typeface="Calibri"/>
                <a:cs typeface="Calibri"/>
                <a:hlinkClick r:id="rId3"/>
              </a:rPr>
              <a:t>co</a:t>
            </a:r>
            <a:r>
              <a:rPr sz="1800" b="1" spc="-20" dirty="0">
                <a:latin typeface="Calibri"/>
                <a:cs typeface="Calibri"/>
                <a:hlinkClick r:id="rId3"/>
              </a:rPr>
              <a:t>s</a:t>
            </a:r>
            <a:r>
              <a:rPr sz="1800" b="1" spc="-10" dirty="0">
                <a:latin typeface="Calibri"/>
                <a:cs typeface="Calibri"/>
                <a:hlinkClick r:id="rId3"/>
              </a:rPr>
              <a:t>t</a:t>
            </a:r>
            <a:r>
              <a:rPr sz="1800" b="1" spc="-15" dirty="0">
                <a:latin typeface="Calibri"/>
                <a:cs typeface="Calibri"/>
                <a:hlinkClick r:id="rId3"/>
              </a:rPr>
              <a:t>s</a:t>
            </a:r>
            <a:r>
              <a:rPr sz="1800" b="1" spc="-5" dirty="0">
                <a:latin typeface="Calibri"/>
                <a:cs typeface="Calibri"/>
                <a:hlinkClick r:id="rId3"/>
              </a:rPr>
              <a:t>-</a:t>
            </a:r>
            <a:r>
              <a:rPr sz="1800" b="1" spc="-30" dirty="0">
                <a:latin typeface="Calibri"/>
                <a:cs typeface="Calibri"/>
                <a:hlinkClick r:id="rId3"/>
              </a:rPr>
              <a:t>f</a:t>
            </a:r>
            <a:r>
              <a:rPr sz="1800" b="1" spc="0" dirty="0">
                <a:latin typeface="Calibri"/>
                <a:cs typeface="Calibri"/>
                <a:hlinkClick r:id="rId3"/>
              </a:rPr>
              <a:t>o</a:t>
            </a:r>
            <a:r>
              <a:rPr sz="1800" b="1" spc="-5" dirty="0">
                <a:latin typeface="Calibri"/>
                <a:cs typeface="Calibri"/>
                <a:hlinkClick r:id="rId3"/>
              </a:rPr>
              <a:t>r-</a:t>
            </a:r>
            <a:r>
              <a:rPr sz="1800" b="1" spc="-20" dirty="0">
                <a:latin typeface="Calibri"/>
                <a:cs typeface="Calibri"/>
                <a:hlinkClick r:id="rId3"/>
              </a:rPr>
              <a:t>m</a:t>
            </a:r>
            <a:r>
              <a:rPr sz="1800" b="1" spc="-5" dirty="0">
                <a:latin typeface="Calibri"/>
                <a:cs typeface="Calibri"/>
                <a:hlinkClick r:id="rId3"/>
              </a:rPr>
              <a:t>e</a:t>
            </a:r>
            <a:r>
              <a:rPr sz="1800" b="1" spc="-20" dirty="0">
                <a:latin typeface="Calibri"/>
                <a:cs typeface="Calibri"/>
                <a:hlinkClick r:id="rId3"/>
              </a:rPr>
              <a:t>d</a:t>
            </a:r>
            <a:r>
              <a:rPr sz="1800" b="1" spc="-5" dirty="0">
                <a:latin typeface="Calibri"/>
                <a:cs typeface="Calibri"/>
                <a:hlinkClick r:id="rId3"/>
              </a:rPr>
              <a:t>i</a:t>
            </a:r>
            <a:r>
              <a:rPr sz="1800" b="1" spc="-20" dirty="0">
                <a:latin typeface="Calibri"/>
                <a:cs typeface="Calibri"/>
                <a:hlinkClick r:id="rId3"/>
              </a:rPr>
              <a:t>c</a:t>
            </a:r>
            <a:r>
              <a:rPr sz="1800" b="1" spc="-10" dirty="0">
                <a:latin typeface="Calibri"/>
                <a:cs typeface="Calibri"/>
                <a:hlinkClick r:id="rId3"/>
              </a:rPr>
              <a:t>a</a:t>
            </a:r>
            <a:r>
              <a:rPr sz="1800" b="1" spc="-25" dirty="0">
                <a:latin typeface="Calibri"/>
                <a:cs typeface="Calibri"/>
                <a:hlinkClick r:id="rId3"/>
              </a:rPr>
              <a:t>r</a:t>
            </a:r>
            <a:r>
              <a:rPr sz="1800" b="1" spc="-15" dirty="0">
                <a:latin typeface="Calibri"/>
                <a:cs typeface="Calibri"/>
                <a:hlinkClick r:id="rId3"/>
              </a:rPr>
              <a:t>e</a:t>
            </a:r>
            <a:r>
              <a:rPr sz="1800" b="1" spc="-5" dirty="0">
                <a:latin typeface="Calibri"/>
                <a:cs typeface="Calibri"/>
                <a:hlinkClick r:id="rId3"/>
              </a:rPr>
              <a:t>-</a:t>
            </a:r>
            <a:r>
              <a:rPr sz="1800" b="1" spc="-20" dirty="0">
                <a:latin typeface="Calibri"/>
                <a:cs typeface="Calibri"/>
                <a:hlinkClick r:id="rId3"/>
              </a:rPr>
              <a:t>d</a:t>
            </a:r>
            <a:r>
              <a:rPr sz="1800" b="1" spc="5" dirty="0">
                <a:latin typeface="Calibri"/>
                <a:cs typeface="Calibri"/>
                <a:hlinkClick r:id="rId3"/>
              </a:rPr>
              <a:t>r</a:t>
            </a:r>
            <a:r>
              <a:rPr sz="1800" b="1" spc="-5" dirty="0">
                <a:latin typeface="Calibri"/>
                <a:cs typeface="Calibri"/>
                <a:hlinkClick r:id="rId3"/>
              </a:rPr>
              <a:t>u</a:t>
            </a:r>
            <a:r>
              <a:rPr sz="1800" b="1" spc="-10" dirty="0">
                <a:latin typeface="Calibri"/>
                <a:cs typeface="Calibri"/>
                <a:hlinkClick r:id="rId3"/>
              </a:rPr>
              <a:t>g-co</a:t>
            </a:r>
            <a:r>
              <a:rPr sz="1800" b="1" spc="-20" dirty="0">
                <a:latin typeface="Calibri"/>
                <a:cs typeface="Calibri"/>
                <a:hlinkClick r:id="rId3"/>
              </a:rPr>
              <a:t>v</a:t>
            </a:r>
            <a:r>
              <a:rPr sz="1800" b="1" dirty="0">
                <a:latin typeface="Calibri"/>
                <a:cs typeface="Calibri"/>
                <a:hlinkClick r:id="rId3"/>
              </a:rPr>
              <a:t>e</a:t>
            </a:r>
            <a:r>
              <a:rPr sz="1800" b="1" spc="-45" dirty="0">
                <a:latin typeface="Calibri"/>
                <a:cs typeface="Calibri"/>
                <a:hlinkClick r:id="rId3"/>
              </a:rPr>
              <a:t>r</a:t>
            </a:r>
            <a:r>
              <a:rPr sz="1800" b="1" spc="-10" dirty="0">
                <a:latin typeface="Calibri"/>
                <a:cs typeface="Calibri"/>
                <a:hlinkClick r:id="rId3"/>
              </a:rPr>
              <a:t>a</a:t>
            </a:r>
            <a:r>
              <a:rPr sz="1800" b="1" spc="-25" dirty="0">
                <a:latin typeface="Calibri"/>
                <a:cs typeface="Calibri"/>
                <a:hlinkClick r:id="rId3"/>
              </a:rPr>
              <a:t>g</a:t>
            </a:r>
            <a:r>
              <a:rPr sz="1800" b="1" spc="-15" dirty="0">
                <a:latin typeface="Calibri"/>
                <a:cs typeface="Calibri"/>
                <a:hlinkClick r:id="rId3"/>
              </a:rPr>
              <a:t>e</a:t>
            </a:r>
            <a:r>
              <a:rPr sz="1800" b="1" spc="-50" dirty="0">
                <a:latin typeface="Calibri"/>
                <a:cs typeface="Calibri"/>
                <a:hlinkClick r:id="rId3"/>
              </a:rPr>
              <a:t>/</a:t>
            </a:r>
            <a:r>
              <a:rPr sz="1800" b="1" spc="-10" dirty="0">
                <a:latin typeface="Calibri"/>
                <a:cs typeface="Calibri"/>
                <a:hlinkClick r:id="rId3"/>
              </a:rPr>
              <a:t>co</a:t>
            </a:r>
            <a:r>
              <a:rPr sz="1800" b="1" spc="-20" dirty="0">
                <a:latin typeface="Calibri"/>
                <a:cs typeface="Calibri"/>
                <a:hlinkClick r:id="rId3"/>
              </a:rPr>
              <a:t>s</a:t>
            </a:r>
            <a:r>
              <a:rPr sz="1800" b="1" spc="-10" dirty="0">
                <a:latin typeface="Calibri"/>
                <a:cs typeface="Calibri"/>
                <a:hlinkClick r:id="rId3"/>
              </a:rPr>
              <a:t>t</a:t>
            </a:r>
            <a:r>
              <a:rPr sz="1800" b="1" spc="-15" dirty="0">
                <a:latin typeface="Calibri"/>
                <a:cs typeface="Calibri"/>
                <a:hlinkClick r:id="rId3"/>
              </a:rPr>
              <a:t>s</a:t>
            </a:r>
            <a:r>
              <a:rPr sz="1800" b="1" spc="-5" dirty="0">
                <a:latin typeface="Calibri"/>
                <a:cs typeface="Calibri"/>
                <a:hlinkClick r:id="rId3"/>
              </a:rPr>
              <a:t>-i</a:t>
            </a:r>
            <a:r>
              <a:rPr sz="1800" b="1" spc="-15" dirty="0">
                <a:latin typeface="Calibri"/>
                <a:cs typeface="Calibri"/>
                <a:hlinkClick r:id="rId3"/>
              </a:rPr>
              <a:t>n</a:t>
            </a:r>
            <a:r>
              <a:rPr sz="1800" b="1" spc="-10" dirty="0">
                <a:latin typeface="Calibri"/>
                <a:cs typeface="Calibri"/>
                <a:hlinkClick r:id="rId3"/>
              </a:rPr>
              <a:t>-t</a:t>
            </a:r>
            <a:r>
              <a:rPr sz="1800" b="1" spc="-20" dirty="0">
                <a:latin typeface="Calibri"/>
                <a:cs typeface="Calibri"/>
                <a:hlinkClick r:id="rId3"/>
              </a:rPr>
              <a:t>h</a:t>
            </a:r>
            <a:r>
              <a:rPr sz="1800" b="1" spc="-10" dirty="0">
                <a:latin typeface="Calibri"/>
                <a:cs typeface="Calibri"/>
                <a:hlinkClick r:id="rId3"/>
              </a:rPr>
              <a:t>e-co</a:t>
            </a:r>
            <a:r>
              <a:rPr sz="1800" b="1" spc="-20" dirty="0">
                <a:latin typeface="Calibri"/>
                <a:cs typeface="Calibri"/>
                <a:hlinkClick r:id="rId3"/>
              </a:rPr>
              <a:t>v</a:t>
            </a:r>
            <a:r>
              <a:rPr sz="1800" b="1" spc="-5" dirty="0">
                <a:latin typeface="Calibri"/>
                <a:cs typeface="Calibri"/>
                <a:hlinkClick r:id="rId3"/>
              </a:rPr>
              <a:t>e</a:t>
            </a:r>
            <a:r>
              <a:rPr sz="1800" b="1" spc="-45" dirty="0">
                <a:latin typeface="Calibri"/>
                <a:cs typeface="Calibri"/>
                <a:hlinkClick r:id="rId3"/>
              </a:rPr>
              <a:t>r</a:t>
            </a:r>
            <a:r>
              <a:rPr sz="1800" b="1" spc="-10" dirty="0">
                <a:latin typeface="Calibri"/>
                <a:cs typeface="Calibri"/>
                <a:hlinkClick r:id="rId3"/>
              </a:rPr>
              <a:t>a</a:t>
            </a:r>
            <a:r>
              <a:rPr sz="1800" b="1" spc="-25" dirty="0">
                <a:latin typeface="Calibri"/>
                <a:cs typeface="Calibri"/>
                <a:hlinkClick r:id="rId3"/>
              </a:rPr>
              <a:t>g</a:t>
            </a:r>
            <a:r>
              <a:rPr sz="1800" b="1" spc="-15" dirty="0">
                <a:latin typeface="Calibri"/>
                <a:cs typeface="Calibri"/>
                <a:hlinkClick r:id="rId3"/>
              </a:rPr>
              <a:t>e</a:t>
            </a:r>
            <a:r>
              <a:rPr sz="1800" b="1" spc="-5" dirty="0">
                <a:latin typeface="Calibri"/>
                <a:cs typeface="Calibri"/>
                <a:hlinkClick r:id="rId3"/>
              </a:rPr>
              <a:t>-</a:t>
            </a:r>
            <a:r>
              <a:rPr sz="1800" b="1" spc="-40" dirty="0">
                <a:latin typeface="Calibri"/>
                <a:cs typeface="Calibri"/>
                <a:hlinkClick r:id="rId3"/>
              </a:rPr>
              <a:t>g</a:t>
            </a:r>
            <a:r>
              <a:rPr sz="1800" b="1" spc="-10" dirty="0">
                <a:latin typeface="Calibri"/>
                <a:cs typeface="Calibri"/>
                <a:hlinkClick r:id="rId3"/>
              </a:rPr>
              <a:t>ap</a:t>
            </a:r>
          </a:p>
          <a:p>
            <a:pPr marL="1166495" marR="5080" indent="-171450">
              <a:lnSpc>
                <a:spcPct val="100000"/>
              </a:lnSpc>
            </a:pPr>
            <a:r>
              <a:rPr sz="1800" spc="60" dirty="0">
                <a:solidFill>
                  <a:srgbClr val="A4A4A4"/>
                </a:solidFill>
                <a:latin typeface="Wingdings"/>
                <a:cs typeface="Wingdings"/>
              </a:rPr>
              <a:t></a:t>
            </a:r>
            <a:r>
              <a:rPr sz="1800" spc="-10" dirty="0">
                <a:latin typeface="Calibri"/>
                <a:cs typeface="Calibri"/>
              </a:rPr>
              <a:t>The</a:t>
            </a:r>
            <a:r>
              <a:rPr sz="1800" spc="-5" dirty="0">
                <a:latin typeface="Calibri"/>
                <a:cs typeface="Calibri"/>
              </a:rPr>
              <a:t> </a:t>
            </a:r>
            <a:r>
              <a:rPr sz="1800" spc="-10" dirty="0">
                <a:latin typeface="Calibri"/>
                <a:cs typeface="Calibri"/>
              </a:rPr>
              <a:t>coverage</a:t>
            </a:r>
            <a:r>
              <a:rPr sz="1800" spc="25" dirty="0">
                <a:latin typeface="Calibri"/>
                <a:cs typeface="Calibri"/>
              </a:rPr>
              <a:t> </a:t>
            </a:r>
            <a:r>
              <a:rPr sz="1800" spc="-10" dirty="0">
                <a:latin typeface="Calibri"/>
                <a:cs typeface="Calibri"/>
              </a:rPr>
              <a:t>gap</a:t>
            </a:r>
            <a:r>
              <a:rPr sz="1800" spc="-15" dirty="0">
                <a:latin typeface="Calibri"/>
                <a:cs typeface="Calibri"/>
              </a:rPr>
              <a:t> </a:t>
            </a:r>
            <a:r>
              <a:rPr sz="1800" spc="-10" dirty="0">
                <a:latin typeface="Calibri"/>
                <a:cs typeface="Calibri"/>
              </a:rPr>
              <a:t>(“donut</a:t>
            </a:r>
            <a:r>
              <a:rPr sz="1800" spc="15" dirty="0">
                <a:latin typeface="Calibri"/>
                <a:cs typeface="Calibri"/>
              </a:rPr>
              <a:t> </a:t>
            </a:r>
            <a:r>
              <a:rPr sz="1800" spc="-10" dirty="0">
                <a:latin typeface="Calibri"/>
                <a:cs typeface="Calibri"/>
              </a:rPr>
              <a:t>hole”)</a:t>
            </a:r>
            <a:r>
              <a:rPr sz="1800" spc="20" dirty="0">
                <a:latin typeface="Calibri"/>
                <a:cs typeface="Calibri"/>
              </a:rPr>
              <a:t> </a:t>
            </a:r>
            <a:r>
              <a:rPr sz="1800" spc="-10" dirty="0">
                <a:latin typeface="Calibri"/>
                <a:cs typeface="Calibri"/>
              </a:rPr>
              <a:t>on</a:t>
            </a:r>
            <a:r>
              <a:rPr sz="1800" spc="10" dirty="0">
                <a:latin typeface="Calibri"/>
                <a:cs typeface="Calibri"/>
              </a:rPr>
              <a:t> </a:t>
            </a:r>
            <a:r>
              <a:rPr sz="1800" spc="-10" dirty="0">
                <a:latin typeface="Calibri"/>
                <a:cs typeface="Calibri"/>
              </a:rPr>
              <a:t>Individual</a:t>
            </a:r>
            <a:r>
              <a:rPr sz="1800" spc="-45" dirty="0">
                <a:latin typeface="Calibri"/>
                <a:cs typeface="Calibri"/>
              </a:rPr>
              <a:t> </a:t>
            </a:r>
            <a:r>
              <a:rPr sz="1800" spc="-10" dirty="0">
                <a:latin typeface="Calibri"/>
                <a:cs typeface="Calibri"/>
              </a:rPr>
              <a:t>Medicare</a:t>
            </a:r>
            <a:r>
              <a:rPr sz="1800" spc="-5" dirty="0">
                <a:latin typeface="Calibri"/>
                <a:cs typeface="Calibri"/>
              </a:rPr>
              <a:t> </a:t>
            </a:r>
            <a:r>
              <a:rPr sz="1800" spc="-10" dirty="0">
                <a:latin typeface="Calibri"/>
                <a:cs typeface="Calibri"/>
              </a:rPr>
              <a:t>Part</a:t>
            </a:r>
            <a:r>
              <a:rPr sz="1800" dirty="0">
                <a:latin typeface="Calibri"/>
                <a:cs typeface="Calibri"/>
              </a:rPr>
              <a:t> </a:t>
            </a:r>
            <a:r>
              <a:rPr sz="1800" spc="-10" dirty="0">
                <a:latin typeface="Calibri"/>
                <a:cs typeface="Calibri"/>
              </a:rPr>
              <a:t>D</a:t>
            </a:r>
            <a:r>
              <a:rPr sz="1800" spc="-5" dirty="0">
                <a:latin typeface="Calibri"/>
                <a:cs typeface="Calibri"/>
              </a:rPr>
              <a:t> </a:t>
            </a:r>
            <a:r>
              <a:rPr sz="1800" spc="-10" dirty="0">
                <a:latin typeface="Calibri"/>
                <a:cs typeface="Calibri"/>
              </a:rPr>
              <a:t>Plans</a:t>
            </a:r>
            <a:r>
              <a:rPr sz="1800" spc="-15" dirty="0">
                <a:latin typeface="Calibri"/>
                <a:cs typeface="Calibri"/>
              </a:rPr>
              <a:t> </a:t>
            </a:r>
            <a:r>
              <a:rPr sz="1800" spc="-10" dirty="0">
                <a:latin typeface="Calibri"/>
                <a:cs typeface="Calibri"/>
              </a:rPr>
              <a:t>begins</a:t>
            </a:r>
            <a:r>
              <a:rPr sz="1800" spc="-15" dirty="0">
                <a:latin typeface="Calibri"/>
                <a:cs typeface="Calibri"/>
              </a:rPr>
              <a:t> </a:t>
            </a:r>
            <a:r>
              <a:rPr sz="1800" spc="-10" dirty="0">
                <a:latin typeface="Calibri"/>
                <a:cs typeface="Calibri"/>
              </a:rPr>
              <a:t>once</a:t>
            </a:r>
            <a:r>
              <a:rPr sz="1800" spc="15" dirty="0">
                <a:latin typeface="Calibri"/>
                <a:cs typeface="Calibri"/>
              </a:rPr>
              <a:t> </a:t>
            </a:r>
            <a:r>
              <a:rPr sz="1800" spc="-10" dirty="0">
                <a:latin typeface="Calibri"/>
                <a:cs typeface="Calibri"/>
              </a:rPr>
              <a:t>you</a:t>
            </a:r>
            <a:r>
              <a:rPr sz="1800" spc="5" dirty="0">
                <a:latin typeface="Calibri"/>
                <a:cs typeface="Calibri"/>
              </a:rPr>
              <a:t> </a:t>
            </a:r>
            <a:r>
              <a:rPr sz="1800" spc="-10" dirty="0">
                <a:latin typeface="Calibri"/>
                <a:cs typeface="Calibri"/>
              </a:rPr>
              <a:t>reach</a:t>
            </a:r>
            <a:r>
              <a:rPr sz="1800" spc="15" dirty="0">
                <a:latin typeface="Calibri"/>
                <a:cs typeface="Calibri"/>
              </a:rPr>
              <a:t> </a:t>
            </a:r>
            <a:r>
              <a:rPr sz="1800" spc="-10" dirty="0">
                <a:latin typeface="Calibri"/>
                <a:cs typeface="Calibri"/>
              </a:rPr>
              <a:t>your</a:t>
            </a:r>
            <a:r>
              <a:rPr sz="1800" spc="15" dirty="0">
                <a:latin typeface="Calibri"/>
                <a:cs typeface="Calibri"/>
              </a:rPr>
              <a:t> </a:t>
            </a:r>
            <a:r>
              <a:rPr sz="1800" spc="-10" dirty="0">
                <a:latin typeface="Calibri"/>
                <a:cs typeface="Calibri"/>
              </a:rPr>
              <a:t>Medicare</a:t>
            </a:r>
            <a:r>
              <a:rPr sz="1800" spc="-5" dirty="0">
                <a:latin typeface="Calibri"/>
                <a:cs typeface="Calibri"/>
              </a:rPr>
              <a:t> </a:t>
            </a:r>
            <a:r>
              <a:rPr sz="1800" spc="-10" dirty="0">
                <a:latin typeface="Calibri"/>
                <a:cs typeface="Calibri"/>
              </a:rPr>
              <a:t>Part</a:t>
            </a:r>
            <a:r>
              <a:rPr sz="1800" dirty="0">
                <a:latin typeface="Calibri"/>
                <a:cs typeface="Calibri"/>
              </a:rPr>
              <a:t> </a:t>
            </a:r>
            <a:r>
              <a:rPr sz="1800" spc="-10" dirty="0">
                <a:latin typeface="Calibri"/>
                <a:cs typeface="Calibri"/>
              </a:rPr>
              <a:t>D</a:t>
            </a:r>
            <a:r>
              <a:rPr sz="1800" spc="-5" dirty="0">
                <a:latin typeface="Calibri"/>
                <a:cs typeface="Calibri"/>
              </a:rPr>
              <a:t> </a:t>
            </a:r>
            <a:r>
              <a:rPr sz="1800" spc="-10" dirty="0">
                <a:latin typeface="Calibri"/>
                <a:cs typeface="Calibri"/>
              </a:rPr>
              <a:t>plan’s</a:t>
            </a:r>
            <a:r>
              <a:rPr sz="1800" spc="-20" dirty="0">
                <a:latin typeface="Calibri"/>
                <a:cs typeface="Calibri"/>
              </a:rPr>
              <a:t> </a:t>
            </a:r>
            <a:r>
              <a:rPr sz="1800" spc="-10" dirty="0">
                <a:latin typeface="Calibri"/>
                <a:cs typeface="Calibri"/>
              </a:rPr>
              <a:t>initial</a:t>
            </a:r>
            <a:r>
              <a:rPr sz="1800" spc="-5" dirty="0">
                <a:latin typeface="Calibri"/>
                <a:cs typeface="Calibri"/>
              </a:rPr>
              <a:t> </a:t>
            </a:r>
            <a:r>
              <a:rPr sz="1800" spc="-10" dirty="0"/>
              <a:t>coverage</a:t>
            </a:r>
            <a:r>
              <a:rPr sz="1800" spc="25" dirty="0"/>
              <a:t> </a:t>
            </a:r>
            <a:r>
              <a:rPr sz="1800" spc="-10" dirty="0"/>
              <a:t>limit</a:t>
            </a:r>
            <a:r>
              <a:rPr sz="1800" spc="-30" dirty="0"/>
              <a:t> </a:t>
            </a:r>
            <a:r>
              <a:rPr sz="1800" spc="-15" dirty="0"/>
              <a:t>($</a:t>
            </a:r>
            <a:r>
              <a:rPr lang="en-US" sz="1800" spc="-15" dirty="0"/>
              <a:t>5,030</a:t>
            </a:r>
            <a:r>
              <a:rPr sz="1800" spc="50" dirty="0"/>
              <a:t> </a:t>
            </a:r>
            <a:r>
              <a:rPr sz="1800" spc="-10" dirty="0"/>
              <a:t>in</a:t>
            </a:r>
            <a:r>
              <a:rPr sz="1800" spc="-15" dirty="0"/>
              <a:t> </a:t>
            </a:r>
            <a:r>
              <a:rPr sz="1800" spc="-10" dirty="0"/>
              <a:t>20</a:t>
            </a:r>
            <a:r>
              <a:rPr sz="1800" spc="-15" dirty="0"/>
              <a:t>2</a:t>
            </a:r>
            <a:r>
              <a:rPr lang="en-US" sz="1800" spc="-15" dirty="0"/>
              <a:t>4</a:t>
            </a:r>
            <a:r>
              <a:rPr sz="1800" spc="-5" dirty="0"/>
              <a:t>)</a:t>
            </a:r>
            <a:r>
              <a:rPr sz="1800" spc="25" dirty="0"/>
              <a:t> </a:t>
            </a:r>
            <a:r>
              <a:rPr sz="1800" spc="-10" dirty="0"/>
              <a:t>and</a:t>
            </a:r>
            <a:r>
              <a:rPr sz="1800" spc="-5" dirty="0"/>
              <a:t> </a:t>
            </a:r>
            <a:r>
              <a:rPr sz="1800" spc="-10" dirty="0"/>
              <a:t>ends when</a:t>
            </a:r>
            <a:r>
              <a:rPr sz="1800" spc="20" dirty="0"/>
              <a:t> </a:t>
            </a:r>
            <a:r>
              <a:rPr sz="1800" spc="-10" dirty="0"/>
              <a:t>you</a:t>
            </a:r>
            <a:r>
              <a:rPr sz="1800" dirty="0"/>
              <a:t> </a:t>
            </a:r>
            <a:r>
              <a:rPr sz="1800" spc="-15" dirty="0"/>
              <a:t>spen</a:t>
            </a:r>
            <a:r>
              <a:rPr sz="1800" spc="-10" dirty="0"/>
              <a:t>d</a:t>
            </a:r>
            <a:r>
              <a:rPr sz="1800" spc="-5" dirty="0"/>
              <a:t> </a:t>
            </a:r>
            <a:r>
              <a:rPr sz="1800" spc="-10" dirty="0"/>
              <a:t>a</a:t>
            </a:r>
            <a:r>
              <a:rPr sz="1800" spc="5" dirty="0"/>
              <a:t> </a:t>
            </a:r>
            <a:r>
              <a:rPr sz="1800" spc="-10" dirty="0"/>
              <a:t>total </a:t>
            </a:r>
            <a:r>
              <a:rPr sz="1800" spc="-15" dirty="0"/>
              <a:t>o</a:t>
            </a:r>
            <a:r>
              <a:rPr sz="1800" spc="-5" dirty="0"/>
              <a:t>f</a:t>
            </a:r>
            <a:r>
              <a:rPr sz="1800" spc="10" dirty="0"/>
              <a:t> </a:t>
            </a:r>
            <a:r>
              <a:rPr sz="1800" spc="-10" dirty="0"/>
              <a:t>$</a:t>
            </a:r>
            <a:r>
              <a:rPr lang="en-US" sz="1800" spc="-10" dirty="0"/>
              <a:t>8,000</a:t>
            </a:r>
            <a:r>
              <a:rPr sz="1800" spc="40" dirty="0"/>
              <a:t> </a:t>
            </a:r>
            <a:r>
              <a:rPr sz="1800" spc="-15" dirty="0"/>
              <a:t>out-</a:t>
            </a:r>
            <a:r>
              <a:rPr sz="1800" spc="-10" dirty="0"/>
              <a:t>o</a:t>
            </a:r>
            <a:r>
              <a:rPr sz="1800" spc="-15" dirty="0"/>
              <a:t>f-pocke</a:t>
            </a:r>
            <a:r>
              <a:rPr sz="1800" spc="-10" dirty="0"/>
              <a:t>t</a:t>
            </a:r>
            <a:r>
              <a:rPr sz="1800" spc="25" dirty="0"/>
              <a:t> </a:t>
            </a:r>
            <a:r>
              <a:rPr sz="1800" spc="-10" dirty="0"/>
              <a:t>in</a:t>
            </a:r>
            <a:r>
              <a:rPr sz="1800" spc="-15" dirty="0"/>
              <a:t> </a:t>
            </a:r>
            <a:r>
              <a:rPr sz="1800" spc="-10" dirty="0"/>
              <a:t>202</a:t>
            </a:r>
            <a:r>
              <a:rPr lang="en-US" sz="1800" spc="-10" dirty="0">
                <a:latin typeface="Calibri"/>
                <a:cs typeface="Calibri"/>
              </a:rPr>
              <a:t>4</a:t>
            </a:r>
            <a:r>
              <a:rPr sz="1800" spc="-5" dirty="0"/>
              <a:t>.</a:t>
            </a:r>
            <a:r>
              <a:rPr sz="1800" spc="35" dirty="0"/>
              <a:t> </a:t>
            </a:r>
            <a:r>
              <a:rPr sz="1800" spc="-15" dirty="0"/>
              <a:t>Thi</a:t>
            </a:r>
            <a:r>
              <a:rPr sz="1800" spc="-10" dirty="0"/>
              <a:t>s</a:t>
            </a:r>
            <a:r>
              <a:rPr sz="1800" spc="-15" dirty="0"/>
              <a:t> </a:t>
            </a:r>
            <a:r>
              <a:rPr sz="1800" spc="-10" dirty="0"/>
              <a:t>amount</a:t>
            </a:r>
            <a:r>
              <a:rPr sz="1800" spc="5" dirty="0"/>
              <a:t> </a:t>
            </a:r>
            <a:r>
              <a:rPr sz="1800" spc="-10" dirty="0"/>
              <a:t>may</a:t>
            </a:r>
            <a:r>
              <a:rPr sz="1800" spc="-5" dirty="0"/>
              <a:t> </a:t>
            </a:r>
            <a:r>
              <a:rPr sz="1800" spc="-10" dirty="0"/>
              <a:t>change</a:t>
            </a:r>
            <a:r>
              <a:rPr sz="1800" spc="-5" dirty="0"/>
              <a:t> </a:t>
            </a:r>
            <a:r>
              <a:rPr sz="1800" spc="-10" dirty="0"/>
              <a:t>each y</a:t>
            </a:r>
            <a:r>
              <a:rPr sz="1800" spc="-20" dirty="0"/>
              <a:t>e</a:t>
            </a:r>
            <a:r>
              <a:rPr sz="1800" spc="-10" dirty="0"/>
              <a:t>ar.</a:t>
            </a:r>
            <a:r>
              <a:rPr sz="1800" spc="10" dirty="0"/>
              <a:t> </a:t>
            </a:r>
            <a:r>
              <a:rPr sz="1800" spc="-10" dirty="0"/>
              <a:t>Not</a:t>
            </a:r>
            <a:r>
              <a:rPr sz="1800" spc="5" dirty="0"/>
              <a:t> </a:t>
            </a:r>
            <a:r>
              <a:rPr sz="1800" spc="-10" dirty="0"/>
              <a:t>ev</a:t>
            </a:r>
            <a:r>
              <a:rPr sz="1800" spc="-20" dirty="0"/>
              <a:t>e</a:t>
            </a:r>
            <a:r>
              <a:rPr sz="1800" spc="-15" dirty="0"/>
              <a:t>r</a:t>
            </a:r>
            <a:r>
              <a:rPr sz="1800" spc="-10" dirty="0"/>
              <a:t>yone</a:t>
            </a:r>
            <a:r>
              <a:rPr sz="1800" spc="45" dirty="0"/>
              <a:t> </a:t>
            </a:r>
            <a:r>
              <a:rPr sz="1800" spc="-10" dirty="0"/>
              <a:t>wi</a:t>
            </a:r>
            <a:r>
              <a:rPr sz="1800" dirty="0"/>
              <a:t>l</a:t>
            </a:r>
            <a:r>
              <a:rPr sz="1800" spc="-5" dirty="0"/>
              <a:t>l</a:t>
            </a:r>
            <a:r>
              <a:rPr sz="1800" spc="-15" dirty="0"/>
              <a:t> </a:t>
            </a:r>
            <a:r>
              <a:rPr sz="1800" spc="-10" dirty="0"/>
              <a:t>enter</a:t>
            </a:r>
            <a:r>
              <a:rPr sz="1800" spc="10" dirty="0"/>
              <a:t> </a:t>
            </a:r>
            <a:r>
              <a:rPr sz="1800" spc="-10" dirty="0"/>
              <a:t>t</a:t>
            </a:r>
            <a:r>
              <a:rPr sz="1800" spc="-15" dirty="0"/>
              <a:t>h</a:t>
            </a:r>
            <a:r>
              <a:rPr sz="1800" spc="-10" dirty="0"/>
              <a:t>e</a:t>
            </a:r>
            <a:r>
              <a:rPr sz="1800" dirty="0"/>
              <a:t> </a:t>
            </a:r>
            <a:r>
              <a:rPr sz="1800" spc="-10" dirty="0"/>
              <a:t>c</a:t>
            </a:r>
            <a:r>
              <a:rPr sz="1800" spc="-20" dirty="0"/>
              <a:t>o</a:t>
            </a:r>
            <a:r>
              <a:rPr sz="1800" spc="-10" dirty="0"/>
              <a:t>ve</a:t>
            </a:r>
            <a:r>
              <a:rPr sz="1800" spc="-25" dirty="0"/>
              <a:t>r</a:t>
            </a:r>
            <a:r>
              <a:rPr sz="1800" spc="-10" dirty="0"/>
              <a:t>a</a:t>
            </a:r>
            <a:r>
              <a:rPr sz="1800" spc="-5" dirty="0"/>
              <a:t>g</a:t>
            </a:r>
            <a:r>
              <a:rPr sz="1800" spc="-10" dirty="0"/>
              <a:t>e</a:t>
            </a:r>
            <a:r>
              <a:rPr sz="1800" spc="30" dirty="0"/>
              <a:t> </a:t>
            </a:r>
            <a:r>
              <a:rPr sz="1800" spc="-10" dirty="0"/>
              <a:t>g</a:t>
            </a:r>
            <a:r>
              <a:rPr sz="1800" spc="-5" dirty="0"/>
              <a:t>a</a:t>
            </a:r>
            <a:r>
              <a:rPr sz="1800" spc="-15" dirty="0"/>
              <a:t>p.</a:t>
            </a:r>
          </a:p>
          <a:p>
            <a:pPr marL="982980">
              <a:lnSpc>
                <a:spcPct val="100000"/>
              </a:lnSpc>
            </a:pPr>
            <a:r>
              <a:rPr sz="1800" spc="75" dirty="0">
                <a:solidFill>
                  <a:srgbClr val="A4A4A4"/>
                </a:solidFill>
                <a:latin typeface="Wingdings"/>
                <a:cs typeface="Wingdings"/>
              </a:rPr>
              <a:t></a:t>
            </a:r>
            <a:r>
              <a:rPr sz="1800" b="1" spc="-10" dirty="0">
                <a:solidFill>
                  <a:srgbClr val="FF0000"/>
                </a:solidFill>
                <a:latin typeface="Calibri"/>
                <a:cs typeface="Calibri"/>
              </a:rPr>
              <a:t>RESIG/SISC</a:t>
            </a:r>
            <a:r>
              <a:rPr sz="1800" b="1" spc="40" dirty="0">
                <a:solidFill>
                  <a:srgbClr val="FF0000"/>
                </a:solidFill>
                <a:latin typeface="Calibri"/>
                <a:cs typeface="Calibri"/>
              </a:rPr>
              <a:t> </a:t>
            </a:r>
            <a:r>
              <a:rPr sz="1800" b="1" spc="-15" dirty="0">
                <a:solidFill>
                  <a:srgbClr val="FF0000"/>
                </a:solidFill>
                <a:latin typeface="Calibri"/>
                <a:cs typeface="Calibri"/>
              </a:rPr>
              <a:t>p</a:t>
            </a:r>
            <a:r>
              <a:rPr sz="1800" b="1" spc="-5" dirty="0">
                <a:solidFill>
                  <a:srgbClr val="FF0000"/>
                </a:solidFill>
                <a:latin typeface="Calibri"/>
                <a:cs typeface="Calibri"/>
              </a:rPr>
              <a:t>la</a:t>
            </a:r>
            <a:r>
              <a:rPr sz="1800" b="1" spc="-15" dirty="0">
                <a:solidFill>
                  <a:srgbClr val="FF0000"/>
                </a:solidFill>
                <a:latin typeface="Calibri"/>
                <a:cs typeface="Calibri"/>
              </a:rPr>
              <a:t>n</a:t>
            </a:r>
            <a:r>
              <a:rPr sz="1800" b="1" spc="-10" dirty="0">
                <a:solidFill>
                  <a:srgbClr val="FF0000"/>
                </a:solidFill>
                <a:latin typeface="Calibri"/>
                <a:cs typeface="Calibri"/>
              </a:rPr>
              <a:t>s</a:t>
            </a:r>
            <a:r>
              <a:rPr sz="1800" b="1" spc="5" dirty="0">
                <a:solidFill>
                  <a:srgbClr val="FF0000"/>
                </a:solidFill>
                <a:latin typeface="Calibri"/>
                <a:cs typeface="Calibri"/>
              </a:rPr>
              <a:t> </a:t>
            </a:r>
            <a:r>
              <a:rPr sz="1800" b="1" spc="-15" dirty="0">
                <a:solidFill>
                  <a:srgbClr val="FF0000"/>
                </a:solidFill>
                <a:latin typeface="Calibri"/>
                <a:cs typeface="Calibri"/>
              </a:rPr>
              <a:t>d</a:t>
            </a:r>
            <a:r>
              <a:rPr sz="1800" b="1" spc="-10" dirty="0">
                <a:solidFill>
                  <a:srgbClr val="FF0000"/>
                </a:solidFill>
                <a:latin typeface="Calibri"/>
                <a:cs typeface="Calibri"/>
              </a:rPr>
              <a:t>o</a:t>
            </a:r>
            <a:r>
              <a:rPr sz="1800" b="1" spc="10" dirty="0">
                <a:solidFill>
                  <a:srgbClr val="FF0000"/>
                </a:solidFill>
                <a:latin typeface="Calibri"/>
                <a:cs typeface="Calibri"/>
              </a:rPr>
              <a:t> </a:t>
            </a:r>
            <a:r>
              <a:rPr sz="1800" b="1" spc="-10" dirty="0">
                <a:solidFill>
                  <a:srgbClr val="FF0000"/>
                </a:solidFill>
                <a:latin typeface="Calibri"/>
                <a:cs typeface="Calibri"/>
              </a:rPr>
              <a:t>NOT</a:t>
            </a:r>
            <a:r>
              <a:rPr sz="1800" b="1" spc="-5" dirty="0">
                <a:solidFill>
                  <a:srgbClr val="FF0000"/>
                </a:solidFill>
                <a:latin typeface="Calibri"/>
                <a:cs typeface="Calibri"/>
              </a:rPr>
              <a:t> </a:t>
            </a:r>
            <a:r>
              <a:rPr sz="1800" b="1" spc="-10" dirty="0">
                <a:solidFill>
                  <a:srgbClr val="FF0000"/>
                </a:solidFill>
                <a:latin typeface="Calibri"/>
                <a:cs typeface="Calibri"/>
              </a:rPr>
              <a:t>have</a:t>
            </a:r>
            <a:r>
              <a:rPr sz="1800" b="1" spc="5" dirty="0">
                <a:solidFill>
                  <a:srgbClr val="FF0000"/>
                </a:solidFill>
                <a:latin typeface="Calibri"/>
                <a:cs typeface="Calibri"/>
              </a:rPr>
              <a:t> </a:t>
            </a:r>
            <a:r>
              <a:rPr sz="1800" b="1" spc="-10" dirty="0">
                <a:solidFill>
                  <a:srgbClr val="FF0000"/>
                </a:solidFill>
                <a:latin typeface="Calibri"/>
                <a:cs typeface="Calibri"/>
              </a:rPr>
              <a:t>a </a:t>
            </a:r>
            <a:r>
              <a:rPr sz="1800" b="1" spc="-15" dirty="0">
                <a:solidFill>
                  <a:srgbClr val="FF0000"/>
                </a:solidFill>
                <a:latin typeface="Calibri"/>
                <a:cs typeface="Calibri"/>
              </a:rPr>
              <a:t>P</a:t>
            </a:r>
            <a:r>
              <a:rPr sz="1800" b="1" spc="-5" dirty="0">
                <a:solidFill>
                  <a:srgbClr val="FF0000"/>
                </a:solidFill>
                <a:latin typeface="Calibri"/>
                <a:cs typeface="Calibri"/>
              </a:rPr>
              <a:t>a</a:t>
            </a:r>
            <a:r>
              <a:rPr sz="1800" b="1" spc="-15" dirty="0">
                <a:solidFill>
                  <a:srgbClr val="FF0000"/>
                </a:solidFill>
                <a:latin typeface="Calibri"/>
                <a:cs typeface="Calibri"/>
              </a:rPr>
              <a:t>r</a:t>
            </a:r>
            <a:r>
              <a:rPr sz="1800" b="1" spc="-10" dirty="0">
                <a:solidFill>
                  <a:srgbClr val="FF0000"/>
                </a:solidFill>
                <a:latin typeface="Calibri"/>
                <a:cs typeface="Calibri"/>
              </a:rPr>
              <a:t>t</a:t>
            </a:r>
            <a:r>
              <a:rPr sz="1800" b="1" spc="5" dirty="0">
                <a:solidFill>
                  <a:srgbClr val="FF0000"/>
                </a:solidFill>
                <a:latin typeface="Calibri"/>
                <a:cs typeface="Calibri"/>
              </a:rPr>
              <a:t> </a:t>
            </a:r>
            <a:r>
              <a:rPr sz="1800" b="1" spc="-10" dirty="0">
                <a:solidFill>
                  <a:srgbClr val="FF0000"/>
                </a:solidFill>
                <a:latin typeface="Calibri"/>
                <a:cs typeface="Calibri"/>
              </a:rPr>
              <a:t>D</a:t>
            </a:r>
            <a:r>
              <a:rPr sz="1800" b="1" spc="-5" dirty="0">
                <a:solidFill>
                  <a:srgbClr val="FF0000"/>
                </a:solidFill>
                <a:latin typeface="Calibri"/>
                <a:cs typeface="Calibri"/>
              </a:rPr>
              <a:t> </a:t>
            </a:r>
            <a:r>
              <a:rPr sz="1800" b="1" spc="-10" dirty="0">
                <a:solidFill>
                  <a:srgbClr val="FF0000"/>
                </a:solidFill>
                <a:latin typeface="Calibri"/>
                <a:cs typeface="Calibri"/>
              </a:rPr>
              <a:t>co</a:t>
            </a:r>
            <a:r>
              <a:rPr sz="1800" b="1" spc="-15" dirty="0">
                <a:solidFill>
                  <a:srgbClr val="FF0000"/>
                </a:solidFill>
                <a:latin typeface="Calibri"/>
                <a:cs typeface="Calibri"/>
              </a:rPr>
              <a:t>verag</a:t>
            </a:r>
            <a:r>
              <a:rPr sz="1800" b="1" spc="-10" dirty="0">
                <a:solidFill>
                  <a:srgbClr val="FF0000"/>
                </a:solidFill>
                <a:latin typeface="Calibri"/>
                <a:cs typeface="Calibri"/>
              </a:rPr>
              <a:t>e</a:t>
            </a:r>
            <a:r>
              <a:rPr sz="1800" b="1" spc="25" dirty="0">
                <a:solidFill>
                  <a:srgbClr val="FF0000"/>
                </a:solidFill>
                <a:latin typeface="Calibri"/>
                <a:cs typeface="Calibri"/>
              </a:rPr>
              <a:t> </a:t>
            </a:r>
            <a:r>
              <a:rPr sz="1800" b="1" spc="-15" dirty="0">
                <a:solidFill>
                  <a:srgbClr val="FF0000"/>
                </a:solidFill>
                <a:latin typeface="Calibri"/>
                <a:cs typeface="Calibri"/>
              </a:rPr>
              <a:t>ga</a:t>
            </a:r>
            <a:r>
              <a:rPr sz="1800" b="1" spc="-10" dirty="0">
                <a:solidFill>
                  <a:srgbClr val="FF0000"/>
                </a:solidFill>
                <a:latin typeface="Calibri"/>
                <a:cs typeface="Calibri"/>
              </a:rPr>
              <a:t>p</a:t>
            </a:r>
            <a:r>
              <a:rPr sz="1800" b="1" spc="5" dirty="0">
                <a:solidFill>
                  <a:srgbClr val="FF0000"/>
                </a:solidFill>
                <a:latin typeface="Calibri"/>
                <a:cs typeface="Calibri"/>
              </a:rPr>
              <a:t> </a:t>
            </a:r>
            <a:r>
              <a:rPr sz="1800" b="1" spc="-10" dirty="0">
                <a:solidFill>
                  <a:srgbClr val="FF0000"/>
                </a:solidFill>
                <a:latin typeface="Calibri"/>
                <a:cs typeface="Calibri"/>
              </a:rPr>
              <a:t>stage</a:t>
            </a:r>
          </a:p>
          <a:p>
            <a:pPr marL="709295">
              <a:lnSpc>
                <a:spcPct val="100000"/>
              </a:lnSpc>
              <a:spcBef>
                <a:spcPts val="1200"/>
              </a:spcBef>
            </a:pPr>
            <a:r>
              <a:rPr sz="1800" spc="85" dirty="0">
                <a:solidFill>
                  <a:srgbClr val="A4A4A4"/>
                </a:solidFill>
                <a:latin typeface="Wingdings"/>
                <a:cs typeface="Wingdings"/>
              </a:rPr>
              <a:t></a:t>
            </a:r>
            <a:r>
              <a:rPr sz="1800" spc="-15" dirty="0"/>
              <a:t>Yo</a:t>
            </a:r>
            <a:r>
              <a:rPr sz="1800" spc="-10" dirty="0"/>
              <a:t>u</a:t>
            </a:r>
            <a:r>
              <a:rPr sz="1800" spc="-5" dirty="0"/>
              <a:t> </a:t>
            </a:r>
            <a:r>
              <a:rPr sz="1800" spc="-10" dirty="0"/>
              <a:t>must</a:t>
            </a:r>
            <a:r>
              <a:rPr sz="1800" spc="10" dirty="0"/>
              <a:t> </a:t>
            </a:r>
            <a:r>
              <a:rPr sz="1800" spc="-15" dirty="0"/>
              <a:t>no</a:t>
            </a:r>
            <a:r>
              <a:rPr sz="1800" spc="-5" dirty="0"/>
              <a:t>t</a:t>
            </a:r>
            <a:r>
              <a:rPr sz="1800" spc="-10" dirty="0"/>
              <a:t>ify</a:t>
            </a:r>
            <a:r>
              <a:rPr sz="1800" spc="-20" dirty="0"/>
              <a:t> </a:t>
            </a:r>
            <a:r>
              <a:rPr sz="1800" spc="-10" dirty="0"/>
              <a:t>your</a:t>
            </a:r>
            <a:r>
              <a:rPr sz="1800" spc="20" dirty="0"/>
              <a:t> </a:t>
            </a:r>
            <a:r>
              <a:rPr lang="en-US" sz="1800" spc="-10" dirty="0"/>
              <a:t>Benefits</a:t>
            </a:r>
            <a:r>
              <a:rPr sz="1800" dirty="0"/>
              <a:t> </a:t>
            </a:r>
            <a:r>
              <a:rPr sz="1800" spc="-15" dirty="0"/>
              <a:t>Spec</a:t>
            </a:r>
            <a:r>
              <a:rPr sz="1800" spc="-10" dirty="0"/>
              <a:t>ia</a:t>
            </a:r>
            <a:r>
              <a:rPr sz="1800" dirty="0"/>
              <a:t>l</a:t>
            </a:r>
            <a:r>
              <a:rPr sz="1800" spc="-5" dirty="0"/>
              <a:t>i</a:t>
            </a:r>
            <a:r>
              <a:rPr sz="1800" spc="-15" dirty="0"/>
              <a:t>s</a:t>
            </a:r>
            <a:r>
              <a:rPr sz="1800" spc="-10" dirty="0"/>
              <a:t>t at RESIG</a:t>
            </a:r>
            <a:r>
              <a:rPr sz="1800" spc="25" dirty="0"/>
              <a:t> </a:t>
            </a:r>
            <a:r>
              <a:rPr sz="1800" spc="-5" dirty="0"/>
              <a:t>if</a:t>
            </a:r>
            <a:r>
              <a:rPr sz="1800" spc="-15" dirty="0"/>
              <a:t> </a:t>
            </a:r>
            <a:r>
              <a:rPr sz="1800" spc="-10" dirty="0"/>
              <a:t>you</a:t>
            </a:r>
            <a:r>
              <a:rPr sz="1800" dirty="0"/>
              <a:t> </a:t>
            </a:r>
            <a:r>
              <a:rPr sz="1800" spc="-15" dirty="0"/>
              <a:t>p</a:t>
            </a:r>
            <a:r>
              <a:rPr sz="1800" dirty="0"/>
              <a:t>l</a:t>
            </a:r>
            <a:r>
              <a:rPr sz="1800" spc="-10" dirty="0"/>
              <a:t>an to</a:t>
            </a:r>
            <a:r>
              <a:rPr sz="1800" spc="5" dirty="0"/>
              <a:t> </a:t>
            </a:r>
            <a:r>
              <a:rPr sz="1800" spc="-10" dirty="0"/>
              <a:t>te</a:t>
            </a:r>
            <a:r>
              <a:rPr sz="1800" spc="-20" dirty="0"/>
              <a:t>r</a:t>
            </a:r>
            <a:r>
              <a:rPr sz="1800" spc="-10" dirty="0"/>
              <a:t>min</a:t>
            </a:r>
            <a:r>
              <a:rPr sz="1800" spc="-5" dirty="0"/>
              <a:t>a</a:t>
            </a:r>
            <a:r>
              <a:rPr sz="1800" spc="-10" dirty="0"/>
              <a:t>te</a:t>
            </a:r>
            <a:r>
              <a:rPr sz="1800" spc="55" dirty="0"/>
              <a:t> </a:t>
            </a:r>
            <a:r>
              <a:rPr sz="1800" spc="-10" dirty="0"/>
              <a:t>co</a:t>
            </a:r>
            <a:r>
              <a:rPr sz="1800" spc="-20" dirty="0"/>
              <a:t>v</a:t>
            </a:r>
            <a:r>
              <a:rPr sz="1800" spc="-10" dirty="0"/>
              <a:t>e</a:t>
            </a:r>
            <a:r>
              <a:rPr sz="1800" spc="-20" dirty="0"/>
              <a:t>r</a:t>
            </a:r>
            <a:r>
              <a:rPr sz="1800" spc="-10" dirty="0"/>
              <a:t>a</a:t>
            </a:r>
            <a:r>
              <a:rPr sz="1800" spc="-5" dirty="0"/>
              <a:t>g</a:t>
            </a:r>
            <a:r>
              <a:rPr sz="1800" spc="-10" dirty="0"/>
              <a:t>e:</a:t>
            </a:r>
          </a:p>
          <a:p>
            <a:pPr marL="1452880" indent="-286385">
              <a:lnSpc>
                <a:spcPct val="100000"/>
              </a:lnSpc>
              <a:buClr>
                <a:srgbClr val="A4A4A4"/>
              </a:buClr>
              <a:buFont typeface="Wingdings"/>
              <a:buChar char=""/>
              <a:tabLst>
                <a:tab pos="1453515" algn="l"/>
              </a:tabLst>
            </a:pPr>
            <a:r>
              <a:rPr sz="1800" spc="-15" dirty="0"/>
              <a:t>Ter</a:t>
            </a:r>
            <a:r>
              <a:rPr sz="1800" spc="-10" dirty="0"/>
              <a:t>min</a:t>
            </a:r>
            <a:r>
              <a:rPr sz="1800" spc="-5" dirty="0"/>
              <a:t>a</a:t>
            </a:r>
            <a:r>
              <a:rPr sz="1800" spc="-10" dirty="0"/>
              <a:t>te</a:t>
            </a:r>
            <a:r>
              <a:rPr sz="1800" spc="5" dirty="0"/>
              <a:t> </a:t>
            </a:r>
            <a:r>
              <a:rPr sz="1800" spc="-10" dirty="0"/>
              <a:t>co</a:t>
            </a:r>
            <a:r>
              <a:rPr sz="1800" spc="-20" dirty="0"/>
              <a:t>v</a:t>
            </a:r>
            <a:r>
              <a:rPr sz="1800" spc="-10" dirty="0"/>
              <a:t>e</a:t>
            </a:r>
            <a:r>
              <a:rPr sz="1800" spc="-20" dirty="0"/>
              <a:t>r</a:t>
            </a:r>
            <a:r>
              <a:rPr sz="1800" spc="-10" dirty="0"/>
              <a:t>a</a:t>
            </a:r>
            <a:r>
              <a:rPr sz="1800" spc="-5" dirty="0"/>
              <a:t>g</a:t>
            </a:r>
            <a:r>
              <a:rPr sz="1800" spc="-10" dirty="0"/>
              <a:t>e</a:t>
            </a:r>
            <a:r>
              <a:rPr sz="1800" spc="30" dirty="0"/>
              <a:t> </a:t>
            </a:r>
            <a:r>
              <a:rPr sz="1800" spc="-15" dirty="0"/>
              <a:t>on</a:t>
            </a:r>
            <a:r>
              <a:rPr sz="1800" dirty="0"/>
              <a:t>l</a:t>
            </a:r>
            <a:r>
              <a:rPr sz="1800" spc="-10" dirty="0"/>
              <a:t>y</a:t>
            </a:r>
            <a:r>
              <a:rPr sz="1800" spc="5" dirty="0"/>
              <a:t> </a:t>
            </a:r>
            <a:r>
              <a:rPr sz="1800" b="1" spc="-10" dirty="0">
                <a:latin typeface="Calibri"/>
                <a:cs typeface="Calibri"/>
              </a:rPr>
              <a:t>after</a:t>
            </a:r>
            <a:r>
              <a:rPr sz="1800" b="1" spc="10" dirty="0">
                <a:latin typeface="Calibri"/>
                <a:cs typeface="Calibri"/>
              </a:rPr>
              <a:t> </a:t>
            </a:r>
            <a:r>
              <a:rPr sz="1800" spc="-10" dirty="0"/>
              <a:t>you</a:t>
            </a:r>
            <a:r>
              <a:rPr sz="1800" dirty="0"/>
              <a:t> </a:t>
            </a:r>
            <a:r>
              <a:rPr sz="1800" spc="-15" dirty="0"/>
              <a:t>h</a:t>
            </a:r>
            <a:r>
              <a:rPr sz="1800" spc="-10" dirty="0"/>
              <a:t>ave</a:t>
            </a:r>
            <a:r>
              <a:rPr sz="1800" dirty="0"/>
              <a:t> </a:t>
            </a:r>
            <a:r>
              <a:rPr sz="1800" spc="-10" dirty="0"/>
              <a:t>a</a:t>
            </a:r>
            <a:r>
              <a:rPr sz="1800" spc="-5" dirty="0"/>
              <a:t> </a:t>
            </a:r>
            <a:r>
              <a:rPr sz="1800" spc="-10" dirty="0"/>
              <a:t>new</a:t>
            </a:r>
            <a:r>
              <a:rPr sz="1800" spc="5" dirty="0"/>
              <a:t> </a:t>
            </a:r>
            <a:r>
              <a:rPr sz="1800" spc="-15" dirty="0"/>
              <a:t>p</a:t>
            </a:r>
            <a:r>
              <a:rPr sz="1800" dirty="0"/>
              <a:t>l</a:t>
            </a:r>
            <a:r>
              <a:rPr sz="1800" spc="-10" dirty="0"/>
              <a:t>an in</a:t>
            </a:r>
            <a:r>
              <a:rPr sz="1800" spc="-15" dirty="0"/>
              <a:t> p</a:t>
            </a:r>
            <a:r>
              <a:rPr sz="1800" dirty="0"/>
              <a:t>l</a:t>
            </a:r>
            <a:r>
              <a:rPr sz="1800" spc="-10" dirty="0"/>
              <a:t>ace</a:t>
            </a:r>
          </a:p>
          <a:p>
            <a:pPr marL="1452880" indent="-286385">
              <a:lnSpc>
                <a:spcPct val="100000"/>
              </a:lnSpc>
              <a:spcBef>
                <a:spcPts val="5"/>
              </a:spcBef>
              <a:buClr>
                <a:srgbClr val="A4A4A4"/>
              </a:buClr>
              <a:buFont typeface="Wingdings"/>
              <a:buChar char=""/>
              <a:tabLst>
                <a:tab pos="1453515" algn="l"/>
              </a:tabLst>
            </a:pPr>
            <a:r>
              <a:rPr sz="1800" b="1" dirty="0">
                <a:solidFill>
                  <a:srgbClr val="FF0000"/>
                </a:solidFill>
                <a:latin typeface="Calibri"/>
                <a:cs typeface="Calibri"/>
              </a:rPr>
              <a:t>R</a:t>
            </a:r>
            <a:r>
              <a:rPr sz="1800" b="1" spc="-5" dirty="0">
                <a:solidFill>
                  <a:srgbClr val="FF0000"/>
                </a:solidFill>
                <a:latin typeface="Calibri"/>
                <a:cs typeface="Calibri"/>
              </a:rPr>
              <a:t>etire</a:t>
            </a:r>
            <a:r>
              <a:rPr sz="1800" b="1" dirty="0">
                <a:solidFill>
                  <a:srgbClr val="FF0000"/>
                </a:solidFill>
                <a:latin typeface="Calibri"/>
                <a:cs typeface="Calibri"/>
              </a:rPr>
              <a:t>d</a:t>
            </a:r>
            <a:r>
              <a:rPr sz="1800" b="1" spc="-20" dirty="0">
                <a:solidFill>
                  <a:srgbClr val="FF0000"/>
                </a:solidFill>
                <a:latin typeface="Calibri"/>
                <a:cs typeface="Calibri"/>
              </a:rPr>
              <a:t> </a:t>
            </a:r>
            <a:r>
              <a:rPr lang="en-US" sz="1800" b="1" spc="-5" dirty="0">
                <a:solidFill>
                  <a:srgbClr val="FF0000"/>
                </a:solidFill>
                <a:latin typeface="Calibri"/>
                <a:cs typeface="Calibri"/>
              </a:rPr>
              <a:t>subscribers</a:t>
            </a:r>
            <a:r>
              <a:rPr sz="1800" b="1" spc="-25" dirty="0">
                <a:solidFill>
                  <a:srgbClr val="FF0000"/>
                </a:solidFill>
                <a:latin typeface="Calibri"/>
                <a:cs typeface="Calibri"/>
              </a:rPr>
              <a:t> </a:t>
            </a:r>
            <a:r>
              <a:rPr sz="1800" b="1" spc="-5" dirty="0">
                <a:solidFill>
                  <a:srgbClr val="FF0000"/>
                </a:solidFill>
                <a:latin typeface="Calibri"/>
                <a:cs typeface="Calibri"/>
              </a:rPr>
              <a:t>canno</a:t>
            </a:r>
            <a:r>
              <a:rPr sz="1800" b="1" dirty="0">
                <a:solidFill>
                  <a:srgbClr val="FF0000"/>
                </a:solidFill>
                <a:latin typeface="Calibri"/>
                <a:cs typeface="Calibri"/>
              </a:rPr>
              <a:t>t</a:t>
            </a:r>
            <a:r>
              <a:rPr sz="1800" b="1" spc="-30" dirty="0">
                <a:solidFill>
                  <a:srgbClr val="FF0000"/>
                </a:solidFill>
                <a:latin typeface="Calibri"/>
                <a:cs typeface="Calibri"/>
              </a:rPr>
              <a:t> </a:t>
            </a:r>
            <a:r>
              <a:rPr sz="1800" b="1" spc="-5" dirty="0">
                <a:solidFill>
                  <a:srgbClr val="FF0000"/>
                </a:solidFill>
                <a:latin typeface="Calibri"/>
                <a:cs typeface="Calibri"/>
              </a:rPr>
              <a:t>retur</a:t>
            </a:r>
            <a:r>
              <a:rPr sz="1800" b="1" dirty="0">
                <a:solidFill>
                  <a:srgbClr val="FF0000"/>
                </a:solidFill>
                <a:latin typeface="Calibri"/>
                <a:cs typeface="Calibri"/>
              </a:rPr>
              <a:t>n</a:t>
            </a:r>
            <a:r>
              <a:rPr sz="1800" b="1" spc="-35" dirty="0">
                <a:solidFill>
                  <a:srgbClr val="FF0000"/>
                </a:solidFill>
                <a:latin typeface="Calibri"/>
                <a:cs typeface="Calibri"/>
              </a:rPr>
              <a:t> </a:t>
            </a:r>
            <a:r>
              <a:rPr sz="1800" b="1" dirty="0">
                <a:solidFill>
                  <a:srgbClr val="FF0000"/>
                </a:solidFill>
                <a:latin typeface="Calibri"/>
                <a:cs typeface="Calibri"/>
              </a:rPr>
              <a:t>to</a:t>
            </a:r>
            <a:r>
              <a:rPr sz="1800" b="1" spc="-5" dirty="0">
                <a:solidFill>
                  <a:srgbClr val="FF0000"/>
                </a:solidFill>
                <a:latin typeface="Calibri"/>
                <a:cs typeface="Calibri"/>
              </a:rPr>
              <a:t> </a:t>
            </a:r>
            <a:r>
              <a:rPr sz="1800" b="1" dirty="0">
                <a:solidFill>
                  <a:srgbClr val="FF0000"/>
                </a:solidFill>
                <a:latin typeface="Calibri"/>
                <a:cs typeface="Calibri"/>
              </a:rPr>
              <a:t>RESIG/SISC</a:t>
            </a:r>
            <a:r>
              <a:rPr sz="1800" b="1" spc="-15" dirty="0">
                <a:solidFill>
                  <a:srgbClr val="FF0000"/>
                </a:solidFill>
                <a:latin typeface="Calibri"/>
                <a:cs typeface="Calibri"/>
              </a:rPr>
              <a:t> </a:t>
            </a:r>
            <a:r>
              <a:rPr sz="1800" b="1" dirty="0">
                <a:solidFill>
                  <a:srgbClr val="FF0000"/>
                </a:solidFill>
                <a:latin typeface="Calibri"/>
                <a:cs typeface="Calibri"/>
              </a:rPr>
              <a:t>benefits</a:t>
            </a:r>
            <a:r>
              <a:rPr sz="1800" b="1" spc="-45" dirty="0">
                <a:solidFill>
                  <a:srgbClr val="FF0000"/>
                </a:solidFill>
                <a:latin typeface="Calibri"/>
                <a:cs typeface="Calibri"/>
              </a:rPr>
              <a:t> </a:t>
            </a:r>
            <a:r>
              <a:rPr sz="1800" b="1" dirty="0">
                <a:solidFill>
                  <a:srgbClr val="FF0000"/>
                </a:solidFill>
                <a:latin typeface="Calibri"/>
                <a:cs typeface="Calibri"/>
              </a:rPr>
              <a:t>once</a:t>
            </a:r>
            <a:r>
              <a:rPr sz="1800" b="1" spc="-30" dirty="0">
                <a:solidFill>
                  <a:srgbClr val="FF0000"/>
                </a:solidFill>
                <a:latin typeface="Calibri"/>
                <a:cs typeface="Calibri"/>
              </a:rPr>
              <a:t> </a:t>
            </a:r>
            <a:r>
              <a:rPr sz="1800" b="1" dirty="0">
                <a:solidFill>
                  <a:srgbClr val="FF0000"/>
                </a:solidFill>
                <a:latin typeface="Calibri"/>
                <a:cs typeface="Calibri"/>
              </a:rPr>
              <a:t>they</a:t>
            </a:r>
            <a:r>
              <a:rPr sz="1800" b="1" spc="-25" dirty="0">
                <a:solidFill>
                  <a:srgbClr val="FF0000"/>
                </a:solidFill>
                <a:latin typeface="Calibri"/>
                <a:cs typeface="Calibri"/>
              </a:rPr>
              <a:t> </a:t>
            </a:r>
            <a:r>
              <a:rPr sz="1800" b="1" dirty="0">
                <a:solidFill>
                  <a:srgbClr val="FF0000"/>
                </a:solidFill>
                <a:latin typeface="Calibri"/>
                <a:cs typeface="Calibri"/>
              </a:rPr>
              <a:t>leave</a:t>
            </a:r>
            <a:r>
              <a:rPr sz="1800" b="1" spc="-35" dirty="0">
                <a:solidFill>
                  <a:srgbClr val="FF0000"/>
                </a:solidFill>
                <a:latin typeface="Calibri"/>
                <a:cs typeface="Calibri"/>
              </a:rPr>
              <a:t> </a:t>
            </a:r>
            <a:r>
              <a:rPr sz="1800" b="1" dirty="0">
                <a:solidFill>
                  <a:srgbClr val="FF0000"/>
                </a:solidFill>
                <a:latin typeface="Calibri"/>
                <a:cs typeface="Calibri"/>
              </a:rPr>
              <a:t>the</a:t>
            </a:r>
            <a:r>
              <a:rPr sz="1800" b="1" spc="-15" dirty="0">
                <a:solidFill>
                  <a:srgbClr val="FF0000"/>
                </a:solidFill>
                <a:latin typeface="Calibri"/>
                <a:cs typeface="Calibri"/>
              </a:rPr>
              <a:t> </a:t>
            </a:r>
            <a:r>
              <a:rPr sz="1800" b="1" dirty="0">
                <a:solidFill>
                  <a:srgbClr val="FF0000"/>
                </a:solidFill>
                <a:latin typeface="Calibri"/>
                <a:cs typeface="Calibri"/>
              </a:rPr>
              <a:t>RESIG/SISC</a:t>
            </a:r>
            <a:r>
              <a:rPr sz="1800" b="1" spc="-15" dirty="0">
                <a:solidFill>
                  <a:srgbClr val="FF0000"/>
                </a:solidFill>
                <a:latin typeface="Calibri"/>
                <a:cs typeface="Calibri"/>
              </a:rPr>
              <a:t> </a:t>
            </a:r>
            <a:r>
              <a:rPr sz="1800" b="1" dirty="0">
                <a:solidFill>
                  <a:srgbClr val="FF0000"/>
                </a:solidFill>
                <a:latin typeface="Calibri"/>
                <a:cs typeface="Calibri"/>
              </a:rPr>
              <a:t>Health</a:t>
            </a:r>
            <a:r>
              <a:rPr sz="1800" b="1" spc="15" dirty="0">
                <a:solidFill>
                  <a:srgbClr val="FF0000"/>
                </a:solidFill>
                <a:latin typeface="Calibri"/>
                <a:cs typeface="Calibri"/>
              </a:rPr>
              <a:t> </a:t>
            </a:r>
            <a:r>
              <a:rPr sz="1800" b="1" dirty="0">
                <a:solidFill>
                  <a:srgbClr val="FF0000"/>
                </a:solidFill>
                <a:latin typeface="Calibri"/>
                <a:cs typeface="Calibri"/>
              </a:rPr>
              <a:t>Benefits</a:t>
            </a:r>
            <a:r>
              <a:rPr sz="1800" b="1" spc="-50" dirty="0">
                <a:solidFill>
                  <a:srgbClr val="FF0000"/>
                </a:solidFill>
                <a:latin typeface="Calibri"/>
                <a:cs typeface="Calibri"/>
              </a:rPr>
              <a:t> </a:t>
            </a:r>
            <a:r>
              <a:rPr sz="1800" b="1" spc="-5" dirty="0">
                <a:solidFill>
                  <a:srgbClr val="FF0000"/>
                </a:solidFill>
                <a:latin typeface="Calibri"/>
                <a:cs typeface="Calibri"/>
              </a:rPr>
              <a:t>Program</a:t>
            </a:r>
            <a:endParaRPr sz="1800" dirty="0">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A8B8FD-F4DF-B999-CF85-0113F158872C}"/>
              </a:ext>
            </a:extLst>
          </p:cNvPr>
          <p:cNvSpPr>
            <a:spLocks noGrp="1"/>
          </p:cNvSpPr>
          <p:nvPr>
            <p:ph type="sldNum" sz="quarter" idx="12"/>
          </p:nvPr>
        </p:nvSpPr>
        <p:spPr/>
        <p:txBody>
          <a:bodyPr/>
          <a:lstStyle/>
          <a:p>
            <a:fld id="{1B559DBB-C45F-461D-8AEE-61FFC6EFADA2}" type="slidenum">
              <a:rPr lang="en-US" smtClean="0"/>
              <a:t>32</a:t>
            </a:fld>
            <a:endParaRPr lang="en-US"/>
          </a:p>
        </p:txBody>
      </p:sp>
      <p:sp>
        <p:nvSpPr>
          <p:cNvPr id="2" name="object 2"/>
          <p:cNvSpPr txBox="1">
            <a:spLocks noGrp="1"/>
          </p:cNvSpPr>
          <p:nvPr>
            <p:ph type="title"/>
          </p:nvPr>
        </p:nvSpPr>
        <p:spPr>
          <a:xfrm>
            <a:off x="162982" y="281793"/>
            <a:ext cx="10515600" cy="761977"/>
          </a:xfrm>
          <a:prstGeom prst="rect">
            <a:avLst/>
          </a:prstGeom>
        </p:spPr>
        <p:txBody>
          <a:bodyPr vert="horz" wrap="square" lIns="0" tIns="84048" rIns="0" bIns="0" rtlCol="0">
            <a:spAutoFit/>
          </a:bodyPr>
          <a:lstStyle/>
          <a:p>
            <a:pPr marL="12700">
              <a:lnSpc>
                <a:spcPct val="100000"/>
              </a:lnSpc>
            </a:pPr>
            <a:r>
              <a:rPr spc="-30" dirty="0">
                <a:solidFill>
                  <a:srgbClr val="2E5496"/>
                </a:solidFill>
                <a:latin typeface="Calibri Light"/>
                <a:cs typeface="Calibri Light"/>
              </a:rPr>
              <a:t>R</a:t>
            </a:r>
            <a:r>
              <a:rPr spc="-75" dirty="0">
                <a:solidFill>
                  <a:srgbClr val="2E5496"/>
                </a:solidFill>
                <a:latin typeface="Calibri Light"/>
                <a:cs typeface="Calibri Light"/>
              </a:rPr>
              <a:t>E</a:t>
            </a:r>
            <a:r>
              <a:rPr spc="-35" dirty="0">
                <a:solidFill>
                  <a:srgbClr val="2E5496"/>
                </a:solidFill>
                <a:latin typeface="Calibri Light"/>
                <a:cs typeface="Calibri Light"/>
              </a:rPr>
              <a:t>S</a:t>
            </a:r>
            <a:r>
              <a:rPr spc="-20" dirty="0">
                <a:solidFill>
                  <a:srgbClr val="2E5496"/>
                </a:solidFill>
                <a:latin typeface="Calibri Light"/>
                <a:cs typeface="Calibri Light"/>
              </a:rPr>
              <a:t>I</a:t>
            </a:r>
            <a:r>
              <a:rPr dirty="0">
                <a:solidFill>
                  <a:srgbClr val="2E5496"/>
                </a:solidFill>
                <a:latin typeface="Calibri Light"/>
                <a:cs typeface="Calibri Light"/>
              </a:rPr>
              <a:t>G</a:t>
            </a:r>
            <a:r>
              <a:rPr spc="-110" dirty="0">
                <a:solidFill>
                  <a:srgbClr val="2E5496"/>
                </a:solidFill>
                <a:latin typeface="Calibri Light"/>
                <a:cs typeface="Calibri Light"/>
              </a:rPr>
              <a:t> </a:t>
            </a:r>
            <a:r>
              <a:rPr lang="en-US" spc="-114" dirty="0">
                <a:solidFill>
                  <a:srgbClr val="2E5496"/>
                </a:solidFill>
                <a:latin typeface="Calibri Light"/>
                <a:cs typeface="Calibri Light"/>
              </a:rPr>
              <a:t>General Information – Medicare </a:t>
            </a:r>
            <a:endParaRPr dirty="0">
              <a:solidFill>
                <a:srgbClr val="2E5496"/>
              </a:solidFill>
              <a:latin typeface="Calibri Light"/>
              <a:cs typeface="Calibri Light"/>
            </a:endParaRPr>
          </a:p>
        </p:txBody>
      </p:sp>
      <p:sp>
        <p:nvSpPr>
          <p:cNvPr id="3" name="object 3"/>
          <p:cNvSpPr txBox="1"/>
          <p:nvPr/>
        </p:nvSpPr>
        <p:spPr>
          <a:xfrm>
            <a:off x="908550" y="1043770"/>
            <a:ext cx="10205720" cy="5847755"/>
          </a:xfrm>
          <a:prstGeom prst="rect">
            <a:avLst/>
          </a:prstGeom>
        </p:spPr>
        <p:txBody>
          <a:bodyPr vert="horz" wrap="square" lIns="0" tIns="0" rIns="0" bIns="0" rtlCol="0">
            <a:spAutoFit/>
          </a:bodyPr>
          <a:lstStyle/>
          <a:p>
            <a:pPr marL="298450" marR="0" lvl="0" indent="-285750" algn="l" defTabSz="914400" rtl="0" eaLnBrk="1" fontAlgn="auto" latinLnBrk="0" hangingPunct="1">
              <a:lnSpc>
                <a:spcPts val="1945"/>
              </a:lnSpc>
              <a:spcBef>
                <a:spcPts val="0"/>
              </a:spcBef>
              <a:spcAft>
                <a:spcPts val="0"/>
              </a:spcAft>
              <a:buClrTx/>
              <a:buSzTx/>
              <a:buFont typeface="Wingdings" panose="05000000000000000000" pitchFamily="2" charset="2"/>
              <a:buChar char="§"/>
              <a:tabLst/>
              <a:defRPr/>
            </a:pPr>
            <a:r>
              <a:rPr lang="en-US" dirty="0">
                <a:solidFill>
                  <a:prstClr val="black"/>
                </a:solidFill>
                <a:latin typeface="Calibri"/>
                <a:cs typeface="Calibri"/>
              </a:rPr>
              <a:t>The RESIG Employee Benefits Team recognizes the overwhelm that “Medicare” can bring on, that’s why we are here to walk you through the whole process.  Whether you stay with RESIG after your Medicare eligibility, or, choose an individual plan outside RESIG, our Benefits Team is dedicated to making sure you feel comfortable making the best-educated decision that works for you, your needs, and your bank account.  </a:t>
            </a:r>
          </a:p>
          <a:p>
            <a:pPr marL="298450" marR="0" lvl="0" indent="-285750" algn="l" defTabSz="914400" rtl="0" eaLnBrk="1" fontAlgn="auto" latinLnBrk="0" hangingPunct="1">
              <a:lnSpc>
                <a:spcPts val="1945"/>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Retirement coverage can last indefinitely, even after you become eligible for Medicare or, your district contribution (if applicable) ends, as long as the premium is fulfilled within guidelines.</a:t>
            </a:r>
          </a:p>
          <a:p>
            <a:pPr marL="298450" marR="0" lvl="0" indent="-285750" algn="l" defTabSz="914400" rtl="0" eaLnBrk="1" fontAlgn="auto" latinLnBrk="0" hangingPunct="1">
              <a:lnSpc>
                <a:spcPts val="1945"/>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Members pay </a:t>
            </a:r>
            <a:r>
              <a:rPr kumimoji="0" lang="en-US" sz="1800" b="1" i="1" u="sng" strike="noStrike" kern="1200" cap="none" spc="0" normalizeH="0" baseline="0" noProof="0" dirty="0">
                <a:ln>
                  <a:noFill/>
                </a:ln>
                <a:solidFill>
                  <a:prstClr val="black"/>
                </a:solidFill>
                <a:effectLst/>
                <a:uLnTx/>
                <a:uFillTx/>
                <a:latin typeface="Calibri"/>
                <a:ea typeface="+mn-ea"/>
                <a:cs typeface="Calibri"/>
              </a:rPr>
              <a:t>group </a:t>
            </a:r>
            <a:r>
              <a:rPr kumimoji="0" lang="en-US" sz="1800" b="0" i="0" u="none" strike="noStrike" kern="1200" cap="none" spc="0" normalizeH="0" baseline="0" noProof="0" dirty="0">
                <a:ln>
                  <a:noFill/>
                </a:ln>
                <a:solidFill>
                  <a:prstClr val="black"/>
                </a:solidFill>
                <a:effectLst/>
                <a:uLnTx/>
                <a:uFillTx/>
                <a:latin typeface="Calibri"/>
                <a:ea typeface="+mn-ea"/>
                <a:cs typeface="Calibri"/>
              </a:rPr>
              <a:t>Medicare Advantage/Medigap/Supplemental or Coordination product premiums to RESIG directly.</a:t>
            </a:r>
          </a:p>
          <a:p>
            <a:pPr marL="298450" marR="0" lvl="0" indent="-285750" algn="l" defTabSz="914400" rtl="0" eaLnBrk="1" fontAlgn="auto" latinLnBrk="0" hangingPunct="1">
              <a:lnSpc>
                <a:spcPts val="1945"/>
              </a:lnSpc>
              <a:spcBef>
                <a:spcPts val="0"/>
              </a:spcBef>
              <a:spcAft>
                <a:spcPts val="0"/>
              </a:spcAft>
              <a:buClrTx/>
              <a:buSzTx/>
              <a:buFont typeface="Wingdings" panose="05000000000000000000" pitchFamily="2" charset="2"/>
              <a:buChar char="§"/>
              <a:tabLst/>
              <a:defRPr/>
            </a:pPr>
            <a:r>
              <a:rPr lang="en-US" dirty="0">
                <a:solidFill>
                  <a:prstClr val="black"/>
                </a:solidFill>
                <a:latin typeface="Calibri"/>
                <a:cs typeface="Calibri"/>
              </a:rPr>
              <a:t>Members can pay premiums to RESIG via check or ACH (Automated clearing house) automatic debit program.  </a:t>
            </a:r>
          </a:p>
          <a:p>
            <a:pPr marL="12700" marR="0" lvl="0" indent="0" algn="l" defTabSz="914400" rtl="0" eaLnBrk="1" fontAlgn="auto" latinLnBrk="0" hangingPunct="1">
              <a:lnSpc>
                <a:spcPts val="1945"/>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	* RESIG hopes to re-establish </a:t>
            </a:r>
            <a:r>
              <a:rPr kumimoji="0" lang="en-US" sz="1800" b="0" i="0" u="none" strike="noStrike" kern="1200" cap="none" spc="0" normalizeH="0" baseline="0" noProof="0" dirty="0" err="1">
                <a:ln>
                  <a:noFill/>
                </a:ln>
                <a:solidFill>
                  <a:prstClr val="black"/>
                </a:solidFill>
                <a:effectLst/>
                <a:uLnTx/>
                <a:uFillTx/>
                <a:latin typeface="Calibri"/>
                <a:ea typeface="+mn-ea"/>
                <a:cs typeface="Calibri"/>
              </a:rPr>
              <a:t>eCheck</a:t>
            </a:r>
            <a:r>
              <a:rPr kumimoji="0" lang="en-US" sz="1800" b="0" i="0" u="none" strike="noStrike" kern="1200" cap="none" spc="0" normalizeH="0" baseline="0" noProof="0" dirty="0">
                <a:ln>
                  <a:noFill/>
                </a:ln>
                <a:solidFill>
                  <a:prstClr val="black"/>
                </a:solidFill>
                <a:effectLst/>
                <a:uLnTx/>
                <a:uFillTx/>
                <a:latin typeface="Calibri"/>
                <a:ea typeface="+mn-ea"/>
                <a:cs typeface="Calibri"/>
              </a:rPr>
              <a:t> and credit card payments again soon – stay tuned!</a:t>
            </a:r>
          </a:p>
          <a:p>
            <a:pPr marL="298450" marR="0" lvl="0" indent="-285750" algn="l" defTabSz="914400" rtl="0" eaLnBrk="1" fontAlgn="auto" latinLnBrk="0" hangingPunct="1">
              <a:lnSpc>
                <a:spcPts val="1945"/>
              </a:lnSpc>
              <a:spcBef>
                <a:spcPts val="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Calibri"/>
                <a:ea typeface="+mn-ea"/>
                <a:cs typeface="Calibri"/>
              </a:rPr>
              <a:t>Members are required to pay Medicare Part B and/or IRMAA (Income Related Monthly Adjustment Amount) penalties to Social Security directly.  Failure to pay Medicare Part B and IRMAA penalties (if applicable) can result in the termination of your group Medicare product through RESIG/SISC, increased monthly premium costs, and irreversible surcharges. </a:t>
            </a:r>
          </a:p>
          <a:p>
            <a:pPr marL="298450" marR="0" lvl="0" indent="-285750" algn="l" defTabSz="914400" rtl="0" eaLnBrk="1" fontAlgn="auto" latinLnBrk="0" hangingPunct="1">
              <a:lnSpc>
                <a:spcPts val="1945"/>
              </a:lnSpc>
              <a:spcBef>
                <a:spcPts val="0"/>
              </a:spcBef>
              <a:spcAft>
                <a:spcPts val="0"/>
              </a:spcAft>
              <a:buClrTx/>
              <a:buSzTx/>
              <a:buFont typeface="Wingdings" panose="05000000000000000000" pitchFamily="2" charset="2"/>
              <a:buChar char="§"/>
              <a:tabLst/>
              <a:defRPr/>
            </a:pPr>
            <a:r>
              <a:rPr lang="en-US" dirty="0">
                <a:solidFill>
                  <a:prstClr val="black"/>
                </a:solidFill>
                <a:latin typeface="Calibri"/>
                <a:cs typeface="Calibri"/>
              </a:rPr>
              <a:t>Your group Delta Dental and/or VSP (Vision Service Plan) benefits aren’t affected by your Medicare eligibility; the rates, coverage, and plans remain the same. </a:t>
            </a:r>
          </a:p>
          <a:p>
            <a:pPr marL="298450" marR="0" lvl="0" indent="-285750" algn="l" defTabSz="914400" rtl="0" eaLnBrk="1" fontAlgn="auto" latinLnBrk="0" hangingPunct="1">
              <a:lnSpc>
                <a:spcPts val="1945"/>
              </a:lnSpc>
              <a:spcBef>
                <a:spcPts val="0"/>
              </a:spcBef>
              <a:spcAft>
                <a:spcPts val="0"/>
              </a:spcAft>
              <a:buClrTx/>
              <a:buSzTx/>
              <a:buFont typeface="Wingdings" panose="05000000000000000000" pitchFamily="2" charset="2"/>
              <a:buChar char="§"/>
              <a:tabLst/>
              <a:defRPr/>
            </a:pPr>
            <a:r>
              <a:rPr lang="en-US" dirty="0">
                <a:solidFill>
                  <a:prstClr val="black"/>
                </a:solidFill>
                <a:latin typeface="Calibri"/>
                <a:cs typeface="Calibri"/>
              </a:rPr>
              <a:t>Your medical, dental, and/or vision benefits aren’t “bundled”, therefore, you can pick and choose which coverage(s) you wish to keep or discontinue.  Example: if you go to Kaiser Individual Senior Advantage through Kaiser directly but want to keep your retiree dental and vision benefits, you may. </a:t>
            </a:r>
          </a:p>
          <a:p>
            <a:pPr marL="298450" marR="0" lvl="0" indent="-285750" algn="l" defTabSz="914400" rtl="0" eaLnBrk="1" fontAlgn="auto" latinLnBrk="0" hangingPunct="1">
              <a:lnSpc>
                <a:spcPts val="1945"/>
              </a:lnSpc>
              <a:spcBef>
                <a:spcPts val="0"/>
              </a:spcBef>
              <a:spcAft>
                <a:spcPts val="0"/>
              </a:spcAft>
              <a:buClrTx/>
              <a:buSzTx/>
              <a:buFont typeface="Wingdings" panose="05000000000000000000" pitchFamily="2" charset="2"/>
              <a:buChar char="§"/>
              <a:tabLst/>
              <a:defRPr/>
            </a:pPr>
            <a:r>
              <a:rPr lang="en-US" dirty="0">
                <a:solidFill>
                  <a:prstClr val="black"/>
                </a:solidFill>
                <a:latin typeface="Calibri"/>
                <a:cs typeface="Calibri"/>
              </a:rPr>
              <a:t>Questions?  We can help!  Contact your Benefits Team member for a phone, in-person or virtual appointment.  Team members are available by phone or email. </a:t>
            </a:r>
            <a:endParaRPr kumimoji="0" lang="en-US" sz="1800" b="0" i="0" u="none" strike="noStrike" kern="1200" cap="none" spc="0" normalizeH="0" baseline="0" noProof="0" dirty="0">
              <a:ln>
                <a:noFill/>
              </a:ln>
              <a:solidFill>
                <a:prstClr val="black"/>
              </a:solidFill>
              <a:effectLst/>
              <a:uLnTx/>
              <a:uFillTx/>
              <a:latin typeface="Calibri"/>
              <a:ea typeface="+mn-ea"/>
              <a:cs typeface="Calibri"/>
            </a:endParaRPr>
          </a:p>
          <a:p>
            <a:pPr marL="12700" marR="0" lvl="0" indent="0" algn="l" defTabSz="914400" rtl="0" eaLnBrk="1" fontAlgn="auto" latinLnBrk="0" hangingPunct="1">
              <a:lnSpc>
                <a:spcPts val="1945"/>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Calibri"/>
            </a:endParaRPr>
          </a:p>
        </p:txBody>
      </p:sp>
      <p:sp>
        <p:nvSpPr>
          <p:cNvPr id="4" name="object 4">
            <a:extLst>
              <a:ext uri="{C183D7F6-B498-43B3-948B-1728B52AA6E4}">
                <adec:decorative xmlns:adec="http://schemas.microsoft.com/office/drawing/2017/decorative" val="1"/>
              </a:ext>
            </a:extLst>
          </p:cNvPr>
          <p:cNvSpPr/>
          <p:nvPr/>
        </p:nvSpPr>
        <p:spPr>
          <a:xfrm>
            <a:off x="9165335" y="57"/>
            <a:ext cx="3026495" cy="95396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3935357-3982-C663-9F36-3E9378C275DB}"/>
              </a:ext>
            </a:extLst>
          </p:cNvPr>
          <p:cNvSpPr>
            <a:spLocks noGrp="1"/>
          </p:cNvSpPr>
          <p:nvPr>
            <p:ph type="sldNum" sz="quarter" idx="12"/>
          </p:nvPr>
        </p:nvSpPr>
        <p:spPr/>
        <p:txBody>
          <a:bodyPr/>
          <a:lstStyle/>
          <a:p>
            <a:fld id="{1B559DBB-C45F-461D-8AEE-61FFC6EFADA2}" type="slidenum">
              <a:rPr lang="en-US" smtClean="0"/>
              <a:t>33</a:t>
            </a:fld>
            <a:endParaRPr lang="en-US"/>
          </a:p>
        </p:txBody>
      </p:sp>
      <p:sp>
        <p:nvSpPr>
          <p:cNvPr id="2" name="object 2"/>
          <p:cNvSpPr txBox="1">
            <a:spLocks noGrp="1"/>
          </p:cNvSpPr>
          <p:nvPr>
            <p:ph type="title"/>
          </p:nvPr>
        </p:nvSpPr>
        <p:spPr>
          <a:xfrm>
            <a:off x="162982" y="281793"/>
            <a:ext cx="10515600" cy="761977"/>
          </a:xfrm>
          <a:prstGeom prst="rect">
            <a:avLst/>
          </a:prstGeom>
        </p:spPr>
        <p:txBody>
          <a:bodyPr vert="horz" wrap="square" lIns="0" tIns="84048" rIns="0" bIns="0" rtlCol="0">
            <a:spAutoFit/>
          </a:bodyPr>
          <a:lstStyle/>
          <a:p>
            <a:pPr marL="12700">
              <a:lnSpc>
                <a:spcPct val="100000"/>
              </a:lnSpc>
            </a:pPr>
            <a:r>
              <a:rPr lang="en-US" spc="-30" dirty="0">
                <a:solidFill>
                  <a:srgbClr val="2E5496"/>
                </a:solidFill>
                <a:latin typeface="Calibri Light"/>
                <a:cs typeface="Calibri Light"/>
              </a:rPr>
              <a:t>Value Added Services – Medicare Eligible </a:t>
            </a:r>
            <a:endParaRPr dirty="0">
              <a:solidFill>
                <a:srgbClr val="2E5496"/>
              </a:solidFill>
              <a:latin typeface="Calibri Light"/>
              <a:cs typeface="Calibri Light"/>
            </a:endParaRPr>
          </a:p>
        </p:txBody>
      </p:sp>
      <p:sp>
        <p:nvSpPr>
          <p:cNvPr id="4" name="object 4">
            <a:extLst>
              <a:ext uri="{C183D7F6-B498-43B3-948B-1728B52AA6E4}">
                <adec:decorative xmlns:adec="http://schemas.microsoft.com/office/drawing/2017/decorative" val="1"/>
              </a:ext>
            </a:extLst>
          </p:cNvPr>
          <p:cNvSpPr/>
          <p:nvPr/>
        </p:nvSpPr>
        <p:spPr>
          <a:xfrm>
            <a:off x="9165335" y="57"/>
            <a:ext cx="3026495" cy="953966"/>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62BFD9F0-70CC-6132-4A78-CBCB2F1CD435}"/>
              </a:ext>
            </a:extLst>
          </p:cNvPr>
          <p:cNvSpPr txBox="1"/>
          <p:nvPr/>
        </p:nvSpPr>
        <p:spPr>
          <a:xfrm>
            <a:off x="1513418" y="967965"/>
            <a:ext cx="9003047" cy="369332"/>
          </a:xfrm>
          <a:prstGeom prst="rect">
            <a:avLst/>
          </a:prstGeom>
          <a:noFill/>
        </p:spPr>
        <p:txBody>
          <a:bodyPr wrap="square" rtlCol="0">
            <a:spAutoFit/>
          </a:bodyPr>
          <a:lstStyle/>
          <a:p>
            <a:pPr algn="ctr"/>
            <a:r>
              <a:rPr lang="en-US" b="1" dirty="0">
                <a:solidFill>
                  <a:schemeClr val="accent1"/>
                </a:solidFill>
              </a:rPr>
              <a:t>Value-Added Services Available to you as a Member of RESIG and SISC:</a:t>
            </a:r>
          </a:p>
        </p:txBody>
      </p:sp>
      <p:pic>
        <p:nvPicPr>
          <p:cNvPr id="7" name="Picture 6" descr="SISC Employee Assistance Program offers 24/7 Help with Personal Concerns. Access free, confidential resources for help with emotional, marital, financial, addiction, legal, or stress issues. Visit anthemEAP.com and enter SISC or call 1-800-999-7222">
            <a:extLst>
              <a:ext uri="{FF2B5EF4-FFF2-40B4-BE49-F238E27FC236}">
                <a16:creationId xmlns:a16="http://schemas.microsoft.com/office/drawing/2014/main" id="{CA643684-1A2D-9C21-F0EA-9CF174CF15D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719041" y="1351239"/>
            <a:ext cx="10582275" cy="1781175"/>
          </a:xfrm>
          <a:prstGeom prst="rect">
            <a:avLst/>
          </a:prstGeom>
        </p:spPr>
      </p:pic>
      <p:pic>
        <p:nvPicPr>
          <p:cNvPr id="19" name="Picture 18">
            <a:extLst>
              <a:ext uri="{FF2B5EF4-FFF2-40B4-BE49-F238E27FC236}">
                <a16:creationId xmlns:a16="http://schemas.microsoft.com/office/drawing/2014/main" id="{DEDA6E54-0550-887C-422D-8EBD96AB125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494982" y="5044709"/>
            <a:ext cx="2625989" cy="1748471"/>
          </a:xfrm>
          <a:prstGeom prst="rect">
            <a:avLst/>
          </a:prstGeom>
        </p:spPr>
      </p:pic>
      <p:pic>
        <p:nvPicPr>
          <p:cNvPr id="9" name="Picture 8" descr="Expert Medical Opinions - Teladoc Medical Experts. Get answers to health care questions and second opinions from world-leading experts. Available to Anthem, Blue Shield, and Kaiser Permanente members. Visit teladoc.com/SISC or call 1-800-835-2362">
            <a:extLst>
              <a:ext uri="{FF2B5EF4-FFF2-40B4-BE49-F238E27FC236}">
                <a16:creationId xmlns:a16="http://schemas.microsoft.com/office/drawing/2014/main" id="{7177C5BB-5686-A5BD-85FD-B580A28FD791}"/>
              </a:ext>
              <a:ext uri="{C183D7F6-B498-43B3-948B-1728B52AA6E4}">
                <adec:decorative xmlns:adec="http://schemas.microsoft.com/office/drawing/2017/decorative" val="0"/>
              </a:ext>
            </a:extLst>
          </p:cNvPr>
          <p:cNvPicPr>
            <a:picLocks noChangeAspect="1"/>
          </p:cNvPicPr>
          <p:nvPr/>
        </p:nvPicPr>
        <p:blipFill>
          <a:blip r:embed="rId7"/>
          <a:stretch>
            <a:fillRect/>
          </a:stretch>
        </p:blipFill>
        <p:spPr>
          <a:xfrm>
            <a:off x="730634" y="3224850"/>
            <a:ext cx="10582275" cy="1781175"/>
          </a:xfrm>
          <a:prstGeom prst="rect">
            <a:avLst/>
          </a:prstGeom>
        </p:spPr>
      </p:pic>
    </p:spTree>
    <p:extLst>
      <p:ext uri="{BB962C8B-B14F-4D97-AF65-F5344CB8AC3E}">
        <p14:creationId xmlns:p14="http://schemas.microsoft.com/office/powerpoint/2010/main" val="1565140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61FE8774-B24B-EC13-5C24-B8CC88A834BE}"/>
              </a:ext>
            </a:extLst>
          </p:cNvPr>
          <p:cNvSpPr>
            <a:spLocks noGrp="1"/>
          </p:cNvSpPr>
          <p:nvPr>
            <p:ph type="sldNum" sz="quarter" idx="12"/>
          </p:nvPr>
        </p:nvSpPr>
        <p:spPr/>
        <p:txBody>
          <a:bodyPr/>
          <a:lstStyle/>
          <a:p>
            <a:fld id="{1B559DBB-C45F-461D-8AEE-61FFC6EFADA2}" type="slidenum">
              <a:rPr lang="en-US" smtClean="0"/>
              <a:t>34</a:t>
            </a:fld>
            <a:endParaRPr lang="en-US"/>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ts val="5015"/>
              </a:lnSpc>
            </a:pPr>
            <a:r>
              <a:rPr dirty="0"/>
              <a:t>Sil</a:t>
            </a:r>
            <a:r>
              <a:rPr spc="-65" dirty="0"/>
              <a:t>v</a:t>
            </a:r>
            <a:r>
              <a:rPr spc="-5" dirty="0"/>
              <a:t>er&amp;Fit</a:t>
            </a:r>
          </a:p>
          <a:p>
            <a:pPr marL="12700">
              <a:lnSpc>
                <a:spcPts val="5015"/>
              </a:lnSpc>
            </a:pPr>
            <a:r>
              <a:rPr dirty="0"/>
              <a:t>E</a:t>
            </a:r>
            <a:r>
              <a:rPr spc="-125" dirty="0"/>
              <a:t>x</a:t>
            </a:r>
            <a:r>
              <a:rPr spc="-5" dirty="0"/>
              <a:t>e</a:t>
            </a:r>
            <a:r>
              <a:rPr spc="-60" dirty="0"/>
              <a:t>r</a:t>
            </a:r>
            <a:r>
              <a:rPr spc="-5" dirty="0"/>
              <a:t>cis</a:t>
            </a:r>
            <a:r>
              <a:rPr dirty="0"/>
              <a:t>e</a:t>
            </a:r>
            <a:r>
              <a:rPr spc="-10" dirty="0"/>
              <a:t> </a:t>
            </a:r>
            <a:r>
              <a:rPr dirty="0"/>
              <a:t>and </a:t>
            </a:r>
            <a:r>
              <a:rPr spc="-5" dirty="0"/>
              <a:t>Healt</a:t>
            </a:r>
            <a:r>
              <a:rPr spc="-70" dirty="0"/>
              <a:t>h</a:t>
            </a:r>
            <a:r>
              <a:rPr dirty="0"/>
              <a:t>y </a:t>
            </a:r>
            <a:r>
              <a:rPr spc="-5" dirty="0"/>
              <a:t>Agin</a:t>
            </a:r>
            <a:r>
              <a:rPr dirty="0"/>
              <a:t>g </a:t>
            </a:r>
            <a:r>
              <a:rPr spc="-55" dirty="0"/>
              <a:t>P</a:t>
            </a:r>
            <a:r>
              <a:rPr spc="-80" dirty="0"/>
              <a:t>r</a:t>
            </a:r>
            <a:r>
              <a:rPr spc="-5" dirty="0"/>
              <a:t>og</a:t>
            </a:r>
            <a:r>
              <a:rPr spc="-80" dirty="0"/>
              <a:t>r</a:t>
            </a:r>
            <a:r>
              <a:rPr dirty="0"/>
              <a:t>am</a:t>
            </a:r>
          </a:p>
        </p:txBody>
      </p:sp>
      <p:sp>
        <p:nvSpPr>
          <p:cNvPr id="3" name="object 3">
            <a:extLst>
              <a:ext uri="{C183D7F6-B498-43B3-948B-1728B52AA6E4}">
                <adec:decorative xmlns:adec="http://schemas.microsoft.com/office/drawing/2017/decorative" val="1"/>
              </a:ext>
            </a:extLst>
          </p:cNvPr>
          <p:cNvSpPr txBox="1"/>
          <p:nvPr/>
        </p:nvSpPr>
        <p:spPr>
          <a:xfrm>
            <a:off x="7572756" y="4537008"/>
            <a:ext cx="3689350" cy="2093595"/>
          </a:xfrm>
          <a:prstGeom prst="rect">
            <a:avLst/>
          </a:prstGeom>
        </p:spPr>
        <p:txBody>
          <a:bodyPr vert="horz"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25</a:t>
            </a:r>
            <a:endParaRPr kumimoji="0" sz="12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p:cNvSpPr txBox="1"/>
          <p:nvPr/>
        </p:nvSpPr>
        <p:spPr>
          <a:xfrm>
            <a:off x="901700" y="1950211"/>
            <a:ext cx="9755505" cy="1635760"/>
          </a:xfrm>
          <a:prstGeom prst="rect">
            <a:avLst/>
          </a:prstGeom>
        </p:spPr>
        <p:txBody>
          <a:bodyPr vert="horz" wrap="square" lIns="0" tIns="0" rIns="0" bIns="0" rtlCol="0">
            <a:spAutoFit/>
          </a:bodyPr>
          <a:lstStyle/>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Calibri"/>
                <a:ea typeface="+mn-ea"/>
                <a:cs typeface="Calibri"/>
              </a:rPr>
              <a:t>A</a:t>
            </a:r>
            <a:r>
              <a:rPr kumimoji="0" sz="1600" b="1" i="0" u="none" strike="noStrike" kern="1200" cap="none" spc="-15" normalizeH="0" baseline="0" noProof="0" dirty="0">
                <a:ln>
                  <a:noFill/>
                </a:ln>
                <a:solidFill>
                  <a:prstClr val="black"/>
                </a:solidFill>
                <a:effectLst/>
                <a:uLnTx/>
                <a:uFillTx/>
                <a:latin typeface="Calibri"/>
                <a:ea typeface="+mn-ea"/>
                <a:cs typeface="Calibri"/>
              </a:rPr>
              <a:t>va</a:t>
            </a:r>
            <a:r>
              <a:rPr kumimoji="0" sz="1600" b="1" i="0" u="none" strike="noStrike" kern="1200" cap="none" spc="0" normalizeH="0" baseline="0" noProof="0" dirty="0">
                <a:ln>
                  <a:noFill/>
                </a:ln>
                <a:solidFill>
                  <a:prstClr val="black"/>
                </a:solidFill>
                <a:effectLst/>
                <a:uLnTx/>
                <a:uFillTx/>
                <a:latin typeface="Calibri"/>
                <a:ea typeface="+mn-ea"/>
                <a:cs typeface="Calibri"/>
              </a:rPr>
              <a:t>i</a:t>
            </a:r>
            <a:r>
              <a:rPr kumimoji="0" sz="1600" b="1" i="0" u="none" strike="noStrike" kern="1200" cap="none" spc="-5" normalizeH="0" baseline="0" noProof="0" dirty="0">
                <a:ln>
                  <a:noFill/>
                </a:ln>
                <a:solidFill>
                  <a:prstClr val="black"/>
                </a:solidFill>
                <a:effectLst/>
                <a:uLnTx/>
                <a:uFillTx/>
                <a:latin typeface="Calibri"/>
                <a:ea typeface="+mn-ea"/>
                <a:cs typeface="Calibri"/>
              </a:rPr>
              <a:t>la</a:t>
            </a:r>
            <a:r>
              <a:rPr kumimoji="0" sz="1600" b="1" i="0" u="none" strike="noStrike" kern="1200" cap="none" spc="-15" normalizeH="0" baseline="0" noProof="0" dirty="0">
                <a:ln>
                  <a:noFill/>
                </a:ln>
                <a:solidFill>
                  <a:prstClr val="black"/>
                </a:solidFill>
                <a:effectLst/>
                <a:uLnTx/>
                <a:uFillTx/>
                <a:latin typeface="Calibri"/>
                <a:ea typeface="+mn-ea"/>
                <a:cs typeface="Calibri"/>
              </a:rPr>
              <a:t>b</a:t>
            </a:r>
            <a:r>
              <a:rPr kumimoji="0" sz="1600" b="1" i="0" u="none" strike="noStrike" kern="1200" cap="none" spc="-10" normalizeH="0" baseline="0" noProof="0" dirty="0">
                <a:ln>
                  <a:noFill/>
                </a:ln>
                <a:solidFill>
                  <a:prstClr val="black"/>
                </a:solidFill>
                <a:effectLst/>
                <a:uLnTx/>
                <a:uFillTx/>
                <a:latin typeface="Calibri"/>
                <a:ea typeface="+mn-ea"/>
                <a:cs typeface="Calibri"/>
              </a:rPr>
              <a:t>le</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at</a:t>
            </a:r>
            <a:r>
              <a:rPr kumimoji="0" sz="1600" b="1" i="0" u="none" strike="noStrike" kern="1200" cap="none" spc="-15" normalizeH="0" baseline="0" noProof="0" dirty="0">
                <a:ln>
                  <a:noFill/>
                </a:ln>
                <a:solidFill>
                  <a:prstClr val="black"/>
                </a:solidFill>
                <a:effectLst/>
                <a:uLnTx/>
                <a:uFillTx/>
                <a:latin typeface="Calibri"/>
                <a:ea typeface="+mn-ea"/>
                <a:cs typeface="Calibri"/>
              </a:rPr>
              <a:t> n</a:t>
            </a:r>
            <a:r>
              <a:rPr kumimoji="0" sz="1600" b="1" i="0" u="none" strike="noStrike" kern="1200" cap="none" spc="-10" normalizeH="0" baseline="0" noProof="0" dirty="0">
                <a:ln>
                  <a:noFill/>
                </a:ln>
                <a:solidFill>
                  <a:prstClr val="black"/>
                </a:solidFill>
                <a:effectLst/>
                <a:uLnTx/>
                <a:uFillTx/>
                <a:latin typeface="Calibri"/>
                <a:ea typeface="+mn-ea"/>
                <a:cs typeface="Calibri"/>
              </a:rPr>
              <a:t>o</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cost,</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Comp</a:t>
            </a:r>
            <a:r>
              <a:rPr kumimoji="0" sz="1600" b="1" i="0" u="none" strike="noStrike" kern="1200" cap="none" spc="-10" normalizeH="0" baseline="0" noProof="0" dirty="0">
                <a:ln>
                  <a:noFill/>
                </a:ln>
                <a:solidFill>
                  <a:prstClr val="black"/>
                </a:solidFill>
                <a:effectLst/>
                <a:uLnTx/>
                <a:uFillTx/>
                <a:latin typeface="Calibri"/>
                <a:ea typeface="+mn-ea"/>
                <a:cs typeface="Calibri"/>
              </a:rPr>
              <a:t>ani</a:t>
            </a:r>
            <a:r>
              <a:rPr kumimoji="0" sz="1600" b="1" i="0" u="none" strike="noStrike" kern="1200" cap="none" spc="-5" normalizeH="0" baseline="0" noProof="0" dirty="0">
                <a:ln>
                  <a:noFill/>
                </a:ln>
                <a:solidFill>
                  <a:prstClr val="black"/>
                </a:solidFill>
                <a:effectLst/>
                <a:uLnTx/>
                <a:uFillTx/>
                <a:latin typeface="Calibri"/>
                <a:ea typeface="+mn-ea"/>
                <a:cs typeface="Calibri"/>
              </a:rPr>
              <a:t>o</a:t>
            </a:r>
            <a:r>
              <a:rPr kumimoji="0" sz="1600" b="1" i="0" u="none" strike="noStrike" kern="1200" cap="none" spc="-15" normalizeH="0" baseline="0" noProof="0" dirty="0">
                <a:ln>
                  <a:noFill/>
                </a:ln>
                <a:solidFill>
                  <a:prstClr val="black"/>
                </a:solidFill>
                <a:effectLst/>
                <a:uLnTx/>
                <a:uFillTx/>
                <a:latin typeface="Calibri"/>
                <a:ea typeface="+mn-ea"/>
                <a:cs typeface="Calibri"/>
              </a:rPr>
              <a:t>nCar</a:t>
            </a:r>
            <a:r>
              <a:rPr kumimoji="0" sz="1600" b="1" i="0" u="none" strike="noStrike" kern="1200" cap="none" spc="-10" normalizeH="0" baseline="0" noProof="0" dirty="0">
                <a:ln>
                  <a:noFill/>
                </a:ln>
                <a:solidFill>
                  <a:prstClr val="black"/>
                </a:solidFill>
                <a:effectLst/>
                <a:uLnTx/>
                <a:uFillTx/>
                <a:latin typeface="Calibri"/>
                <a:ea typeface="+mn-ea"/>
                <a:cs typeface="Calibri"/>
              </a:rPr>
              <a:t>e</a:t>
            </a:r>
            <a:r>
              <a:rPr kumimoji="0" sz="1600" b="1" i="0" u="none" strike="noStrike" kern="1200" cap="none" spc="4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and</a:t>
            </a:r>
            <a:r>
              <a:rPr kumimoji="0" sz="1600" b="1" i="0" u="none" strike="noStrike" kern="1200" cap="none" spc="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K</a:t>
            </a:r>
            <a:r>
              <a:rPr kumimoji="0" sz="1600" b="1" i="0" u="none" strike="noStrike" kern="1200" cap="none" spc="-5" normalizeH="0" baseline="0" noProof="0" dirty="0">
                <a:ln>
                  <a:noFill/>
                </a:ln>
                <a:solidFill>
                  <a:prstClr val="black"/>
                </a:solidFill>
                <a:effectLst/>
                <a:uLnTx/>
                <a:uFillTx/>
                <a:latin typeface="Calibri"/>
                <a:ea typeface="+mn-ea"/>
                <a:cs typeface="Calibri"/>
              </a:rPr>
              <a:t>a</a:t>
            </a:r>
            <a:r>
              <a:rPr kumimoji="0" sz="1600" b="1" i="0" u="none" strike="noStrike" kern="1200" cap="none" spc="-10" normalizeH="0" baseline="0" noProof="0" dirty="0">
                <a:ln>
                  <a:noFill/>
                </a:ln>
                <a:solidFill>
                  <a:prstClr val="black"/>
                </a:solidFill>
                <a:effectLst/>
                <a:uLnTx/>
                <a:uFillTx/>
                <a:latin typeface="Calibri"/>
                <a:ea typeface="+mn-ea"/>
                <a:cs typeface="Calibri"/>
              </a:rPr>
              <a:t>iser </a:t>
            </a:r>
            <a:r>
              <a:rPr kumimoji="0" sz="1600" b="1" i="0" u="none" strike="noStrike" kern="1200" cap="none" spc="-15" normalizeH="0" baseline="0" noProof="0" dirty="0">
                <a:ln>
                  <a:noFill/>
                </a:ln>
                <a:solidFill>
                  <a:prstClr val="black"/>
                </a:solidFill>
                <a:effectLst/>
                <a:uLnTx/>
                <a:uFillTx/>
                <a:latin typeface="Calibri"/>
                <a:ea typeface="+mn-ea"/>
                <a:cs typeface="Calibri"/>
              </a:rPr>
              <a:t>Permanen</a:t>
            </a:r>
            <a:r>
              <a:rPr kumimoji="0" sz="1600" b="1" i="0" u="none" strike="noStrike" kern="1200" cap="none" spc="-10" normalizeH="0" baseline="0" noProof="0" dirty="0">
                <a:ln>
                  <a:noFill/>
                </a:ln>
                <a:solidFill>
                  <a:prstClr val="black"/>
                </a:solidFill>
                <a:effectLst/>
                <a:uLnTx/>
                <a:uFillTx/>
                <a:latin typeface="Calibri"/>
                <a:ea typeface="+mn-ea"/>
                <a:cs typeface="Calibri"/>
              </a:rPr>
              <a:t>te</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Senior</a:t>
            </a:r>
            <a:r>
              <a:rPr kumimoji="0" sz="1600" b="1" i="0" u="none" strike="noStrike" kern="1200" cap="none" spc="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a:t>
            </a:r>
            <a:r>
              <a:rPr kumimoji="0" sz="1600" b="1" i="0" u="none" strike="noStrike" kern="1200" cap="none" spc="-15" normalizeH="0" baseline="0" noProof="0" dirty="0">
                <a:ln>
                  <a:noFill/>
                </a:ln>
                <a:solidFill>
                  <a:prstClr val="black"/>
                </a:solidFill>
                <a:effectLst/>
                <a:uLnTx/>
                <a:uFillTx/>
                <a:latin typeface="Calibri"/>
                <a:ea typeface="+mn-ea"/>
                <a:cs typeface="Calibri"/>
              </a:rPr>
              <a:t>dvantag</a:t>
            </a:r>
            <a:r>
              <a:rPr kumimoji="0" sz="1600" b="1" i="0" u="none" strike="noStrike" kern="1200" cap="none" spc="-10" normalizeH="0" baseline="0" noProof="0" dirty="0">
                <a:ln>
                  <a:noFill/>
                </a:ln>
                <a:solidFill>
                  <a:prstClr val="black"/>
                </a:solidFill>
                <a:effectLst/>
                <a:uLnTx/>
                <a:uFillTx/>
                <a:latin typeface="Calibri"/>
                <a:ea typeface="+mn-ea"/>
                <a:cs typeface="Calibri"/>
              </a:rPr>
              <a:t>e</a:t>
            </a:r>
            <a:r>
              <a:rPr kumimoji="0" sz="1600" b="1" i="0" u="none" strike="noStrike" kern="1200" cap="none" spc="25" normalizeH="0" baseline="0" noProof="0" dirty="0">
                <a:ln>
                  <a:noFill/>
                </a:ln>
                <a:solidFill>
                  <a:prstClr val="black"/>
                </a:solidFill>
                <a:effectLst/>
                <a:uLnTx/>
                <a:uFillTx/>
                <a:latin typeface="Calibri"/>
                <a:ea typeface="+mn-ea"/>
                <a:cs typeface="Calibri"/>
              </a:rPr>
              <a:t> </a:t>
            </a:r>
            <a:r>
              <a:rPr kumimoji="0" sz="1600" b="1" i="0" u="none" strike="noStrike" kern="1200" cap="none" spc="-20" normalizeH="0" baseline="0" noProof="0" dirty="0">
                <a:ln>
                  <a:noFill/>
                </a:ln>
                <a:solidFill>
                  <a:prstClr val="black"/>
                </a:solidFill>
                <a:effectLst/>
                <a:uLnTx/>
                <a:uFillTx/>
                <a:latin typeface="Calibri"/>
                <a:ea typeface="+mn-ea"/>
                <a:cs typeface="Calibri"/>
              </a:rPr>
              <a:t>memb</a:t>
            </a:r>
            <a:r>
              <a:rPr kumimoji="0" sz="1600" b="1" i="0" u="none" strike="noStrike" kern="1200" cap="none" spc="-15" normalizeH="0" baseline="0" noProof="0" dirty="0">
                <a:ln>
                  <a:noFill/>
                </a:ln>
                <a:solidFill>
                  <a:prstClr val="black"/>
                </a:solidFill>
                <a:effectLst/>
                <a:uLnTx/>
                <a:uFillTx/>
                <a:latin typeface="Calibri"/>
                <a:ea typeface="+mn-ea"/>
                <a:cs typeface="Calibri"/>
              </a:rPr>
              <a:t>er</a:t>
            </a:r>
            <a:r>
              <a:rPr kumimoji="0" sz="1600" b="1" i="0" u="none" strike="noStrike" kern="1200" cap="none" spc="-10" normalizeH="0" baseline="0" noProof="0" dirty="0">
                <a:ln>
                  <a:noFill/>
                </a:ln>
                <a:solidFill>
                  <a:prstClr val="black"/>
                </a:solidFill>
                <a:effectLst/>
                <a:uLnTx/>
                <a:uFillTx/>
                <a:latin typeface="Calibri"/>
                <a:ea typeface="+mn-ea"/>
                <a:cs typeface="Calibri"/>
              </a:rPr>
              <a:t>s</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can</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take</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advantage</a:t>
            </a:r>
            <a:r>
              <a:rPr kumimoji="0" sz="1600" b="1" i="0" u="none" strike="noStrike" kern="1200" cap="none" spc="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of</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t</a:t>
            </a:r>
            <a:r>
              <a:rPr kumimoji="0" sz="1600" b="1" i="0" u="none" strike="noStrike" kern="1200" cap="none" spc="-20" normalizeH="0" baseline="0" noProof="0" dirty="0">
                <a:ln>
                  <a:noFill/>
                </a:ln>
                <a:solidFill>
                  <a:prstClr val="black"/>
                </a:solidFill>
                <a:effectLst/>
                <a:uLnTx/>
                <a:uFillTx/>
                <a:latin typeface="Calibri"/>
                <a:ea typeface="+mn-ea"/>
                <a:cs typeface="Calibri"/>
              </a:rPr>
              <a:t>h</a:t>
            </a:r>
            <a:r>
              <a:rPr kumimoji="0" sz="1600" b="1" i="0" u="none" strike="noStrike" kern="1200" cap="none" spc="-10" normalizeH="0" baseline="0" noProof="0" dirty="0">
                <a:ln>
                  <a:noFill/>
                </a:ln>
                <a:solidFill>
                  <a:prstClr val="black"/>
                </a:solidFill>
                <a:effectLst/>
                <a:uLnTx/>
                <a:uFillTx/>
                <a:latin typeface="Calibri"/>
                <a:ea typeface="+mn-ea"/>
                <a:cs typeface="Calibri"/>
              </a:rPr>
              <a:t>e</a:t>
            </a:r>
            <a:r>
              <a:rPr kumimoji="0" sz="1600" b="1" i="0" u="none" strike="noStrike" kern="1200" cap="none" spc="-5" normalizeH="0" baseline="0" noProof="0" dirty="0">
                <a:ln>
                  <a:noFill/>
                </a:ln>
                <a:solidFill>
                  <a:prstClr val="black"/>
                </a:solidFill>
                <a:effectLst/>
                <a:uLnTx/>
                <a:uFillTx/>
                <a:latin typeface="Calibri"/>
                <a:ea typeface="+mn-ea"/>
                <a:cs typeface="Calibri"/>
              </a:rPr>
              <a:t> Si</a:t>
            </a:r>
            <a:r>
              <a:rPr kumimoji="0" sz="1600" b="1" i="0" u="none" strike="noStrike" kern="1200" cap="none" spc="0" normalizeH="0" baseline="0" noProof="0" dirty="0">
                <a:ln>
                  <a:noFill/>
                </a:ln>
                <a:solidFill>
                  <a:prstClr val="black"/>
                </a:solidFill>
                <a:effectLst/>
                <a:uLnTx/>
                <a:uFillTx/>
                <a:latin typeface="Calibri"/>
                <a:ea typeface="+mn-ea"/>
                <a:cs typeface="Calibri"/>
              </a:rPr>
              <a:t>l</a:t>
            </a:r>
            <a:r>
              <a:rPr kumimoji="0" sz="1600" b="1" i="0" u="none" strike="noStrike" kern="1200" cap="none" spc="-15" normalizeH="0" baseline="0" noProof="0" dirty="0">
                <a:ln>
                  <a:noFill/>
                </a:ln>
                <a:solidFill>
                  <a:prstClr val="black"/>
                </a:solidFill>
                <a:effectLst/>
                <a:uLnTx/>
                <a:uFillTx/>
                <a:latin typeface="Calibri"/>
                <a:ea typeface="+mn-ea"/>
                <a:cs typeface="Calibri"/>
              </a:rPr>
              <a:t>ver&amp;F</a:t>
            </a:r>
            <a:r>
              <a:rPr kumimoji="0" sz="1600" b="1" i="0" u="none" strike="noStrike" kern="1200" cap="none" spc="-5" normalizeH="0" baseline="0" noProof="0" dirty="0">
                <a:ln>
                  <a:noFill/>
                </a:ln>
                <a:solidFill>
                  <a:prstClr val="black"/>
                </a:solidFill>
                <a:effectLst/>
                <a:uLnTx/>
                <a:uFillTx/>
                <a:latin typeface="Calibri"/>
                <a:ea typeface="+mn-ea"/>
                <a:cs typeface="Calibri"/>
              </a:rPr>
              <a:t>it</a:t>
            </a:r>
            <a:r>
              <a:rPr kumimoji="0" sz="1575" b="1" i="0" u="none" strike="noStrike" kern="1200" cap="none" spc="7" normalizeH="0" baseline="26455" noProof="0" dirty="0">
                <a:ln>
                  <a:noFill/>
                </a:ln>
                <a:solidFill>
                  <a:prstClr val="black"/>
                </a:solidFill>
                <a:effectLst/>
                <a:uLnTx/>
                <a:uFillTx/>
                <a:latin typeface="Calibri"/>
                <a:ea typeface="+mn-ea"/>
                <a:cs typeface="Calibri"/>
              </a:rPr>
              <a:t>®</a:t>
            </a:r>
            <a:r>
              <a:rPr kumimoji="0" sz="1575" b="1" i="0" u="none" strike="noStrike" kern="1200" cap="none" spc="0" normalizeH="0" baseline="26455" noProof="0" dirty="0">
                <a:ln>
                  <a:noFill/>
                </a:ln>
                <a:solidFill>
                  <a:prstClr val="black"/>
                </a:solidFill>
                <a:effectLst/>
                <a:uLnTx/>
                <a:uFillTx/>
                <a:latin typeface="Calibri"/>
                <a:ea typeface="+mn-ea"/>
                <a:cs typeface="Calibri"/>
              </a:rPr>
              <a:t> </a:t>
            </a:r>
            <a:r>
              <a:rPr kumimoji="0" sz="1575" b="1" i="0" u="none" strike="noStrike" kern="1200" cap="none" spc="-179" normalizeH="0" baseline="26455"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Healthy</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Aging</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Pr</a:t>
            </a:r>
            <a:r>
              <a:rPr kumimoji="0" sz="1600" b="1" i="0" u="none" strike="noStrike" kern="1200" cap="none" spc="-5" normalizeH="0" baseline="0" noProof="0" dirty="0">
                <a:ln>
                  <a:noFill/>
                </a:ln>
                <a:solidFill>
                  <a:prstClr val="black"/>
                </a:solidFill>
                <a:effectLst/>
                <a:uLnTx/>
                <a:uFillTx/>
                <a:latin typeface="Calibri"/>
                <a:ea typeface="+mn-ea"/>
                <a:cs typeface="Calibri"/>
              </a:rPr>
              <a:t>o</a:t>
            </a:r>
            <a:r>
              <a:rPr kumimoji="0" sz="1600" b="1" i="0" u="none" strike="noStrike" kern="1200" cap="none" spc="-15" normalizeH="0" baseline="0" noProof="0" dirty="0">
                <a:ln>
                  <a:noFill/>
                </a:ln>
                <a:solidFill>
                  <a:prstClr val="black"/>
                </a:solidFill>
                <a:effectLst/>
                <a:uLnTx/>
                <a:uFillTx/>
                <a:latin typeface="Calibri"/>
                <a:ea typeface="+mn-ea"/>
                <a:cs typeface="Calibri"/>
              </a:rPr>
              <a:t>gram</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wit</a:t>
            </a:r>
            <a:r>
              <a:rPr kumimoji="0" sz="1600" b="1" i="0" u="none" strike="noStrike" kern="1200" cap="none" spc="-10" normalizeH="0" baseline="0" noProof="0" dirty="0">
                <a:ln>
                  <a:noFill/>
                </a:ln>
                <a:solidFill>
                  <a:prstClr val="black"/>
                </a:solidFill>
                <a:effectLst/>
                <a:uLnTx/>
                <a:uFillTx/>
                <a:latin typeface="Calibri"/>
                <a:ea typeface="+mn-ea"/>
                <a:cs typeface="Calibri"/>
              </a:rPr>
              <a:t>h</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benefit</a:t>
            </a:r>
            <a:r>
              <a:rPr kumimoji="0" sz="1600" b="1" i="0" u="none" strike="noStrike" kern="1200" cap="none" spc="-10" normalizeH="0" baseline="0" noProof="0" dirty="0">
                <a:ln>
                  <a:noFill/>
                </a:ln>
                <a:solidFill>
                  <a:prstClr val="black"/>
                </a:solidFill>
                <a:effectLst/>
                <a:uLnTx/>
                <a:uFillTx/>
                <a:latin typeface="Calibri"/>
                <a:ea typeface="+mn-ea"/>
                <a:cs typeface="Calibri"/>
              </a:rPr>
              <a:t>s</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t</a:t>
            </a:r>
            <a:r>
              <a:rPr kumimoji="0" sz="1600" b="1" i="0" u="none" strike="noStrike" kern="1200" cap="none" spc="-20" normalizeH="0" baseline="0" noProof="0" dirty="0">
                <a:ln>
                  <a:noFill/>
                </a:ln>
                <a:solidFill>
                  <a:prstClr val="black"/>
                </a:solidFill>
                <a:effectLst/>
                <a:uLnTx/>
                <a:uFillTx/>
                <a:latin typeface="Calibri"/>
                <a:ea typeface="+mn-ea"/>
                <a:cs typeface="Calibri"/>
              </a:rPr>
              <a:t>h</a:t>
            </a:r>
            <a:r>
              <a:rPr kumimoji="0" sz="1600" b="1" i="0" u="none" strike="noStrike" kern="1200" cap="none" spc="-10" normalizeH="0" baseline="0" noProof="0" dirty="0">
                <a:ln>
                  <a:noFill/>
                </a:ln>
                <a:solidFill>
                  <a:prstClr val="black"/>
                </a:solidFill>
                <a:effectLst/>
                <a:uLnTx/>
                <a:uFillTx/>
                <a:latin typeface="Calibri"/>
                <a:ea typeface="+mn-ea"/>
                <a:cs typeface="Calibri"/>
              </a:rPr>
              <a:t>at</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incl</a:t>
            </a:r>
            <a:r>
              <a:rPr kumimoji="0" sz="1600" b="1" i="0" u="none" strike="noStrike" kern="1200" cap="none" spc="-15" normalizeH="0" baseline="0" noProof="0" dirty="0">
                <a:ln>
                  <a:noFill/>
                </a:ln>
                <a:solidFill>
                  <a:prstClr val="black"/>
                </a:solidFill>
                <a:effectLst/>
                <a:uLnTx/>
                <a:uFillTx/>
                <a:latin typeface="Calibri"/>
                <a:ea typeface="+mn-ea"/>
                <a:cs typeface="Calibri"/>
              </a:rPr>
              <a:t>ude:</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474345" marR="0" lvl="0" indent="-234950" algn="l" defTabSz="914400" rtl="0" eaLnBrk="1" fontAlgn="auto" latinLnBrk="0" hangingPunct="1">
              <a:lnSpc>
                <a:spcPct val="100000"/>
              </a:lnSpc>
              <a:spcBef>
                <a:spcPts val="1200"/>
              </a:spcBef>
              <a:spcAft>
                <a:spcPts val="0"/>
              </a:spcAft>
              <a:buClr>
                <a:srgbClr val="A4A4A4"/>
              </a:buClr>
              <a:buSzTx/>
              <a:buFont typeface="Wingdings"/>
              <a:buChar char=""/>
              <a:tabLst>
                <a:tab pos="474980"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Gym</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Membe</a:t>
            </a:r>
            <a:r>
              <a:rPr kumimoji="0" sz="1600" b="0" i="0" u="none" strike="noStrike" kern="1200" cap="none" spc="-2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sh</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p</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15" normalizeH="0" baseline="0" noProof="0" dirty="0">
                <a:ln>
                  <a:noFill/>
                </a:ln>
                <a:solidFill>
                  <a:prstClr val="black"/>
                </a:solidFill>
                <a:effectLst/>
                <a:uLnTx/>
                <a:uFillTx/>
                <a:latin typeface="Calibri"/>
                <a:ea typeface="+mn-ea"/>
                <a:cs typeface="Calibri"/>
              </a:rPr>
              <a:t>r</a:t>
            </a:r>
            <a:r>
              <a:rPr kumimoji="0" sz="1600" b="0" i="0" u="none" strike="noStrike" kern="1200" cap="none" spc="-10" normalizeH="0" baseline="0" noProof="0" dirty="0">
                <a:ln>
                  <a:noFill/>
                </a:ln>
                <a:solidFill>
                  <a:prstClr val="black"/>
                </a:solidFill>
                <a:effectLst/>
                <a:uLnTx/>
                <a:uFillTx/>
                <a:latin typeface="Calibri"/>
                <a:ea typeface="+mn-ea"/>
                <a:cs typeface="Calibri"/>
              </a:rPr>
              <a:t>ticip</a:t>
            </a:r>
            <a:r>
              <a:rPr kumimoji="0" sz="1600" b="0" i="0" u="none" strike="noStrike" kern="1200" cap="none" spc="-5" normalizeH="0" baseline="0" noProof="0" dirty="0">
                <a:ln>
                  <a:noFill/>
                </a:ln>
                <a:solidFill>
                  <a:prstClr val="black"/>
                </a:solidFill>
                <a:effectLst/>
                <a:uLnTx/>
                <a:uFillTx/>
                <a:latin typeface="Calibri"/>
                <a:ea typeface="+mn-ea"/>
                <a:cs typeface="Calibri"/>
              </a:rPr>
              <a:t>ati</a:t>
            </a:r>
            <a:r>
              <a:rPr kumimoji="0" sz="1600" b="0" i="0" u="none" strike="noStrike" kern="1200" cap="none" spc="-2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g</a:t>
            </a:r>
            <a:r>
              <a:rPr kumimoji="0" sz="1600" b="0" i="0" u="none" strike="noStrike" kern="1200" cap="none" spc="-35" normalizeH="0" baseline="0" noProof="0" dirty="0">
                <a:ln>
                  <a:noFill/>
                </a:ln>
                <a:solidFill>
                  <a:prstClr val="black"/>
                </a:solidFill>
                <a:effectLst/>
                <a:uLnTx/>
                <a:uFillTx/>
                <a:latin typeface="Calibri"/>
                <a:ea typeface="+mn-ea"/>
                <a:cs typeface="Calibri"/>
              </a:rPr>
              <a:t> </a:t>
            </a:r>
            <a:r>
              <a:rPr kumimoji="0" sz="1600" b="0" i="0" u="none" strike="noStrike" kern="1200" cap="none" spc="-5" normalizeH="0" baseline="0" noProof="0" dirty="0">
                <a:ln>
                  <a:noFill/>
                </a:ln>
                <a:solidFill>
                  <a:prstClr val="black"/>
                </a:solidFill>
                <a:effectLst/>
                <a:uLnTx/>
                <a:uFillTx/>
                <a:latin typeface="Calibri"/>
                <a:ea typeface="+mn-ea"/>
                <a:cs typeface="Calibri"/>
              </a:rPr>
              <a:t>l</a:t>
            </a:r>
            <a:r>
              <a:rPr kumimoji="0" sz="1600" b="0" i="0" u="none" strike="noStrike" kern="1200" cap="none" spc="-15" normalizeH="0" baseline="0" noProof="0" dirty="0">
                <a:ln>
                  <a:noFill/>
                </a:ln>
                <a:solidFill>
                  <a:prstClr val="black"/>
                </a:solidFill>
                <a:effectLst/>
                <a:uLnTx/>
                <a:uFillTx/>
                <a:latin typeface="Calibri"/>
                <a:ea typeface="+mn-ea"/>
                <a:cs typeface="Calibri"/>
              </a:rPr>
              <a:t>ocat</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ons</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474345" marR="0" lvl="0" indent="-234950" algn="l" defTabSz="914400" rtl="0" eaLnBrk="1" fontAlgn="auto" latinLnBrk="0" hangingPunct="1">
              <a:lnSpc>
                <a:spcPct val="100000"/>
              </a:lnSpc>
              <a:spcBef>
                <a:spcPts val="1200"/>
              </a:spcBef>
              <a:spcAft>
                <a:spcPts val="0"/>
              </a:spcAft>
              <a:buClr>
                <a:srgbClr val="A4A4A4"/>
              </a:buClr>
              <a:buSzTx/>
              <a:buFont typeface="Wingdings"/>
              <a:buChar char=""/>
              <a:tabLst>
                <a:tab pos="474980"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Home</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Fi</a:t>
            </a:r>
            <a:r>
              <a:rPr kumimoji="0" sz="1600" b="0" i="0" u="none" strike="noStrike" kern="1200" cap="none" spc="-5"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nes</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Program</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474345" marR="0" lvl="0" indent="-234950" algn="l" defTabSz="914400" rtl="0" eaLnBrk="1" fontAlgn="auto" latinLnBrk="0" hangingPunct="1">
              <a:lnSpc>
                <a:spcPct val="100000"/>
              </a:lnSpc>
              <a:spcBef>
                <a:spcPts val="1200"/>
              </a:spcBef>
              <a:spcAft>
                <a:spcPts val="0"/>
              </a:spcAft>
              <a:buClr>
                <a:srgbClr val="A4A4A4"/>
              </a:buClr>
              <a:buSzTx/>
              <a:buFont typeface="Wingdings"/>
              <a:buChar char=""/>
              <a:tabLst>
                <a:tab pos="474980" algn="l"/>
              </a:tabLst>
              <a:defRPr/>
            </a:pPr>
            <a:r>
              <a:rPr kumimoji="0" sz="1600" b="0" i="0" u="none" strike="noStrike" kern="1200" cap="none" spc="-10" normalizeH="0" baseline="0" noProof="0" dirty="0">
                <a:ln>
                  <a:noFill/>
                </a:ln>
                <a:solidFill>
                  <a:prstClr val="black"/>
                </a:solidFill>
                <a:effectLst/>
                <a:uLnTx/>
                <a:uFillTx/>
                <a:latin typeface="Calibri"/>
                <a:ea typeface="+mn-ea"/>
                <a:cs typeface="Calibri"/>
              </a:rPr>
              <a:t>Hea</a:t>
            </a:r>
            <a:r>
              <a:rPr kumimoji="0" sz="1600" b="0" i="0" u="none" strike="noStrike" kern="1200" cap="none" spc="0" normalizeH="0" baseline="0" noProof="0" dirty="0">
                <a:ln>
                  <a:noFill/>
                </a:ln>
                <a:solidFill>
                  <a:prstClr val="black"/>
                </a:solidFill>
                <a:effectLst/>
                <a:uLnTx/>
                <a:uFillTx/>
                <a:latin typeface="Calibri"/>
                <a:ea typeface="+mn-ea"/>
                <a:cs typeface="Calibri"/>
              </a:rPr>
              <a:t>l</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5" normalizeH="0" baseline="0" noProof="0" dirty="0">
                <a:ln>
                  <a:noFill/>
                </a:ln>
                <a:solidFill>
                  <a:prstClr val="black"/>
                </a:solidFill>
                <a:effectLst/>
                <a:uLnTx/>
                <a:uFillTx/>
                <a:latin typeface="Calibri"/>
                <a:ea typeface="+mn-ea"/>
                <a:cs typeface="Calibri"/>
              </a:rPr>
              <a:t>h</a:t>
            </a:r>
            <a:r>
              <a:rPr kumimoji="0" sz="1600" b="0" i="0" u="none" strike="noStrike" kern="1200" cap="none" spc="-10" normalizeH="0" baseline="0" noProof="0" dirty="0">
                <a:ln>
                  <a:noFill/>
                </a:ln>
                <a:solidFill>
                  <a:prstClr val="black"/>
                </a:solidFill>
                <a:effectLst/>
                <a:uLnTx/>
                <a:uFillTx/>
                <a:latin typeface="Calibri"/>
                <a:ea typeface="+mn-ea"/>
                <a:cs typeface="Calibri"/>
              </a:rPr>
              <a:t>y</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Ag</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n</a:t>
            </a:r>
            <a:r>
              <a:rPr kumimoji="0" sz="1600" b="0" i="0" u="none" strike="noStrike" kern="1200" cap="none" spc="-10" normalizeH="0" baseline="0" noProof="0" dirty="0">
                <a:ln>
                  <a:noFill/>
                </a:ln>
                <a:solidFill>
                  <a:prstClr val="black"/>
                </a:solidFill>
                <a:effectLst/>
                <a:uLnTx/>
                <a:uFillTx/>
                <a:latin typeface="Calibri"/>
                <a:ea typeface="+mn-ea"/>
                <a:cs typeface="Calibri"/>
              </a:rPr>
              <a:t>g</a:t>
            </a:r>
            <a:r>
              <a:rPr kumimoji="0" sz="1600" b="0" i="0" u="none" strike="noStrike" kern="1200" cap="none" spc="-2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esour</a:t>
            </a:r>
            <a:r>
              <a:rPr kumimoji="0" sz="1600" b="0" i="0" u="none" strike="noStrike" kern="1200" cap="none" spc="-20" normalizeH="0" baseline="0" noProof="0" dirty="0">
                <a:ln>
                  <a:noFill/>
                </a:ln>
                <a:solidFill>
                  <a:prstClr val="black"/>
                </a:solidFill>
                <a:effectLst/>
                <a:uLnTx/>
                <a:uFillTx/>
                <a:latin typeface="Calibri"/>
                <a:ea typeface="+mn-ea"/>
                <a:cs typeface="Calibri"/>
              </a:rPr>
              <a:t>c</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5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L</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brary</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9" name="object 9"/>
          <p:cNvSpPr txBox="1"/>
          <p:nvPr/>
        </p:nvSpPr>
        <p:spPr>
          <a:xfrm>
            <a:off x="914400" y="3767328"/>
            <a:ext cx="10330180" cy="673735"/>
          </a:xfrm>
          <a:prstGeom prst="rect">
            <a:avLst/>
          </a:prstGeom>
          <a:solidFill>
            <a:srgbClr val="003A70"/>
          </a:solidFill>
        </p:spPr>
        <p:txBody>
          <a:bodyPr vert="horz" wrap="square" lIns="0" tIns="0" rIns="0" bIns="0" rtlCol="0">
            <a:spAutoFit/>
          </a:bodyPr>
          <a:lstStyle/>
          <a:p>
            <a:pPr marL="103505" marR="531495" lvl="0" indent="0" algn="l" defTabSz="914400" rtl="0" eaLnBrk="1" fontAlgn="auto" latinLnBrk="0" hangingPunct="1">
              <a:lnSpc>
                <a:spcPct val="100000"/>
              </a:lnSpc>
              <a:spcBef>
                <a:spcPts val="0"/>
              </a:spcBef>
              <a:spcAft>
                <a:spcPts val="0"/>
              </a:spcAft>
              <a:buClrTx/>
              <a:buSzTx/>
              <a:buFontTx/>
              <a:buNone/>
              <a:tabLst/>
              <a:defRPr/>
            </a:pPr>
            <a:r>
              <a:rPr kumimoji="0" sz="2000" b="1" i="0" u="none" strike="noStrike" kern="1200" cap="none" spc="-190" normalizeH="0" baseline="0" noProof="0" dirty="0">
                <a:ln>
                  <a:noFill/>
                </a:ln>
                <a:solidFill>
                  <a:srgbClr val="FFFFFF"/>
                </a:solidFill>
                <a:effectLst/>
                <a:uLnTx/>
                <a:uFillTx/>
                <a:latin typeface="Calibri"/>
                <a:ea typeface="+mn-ea"/>
                <a:cs typeface="Calibri"/>
              </a:rPr>
              <a:t>T</a:t>
            </a:r>
            <a:r>
              <a:rPr kumimoji="0" sz="2000" b="1" i="0" u="none" strike="noStrike" kern="1200" cap="none" spc="0" normalizeH="0" baseline="0" noProof="0" dirty="0">
                <a:ln>
                  <a:noFill/>
                </a:ln>
                <a:solidFill>
                  <a:srgbClr val="FFFFFF"/>
                </a:solidFill>
                <a:effectLst/>
                <a:uLnTx/>
                <a:uFillTx/>
                <a:latin typeface="Calibri"/>
                <a:ea typeface="+mn-ea"/>
                <a:cs typeface="Calibri"/>
              </a:rPr>
              <a:t>o</a:t>
            </a:r>
            <a:r>
              <a:rPr kumimoji="0" sz="2000" b="1" i="0" u="none" strike="noStrike" kern="1200" cap="none" spc="-55" normalizeH="0" baseline="0" noProof="0" dirty="0">
                <a:ln>
                  <a:noFill/>
                </a:ln>
                <a:solidFill>
                  <a:srgbClr val="FFFFFF"/>
                </a:solidFill>
                <a:effectLst/>
                <a:uLnTx/>
                <a:uFillTx/>
                <a:latin typeface="Calibri"/>
                <a:ea typeface="+mn-ea"/>
                <a:cs typeface="Calibri"/>
              </a:rPr>
              <a:t> </a:t>
            </a:r>
            <a:r>
              <a:rPr kumimoji="0" sz="2000" b="1" i="0" u="none" strike="noStrike" kern="1200" cap="none" spc="-25" normalizeH="0" baseline="0" noProof="0" dirty="0">
                <a:ln>
                  <a:noFill/>
                </a:ln>
                <a:solidFill>
                  <a:srgbClr val="FFFFFF"/>
                </a:solidFill>
                <a:effectLst/>
                <a:uLnTx/>
                <a:uFillTx/>
                <a:latin typeface="Calibri"/>
                <a:ea typeface="+mn-ea"/>
                <a:cs typeface="Calibri"/>
              </a:rPr>
              <a:t>le</a:t>
            </a:r>
            <a:r>
              <a:rPr kumimoji="0" sz="2000" b="1" i="0" u="none" strike="noStrike" kern="1200" cap="none" spc="-30" normalizeH="0" baseline="0" noProof="0" dirty="0">
                <a:ln>
                  <a:noFill/>
                </a:ln>
                <a:solidFill>
                  <a:srgbClr val="FFFFFF"/>
                </a:solidFill>
                <a:effectLst/>
                <a:uLnTx/>
                <a:uFillTx/>
                <a:latin typeface="Calibri"/>
                <a:ea typeface="+mn-ea"/>
                <a:cs typeface="Calibri"/>
              </a:rPr>
              <a:t>ar</a:t>
            </a:r>
            <a:r>
              <a:rPr kumimoji="0" sz="2000" b="1" i="0" u="none" strike="noStrike" kern="1200" cap="none" spc="0" normalizeH="0" baseline="0" noProof="0" dirty="0">
                <a:ln>
                  <a:noFill/>
                </a:ln>
                <a:solidFill>
                  <a:srgbClr val="FFFFFF"/>
                </a:solidFill>
                <a:effectLst/>
                <a:uLnTx/>
                <a:uFillTx/>
                <a:latin typeface="Calibri"/>
                <a:ea typeface="+mn-ea"/>
                <a:cs typeface="Calibri"/>
              </a:rPr>
              <a:t>n</a:t>
            </a:r>
            <a:r>
              <a:rPr kumimoji="0" sz="2000" b="1" i="0" u="none" strike="noStrike" kern="1200" cap="none" spc="-20" normalizeH="0" baseline="0" noProof="0" dirty="0">
                <a:ln>
                  <a:noFill/>
                </a:ln>
                <a:solidFill>
                  <a:srgbClr val="FFFFFF"/>
                </a:solidFill>
                <a:effectLst/>
                <a:uLnTx/>
                <a:uFillTx/>
                <a:latin typeface="Calibri"/>
                <a:ea typeface="+mn-ea"/>
                <a:cs typeface="Calibri"/>
              </a:rPr>
              <a:t> m</a:t>
            </a:r>
            <a:r>
              <a:rPr kumimoji="0" sz="2000" b="1" i="0" u="none" strike="noStrike" kern="1200" cap="none" spc="-25" normalizeH="0" baseline="0" noProof="0" dirty="0">
                <a:ln>
                  <a:noFill/>
                </a:ln>
                <a:solidFill>
                  <a:srgbClr val="FFFFFF"/>
                </a:solidFill>
                <a:effectLst/>
                <a:uLnTx/>
                <a:uFillTx/>
                <a:latin typeface="Calibri"/>
                <a:ea typeface="+mn-ea"/>
                <a:cs typeface="Calibri"/>
              </a:rPr>
              <a:t>o</a:t>
            </a:r>
            <a:r>
              <a:rPr kumimoji="0" sz="2000" b="1" i="0" u="none" strike="noStrike" kern="1200" cap="none" spc="-55" normalizeH="0" baseline="0" noProof="0" dirty="0">
                <a:ln>
                  <a:noFill/>
                </a:ln>
                <a:solidFill>
                  <a:srgbClr val="FFFFFF"/>
                </a:solidFill>
                <a:effectLst/>
                <a:uLnTx/>
                <a:uFillTx/>
                <a:latin typeface="Calibri"/>
                <a:ea typeface="+mn-ea"/>
                <a:cs typeface="Calibri"/>
              </a:rPr>
              <a:t>r</a:t>
            </a:r>
            <a:r>
              <a:rPr kumimoji="0" sz="2000" b="1" i="0" u="none" strike="noStrike" kern="1200" cap="none" spc="0" normalizeH="0" baseline="0" noProof="0" dirty="0">
                <a:ln>
                  <a:noFill/>
                </a:ln>
                <a:solidFill>
                  <a:srgbClr val="FFFFFF"/>
                </a:solidFill>
                <a:effectLst/>
                <a:uLnTx/>
                <a:uFillTx/>
                <a:latin typeface="Calibri"/>
                <a:ea typeface="+mn-ea"/>
                <a:cs typeface="Calibri"/>
              </a:rPr>
              <a:t>e</a:t>
            </a:r>
            <a:r>
              <a:rPr kumimoji="0" sz="2000" b="1" i="0" u="none" strike="noStrike" kern="1200" cap="none" spc="-35" normalizeH="0" baseline="0" noProof="0" dirty="0">
                <a:ln>
                  <a:noFill/>
                </a:ln>
                <a:solidFill>
                  <a:srgbClr val="FFFFFF"/>
                </a:solidFill>
                <a:effectLst/>
                <a:uLnTx/>
                <a:uFillTx/>
                <a:latin typeface="Calibri"/>
                <a:ea typeface="+mn-ea"/>
                <a:cs typeface="Calibri"/>
              </a:rPr>
              <a:t> </a:t>
            </a:r>
            <a:r>
              <a:rPr kumimoji="0" sz="2000" b="1" i="0" u="none" strike="noStrike" kern="1200" cap="none" spc="-30" normalizeH="0" baseline="0" noProof="0" dirty="0">
                <a:ln>
                  <a:noFill/>
                </a:ln>
                <a:solidFill>
                  <a:srgbClr val="FFFFFF"/>
                </a:solidFill>
                <a:effectLst/>
                <a:uLnTx/>
                <a:uFillTx/>
                <a:latin typeface="Calibri"/>
                <a:ea typeface="+mn-ea"/>
                <a:cs typeface="Calibri"/>
              </a:rPr>
              <a:t>a</a:t>
            </a:r>
            <a:r>
              <a:rPr kumimoji="0" sz="2000" b="1" i="0" u="none" strike="noStrike" kern="1200" cap="none" spc="-20" normalizeH="0" baseline="0" noProof="0" dirty="0">
                <a:ln>
                  <a:noFill/>
                </a:ln>
                <a:solidFill>
                  <a:srgbClr val="FFFFFF"/>
                </a:solidFill>
                <a:effectLst/>
                <a:uLnTx/>
                <a:uFillTx/>
                <a:latin typeface="Calibri"/>
                <a:ea typeface="+mn-ea"/>
                <a:cs typeface="Calibri"/>
              </a:rPr>
              <a:t>b</a:t>
            </a:r>
            <a:r>
              <a:rPr kumimoji="0" sz="2000" b="1" i="0" u="none" strike="noStrike" kern="1200" cap="none" spc="-25" normalizeH="0" baseline="0" noProof="0" dirty="0">
                <a:ln>
                  <a:noFill/>
                </a:ln>
                <a:solidFill>
                  <a:srgbClr val="FFFFFF"/>
                </a:solidFill>
                <a:effectLst/>
                <a:uLnTx/>
                <a:uFillTx/>
                <a:latin typeface="Calibri"/>
                <a:ea typeface="+mn-ea"/>
                <a:cs typeface="Calibri"/>
              </a:rPr>
              <a:t>o</a:t>
            </a:r>
            <a:r>
              <a:rPr kumimoji="0" sz="2000" b="1" i="0" u="none" strike="noStrike" kern="1200" cap="none" spc="-20" normalizeH="0" baseline="0" noProof="0" dirty="0">
                <a:ln>
                  <a:noFill/>
                </a:ln>
                <a:solidFill>
                  <a:srgbClr val="FFFFFF"/>
                </a:solidFill>
                <a:effectLst/>
                <a:uLnTx/>
                <a:uFillTx/>
                <a:latin typeface="Calibri"/>
                <a:ea typeface="+mn-ea"/>
                <a:cs typeface="Calibri"/>
              </a:rPr>
              <a:t>u</a:t>
            </a:r>
            <a:r>
              <a:rPr kumimoji="0" sz="2000" b="1" i="0" u="none" strike="noStrike" kern="1200" cap="none" spc="0" normalizeH="0" baseline="0" noProof="0" dirty="0">
                <a:ln>
                  <a:noFill/>
                </a:ln>
                <a:solidFill>
                  <a:srgbClr val="FFFFFF"/>
                </a:solidFill>
                <a:effectLst/>
                <a:uLnTx/>
                <a:uFillTx/>
                <a:latin typeface="Calibri"/>
                <a:ea typeface="+mn-ea"/>
                <a:cs typeface="Calibri"/>
              </a:rPr>
              <a:t>t</a:t>
            </a:r>
            <a:r>
              <a:rPr kumimoji="0" sz="2000" b="1" i="0" u="none" strike="noStrike" kern="1200" cap="none" spc="-45" normalizeH="0" baseline="0" noProof="0" dirty="0">
                <a:ln>
                  <a:noFill/>
                </a:ln>
                <a:solidFill>
                  <a:srgbClr val="FFFFFF"/>
                </a:solidFill>
                <a:effectLst/>
                <a:uLnTx/>
                <a:uFillTx/>
                <a:latin typeface="Calibri"/>
                <a:ea typeface="+mn-ea"/>
                <a:cs typeface="Calibri"/>
              </a:rPr>
              <a:t> </a:t>
            </a:r>
            <a:r>
              <a:rPr kumimoji="0" sz="2000" b="1" i="0" u="none" strike="noStrike" kern="1200" cap="none" spc="-25" normalizeH="0" baseline="0" noProof="0" dirty="0">
                <a:ln>
                  <a:noFill/>
                </a:ln>
                <a:solidFill>
                  <a:srgbClr val="FFFFFF"/>
                </a:solidFill>
                <a:effectLst/>
                <a:uLnTx/>
                <a:uFillTx/>
                <a:latin typeface="Calibri"/>
                <a:ea typeface="+mn-ea"/>
                <a:cs typeface="Calibri"/>
              </a:rPr>
              <a:t>Sil</a:t>
            </a:r>
            <a:r>
              <a:rPr kumimoji="0" sz="2000" b="1" i="0" u="none" strike="noStrike" kern="1200" cap="none" spc="-50" normalizeH="0" baseline="0" noProof="0" dirty="0">
                <a:ln>
                  <a:noFill/>
                </a:ln>
                <a:solidFill>
                  <a:srgbClr val="FFFFFF"/>
                </a:solidFill>
                <a:effectLst/>
                <a:uLnTx/>
                <a:uFillTx/>
                <a:latin typeface="Calibri"/>
                <a:ea typeface="+mn-ea"/>
                <a:cs typeface="Calibri"/>
              </a:rPr>
              <a:t>v</a:t>
            </a:r>
            <a:r>
              <a:rPr kumimoji="0" sz="2000" b="1" i="0" u="none" strike="noStrike" kern="1200" cap="none" spc="-25" normalizeH="0" baseline="0" noProof="0" dirty="0">
                <a:ln>
                  <a:noFill/>
                </a:ln>
                <a:solidFill>
                  <a:srgbClr val="FFFFFF"/>
                </a:solidFill>
                <a:effectLst/>
                <a:uLnTx/>
                <a:uFillTx/>
                <a:latin typeface="Calibri"/>
                <a:ea typeface="+mn-ea"/>
                <a:cs typeface="Calibri"/>
              </a:rPr>
              <a:t>e</a:t>
            </a:r>
            <a:r>
              <a:rPr kumimoji="0" sz="2000" b="1" i="0" u="none" strike="noStrike" kern="1200" cap="none" spc="-30" normalizeH="0" baseline="0" noProof="0" dirty="0">
                <a:ln>
                  <a:noFill/>
                </a:ln>
                <a:solidFill>
                  <a:srgbClr val="FFFFFF"/>
                </a:solidFill>
                <a:effectLst/>
                <a:uLnTx/>
                <a:uFillTx/>
                <a:latin typeface="Calibri"/>
                <a:ea typeface="+mn-ea"/>
                <a:cs typeface="Calibri"/>
              </a:rPr>
              <a:t>r</a:t>
            </a:r>
            <a:r>
              <a:rPr kumimoji="0" sz="2000" b="1" i="0" u="none" strike="noStrike" kern="1200" cap="none" spc="-20" normalizeH="0" baseline="0" noProof="0" dirty="0">
                <a:ln>
                  <a:noFill/>
                </a:ln>
                <a:solidFill>
                  <a:srgbClr val="FFFFFF"/>
                </a:solidFill>
                <a:effectLst/>
                <a:uLnTx/>
                <a:uFillTx/>
                <a:latin typeface="Calibri"/>
                <a:ea typeface="+mn-ea"/>
                <a:cs typeface="Calibri"/>
              </a:rPr>
              <a:t>&amp;F</a:t>
            </a:r>
            <a:r>
              <a:rPr kumimoji="0" sz="2000" b="1" i="0" u="none" strike="noStrike" kern="1200" cap="none" spc="-25" normalizeH="0" baseline="0" noProof="0" dirty="0">
                <a:ln>
                  <a:noFill/>
                </a:ln>
                <a:solidFill>
                  <a:srgbClr val="FFFFFF"/>
                </a:solidFill>
                <a:effectLst/>
                <a:uLnTx/>
                <a:uFillTx/>
                <a:latin typeface="Calibri"/>
                <a:ea typeface="+mn-ea"/>
                <a:cs typeface="Calibri"/>
              </a:rPr>
              <a:t>it</a:t>
            </a:r>
            <a:r>
              <a:rPr kumimoji="0" sz="1950" b="1" i="0" u="none" strike="noStrike" kern="1200" cap="none" spc="-15" normalizeH="0" baseline="25641" noProof="0" dirty="0">
                <a:ln>
                  <a:noFill/>
                </a:ln>
                <a:solidFill>
                  <a:srgbClr val="FFFFFF"/>
                </a:solidFill>
                <a:effectLst/>
                <a:uLnTx/>
                <a:uFillTx/>
                <a:latin typeface="Calibri"/>
                <a:ea typeface="+mn-ea"/>
                <a:cs typeface="Calibri"/>
              </a:rPr>
              <a:t>®</a:t>
            </a:r>
            <a:r>
              <a:rPr kumimoji="0" sz="2000" b="1" i="0" u="none" strike="noStrike" kern="1200" cap="none" spc="0" normalizeH="0" baseline="0" noProof="0" dirty="0">
                <a:ln>
                  <a:noFill/>
                </a:ln>
                <a:solidFill>
                  <a:srgbClr val="FFFFFF"/>
                </a:solidFill>
                <a:effectLst/>
                <a:uLnTx/>
                <a:uFillTx/>
                <a:latin typeface="Calibri"/>
                <a:ea typeface="+mn-ea"/>
                <a:cs typeface="Calibri"/>
              </a:rPr>
              <a:t>,</a:t>
            </a:r>
            <a:r>
              <a:rPr kumimoji="0" sz="2000" b="1" i="0" u="none" strike="noStrike" kern="1200" cap="none" spc="-35" normalizeH="0" baseline="0" noProof="0" dirty="0">
                <a:ln>
                  <a:noFill/>
                </a:ln>
                <a:solidFill>
                  <a:srgbClr val="FFFFFF"/>
                </a:solidFill>
                <a:effectLst/>
                <a:uLnTx/>
                <a:uFillTx/>
                <a:latin typeface="Calibri"/>
                <a:ea typeface="+mn-ea"/>
                <a:cs typeface="Calibri"/>
              </a:rPr>
              <a:t> </a:t>
            </a:r>
            <a:r>
              <a:rPr kumimoji="0" sz="2000" b="1" i="0" u="none" strike="noStrike" kern="1200" cap="none" spc="-25" normalizeH="0" baseline="0" noProof="0" dirty="0">
                <a:ln>
                  <a:noFill/>
                </a:ln>
                <a:solidFill>
                  <a:srgbClr val="FFFFFF"/>
                </a:solidFill>
                <a:effectLst/>
                <a:uLnTx/>
                <a:uFillTx/>
                <a:latin typeface="Calibri"/>
                <a:ea typeface="+mn-ea"/>
                <a:cs typeface="Calibri"/>
              </a:rPr>
              <a:t>i</a:t>
            </a:r>
            <a:r>
              <a:rPr kumimoji="0" sz="2000" b="1" i="0" u="none" strike="noStrike" kern="1200" cap="none" spc="-20" normalizeH="0" baseline="0" noProof="0" dirty="0">
                <a:ln>
                  <a:noFill/>
                </a:ln>
                <a:solidFill>
                  <a:srgbClr val="FFFFFF"/>
                </a:solidFill>
                <a:effectLst/>
                <a:uLnTx/>
                <a:uFillTx/>
                <a:latin typeface="Calibri"/>
                <a:ea typeface="+mn-ea"/>
                <a:cs typeface="Calibri"/>
              </a:rPr>
              <a:t>n</a:t>
            </a:r>
            <a:r>
              <a:rPr kumimoji="0" sz="2000" b="1" i="0" u="none" strike="noStrike" kern="1200" cap="none" spc="-25" normalizeH="0" baseline="0" noProof="0" dirty="0">
                <a:ln>
                  <a:noFill/>
                </a:ln>
                <a:solidFill>
                  <a:srgbClr val="FFFFFF"/>
                </a:solidFill>
                <a:effectLst/>
                <a:uLnTx/>
                <a:uFillTx/>
                <a:latin typeface="Calibri"/>
                <a:ea typeface="+mn-ea"/>
                <a:cs typeface="Calibri"/>
              </a:rPr>
              <a:t>cl</a:t>
            </a:r>
            <a:r>
              <a:rPr kumimoji="0" sz="2000" b="1" i="0" u="none" strike="noStrike" kern="1200" cap="none" spc="-20" normalizeH="0" baseline="0" noProof="0" dirty="0">
                <a:ln>
                  <a:noFill/>
                </a:ln>
                <a:solidFill>
                  <a:srgbClr val="FFFFFF"/>
                </a:solidFill>
                <a:effectLst/>
                <a:uLnTx/>
                <a:uFillTx/>
                <a:latin typeface="Calibri"/>
                <a:ea typeface="+mn-ea"/>
                <a:cs typeface="Calibri"/>
              </a:rPr>
              <a:t>ud</a:t>
            </a:r>
            <a:r>
              <a:rPr kumimoji="0" sz="2000" b="1" i="0" u="none" strike="noStrike" kern="1200" cap="none" spc="-25" normalizeH="0" baseline="0" noProof="0" dirty="0">
                <a:ln>
                  <a:noFill/>
                </a:ln>
                <a:solidFill>
                  <a:srgbClr val="FFFFFF"/>
                </a:solidFill>
                <a:effectLst/>
                <a:uLnTx/>
                <a:uFillTx/>
                <a:latin typeface="Calibri"/>
                <a:ea typeface="+mn-ea"/>
                <a:cs typeface="Calibri"/>
              </a:rPr>
              <a:t>i</a:t>
            </a:r>
            <a:r>
              <a:rPr kumimoji="0" sz="2000" b="1" i="0" u="none" strike="noStrike" kern="1200" cap="none" spc="-20" normalizeH="0" baseline="0" noProof="0" dirty="0">
                <a:ln>
                  <a:noFill/>
                </a:ln>
                <a:solidFill>
                  <a:srgbClr val="FFFFFF"/>
                </a:solidFill>
                <a:effectLst/>
                <a:uLnTx/>
                <a:uFillTx/>
                <a:latin typeface="Calibri"/>
                <a:ea typeface="+mn-ea"/>
                <a:cs typeface="Calibri"/>
              </a:rPr>
              <a:t>n</a:t>
            </a:r>
            <a:r>
              <a:rPr kumimoji="0" sz="2000" b="1" i="0" u="none" strike="noStrike" kern="1200" cap="none" spc="0" normalizeH="0" baseline="0" noProof="0" dirty="0">
                <a:ln>
                  <a:noFill/>
                </a:ln>
                <a:solidFill>
                  <a:srgbClr val="FFFFFF"/>
                </a:solidFill>
                <a:effectLst/>
                <a:uLnTx/>
                <a:uFillTx/>
                <a:latin typeface="Calibri"/>
                <a:ea typeface="+mn-ea"/>
                <a:cs typeface="Calibri"/>
              </a:rPr>
              <a:t>g</a:t>
            </a:r>
            <a:r>
              <a:rPr kumimoji="0" sz="2000" b="1" i="0" u="none" strike="noStrike" kern="1200" cap="none" spc="-50" normalizeH="0" baseline="0" noProof="0" dirty="0">
                <a:ln>
                  <a:noFill/>
                </a:ln>
                <a:solidFill>
                  <a:srgbClr val="FFFFFF"/>
                </a:solidFill>
                <a:effectLst/>
                <a:uLnTx/>
                <a:uFillTx/>
                <a:latin typeface="Calibri"/>
                <a:ea typeface="+mn-ea"/>
                <a:cs typeface="Calibri"/>
              </a:rPr>
              <a:t> </a:t>
            </a:r>
            <a:r>
              <a:rPr kumimoji="0" sz="2000" b="1" i="0" u="none" strike="noStrike" kern="1200" cap="none" spc="-20" normalizeH="0" baseline="0" noProof="0" dirty="0">
                <a:ln>
                  <a:noFill/>
                </a:ln>
                <a:solidFill>
                  <a:srgbClr val="FFFFFF"/>
                </a:solidFill>
                <a:effectLst/>
                <a:uLnTx/>
                <a:uFillTx/>
                <a:latin typeface="Calibri"/>
                <a:ea typeface="+mn-ea"/>
                <a:cs typeface="Calibri"/>
              </a:rPr>
              <a:t>h</a:t>
            </a:r>
            <a:r>
              <a:rPr kumimoji="0" sz="2000" b="1" i="0" u="none" strike="noStrike" kern="1200" cap="none" spc="-25" normalizeH="0" baseline="0" noProof="0" dirty="0">
                <a:ln>
                  <a:noFill/>
                </a:ln>
                <a:solidFill>
                  <a:srgbClr val="FFFFFF"/>
                </a:solidFill>
                <a:effectLst/>
                <a:uLnTx/>
                <a:uFillTx/>
                <a:latin typeface="Calibri"/>
                <a:ea typeface="+mn-ea"/>
                <a:cs typeface="Calibri"/>
              </a:rPr>
              <a:t>o</a:t>
            </a:r>
            <a:r>
              <a:rPr kumimoji="0" sz="2000" b="1" i="0" u="none" strike="noStrike" kern="1200" cap="none" spc="0" normalizeH="0" baseline="0" noProof="0" dirty="0">
                <a:ln>
                  <a:noFill/>
                </a:ln>
                <a:solidFill>
                  <a:srgbClr val="FFFFFF"/>
                </a:solidFill>
                <a:effectLst/>
                <a:uLnTx/>
                <a:uFillTx/>
                <a:latin typeface="Calibri"/>
                <a:ea typeface="+mn-ea"/>
                <a:cs typeface="Calibri"/>
              </a:rPr>
              <a:t>w</a:t>
            </a:r>
            <a:r>
              <a:rPr kumimoji="0" sz="2000" b="1" i="0" u="none" strike="noStrike" kern="1200" cap="none" spc="-50" normalizeH="0" baseline="0" noProof="0" dirty="0">
                <a:ln>
                  <a:noFill/>
                </a:ln>
                <a:solidFill>
                  <a:srgbClr val="FFFFFF"/>
                </a:solidFill>
                <a:effectLst/>
                <a:uLnTx/>
                <a:uFillTx/>
                <a:latin typeface="Calibri"/>
                <a:ea typeface="+mn-ea"/>
                <a:cs typeface="Calibri"/>
              </a:rPr>
              <a:t> t</a:t>
            </a:r>
            <a:r>
              <a:rPr kumimoji="0" sz="2000" b="1" i="0" u="none" strike="noStrike" kern="1200" cap="none" spc="0" normalizeH="0" baseline="0" noProof="0" dirty="0">
                <a:ln>
                  <a:noFill/>
                </a:ln>
                <a:solidFill>
                  <a:srgbClr val="FFFFFF"/>
                </a:solidFill>
                <a:effectLst/>
                <a:uLnTx/>
                <a:uFillTx/>
                <a:latin typeface="Calibri"/>
                <a:ea typeface="+mn-ea"/>
                <a:cs typeface="Calibri"/>
              </a:rPr>
              <a:t>o</a:t>
            </a:r>
            <a:r>
              <a:rPr kumimoji="0" sz="2000" b="1" i="0" u="none" strike="noStrike" kern="1200" cap="none" spc="-45" normalizeH="0" baseline="0" noProof="0" dirty="0">
                <a:ln>
                  <a:noFill/>
                </a:ln>
                <a:solidFill>
                  <a:srgbClr val="FFFFFF"/>
                </a:solidFill>
                <a:effectLst/>
                <a:uLnTx/>
                <a:uFillTx/>
                <a:latin typeface="Calibri"/>
                <a:ea typeface="+mn-ea"/>
                <a:cs typeface="Calibri"/>
              </a:rPr>
              <a:t> </a:t>
            </a:r>
            <a:r>
              <a:rPr kumimoji="0" sz="2000" b="1" i="0" u="none" strike="noStrike" kern="1200" cap="none" spc="-55" normalizeH="0" baseline="0" noProof="0" dirty="0">
                <a:ln>
                  <a:noFill/>
                </a:ln>
                <a:solidFill>
                  <a:srgbClr val="FFFFFF"/>
                </a:solidFill>
                <a:effectLst/>
                <a:uLnTx/>
                <a:uFillTx/>
                <a:latin typeface="Calibri"/>
                <a:ea typeface="+mn-ea"/>
                <a:cs typeface="Calibri"/>
              </a:rPr>
              <a:t>r</a:t>
            </a:r>
            <a:r>
              <a:rPr kumimoji="0" sz="2000" b="1" i="0" u="none" strike="noStrike" kern="1200" cap="none" spc="-25" normalizeH="0" baseline="0" noProof="0" dirty="0">
                <a:ln>
                  <a:noFill/>
                </a:ln>
                <a:solidFill>
                  <a:srgbClr val="FFFFFF"/>
                </a:solidFill>
                <a:effectLst/>
                <a:uLnTx/>
                <a:uFillTx/>
                <a:latin typeface="Calibri"/>
                <a:ea typeface="+mn-ea"/>
                <a:cs typeface="Calibri"/>
              </a:rPr>
              <a:t>e</a:t>
            </a:r>
            <a:r>
              <a:rPr kumimoji="0" sz="2000" b="1" i="0" u="none" strike="noStrike" kern="1200" cap="none" spc="-30" normalizeH="0" baseline="0" noProof="0" dirty="0">
                <a:ln>
                  <a:noFill/>
                </a:ln>
                <a:solidFill>
                  <a:srgbClr val="FFFFFF"/>
                </a:solidFill>
                <a:effectLst/>
                <a:uLnTx/>
                <a:uFillTx/>
                <a:latin typeface="Calibri"/>
                <a:ea typeface="+mn-ea"/>
                <a:cs typeface="Calibri"/>
              </a:rPr>
              <a:t>g</a:t>
            </a:r>
            <a:r>
              <a:rPr kumimoji="0" sz="2000" b="1" i="0" u="none" strike="noStrike" kern="1200" cap="none" spc="-25" normalizeH="0" baseline="0" noProof="0" dirty="0">
                <a:ln>
                  <a:noFill/>
                </a:ln>
                <a:solidFill>
                  <a:srgbClr val="FFFFFF"/>
                </a:solidFill>
                <a:effectLst/>
                <a:uLnTx/>
                <a:uFillTx/>
                <a:latin typeface="Calibri"/>
                <a:ea typeface="+mn-ea"/>
                <a:cs typeface="Calibri"/>
              </a:rPr>
              <a:t>i</a:t>
            </a:r>
            <a:r>
              <a:rPr kumimoji="0" sz="2000" b="1" i="0" u="none" strike="noStrike" kern="1200" cap="none" spc="-45" normalizeH="0" baseline="0" noProof="0" dirty="0">
                <a:ln>
                  <a:noFill/>
                </a:ln>
                <a:solidFill>
                  <a:srgbClr val="FFFFFF"/>
                </a:solidFill>
                <a:effectLst/>
                <a:uLnTx/>
                <a:uFillTx/>
                <a:latin typeface="Calibri"/>
                <a:ea typeface="+mn-ea"/>
                <a:cs typeface="Calibri"/>
              </a:rPr>
              <a:t>s</a:t>
            </a:r>
            <a:r>
              <a:rPr kumimoji="0" sz="2000" b="1" i="0" u="none" strike="noStrike" kern="1200" cap="none" spc="-50" normalizeH="0" baseline="0" noProof="0" dirty="0">
                <a:ln>
                  <a:noFill/>
                </a:ln>
                <a:solidFill>
                  <a:srgbClr val="FFFFFF"/>
                </a:solidFill>
                <a:effectLst/>
                <a:uLnTx/>
                <a:uFillTx/>
                <a:latin typeface="Calibri"/>
                <a:ea typeface="+mn-ea"/>
                <a:cs typeface="Calibri"/>
              </a:rPr>
              <a:t>t</a:t>
            </a:r>
            <a:r>
              <a:rPr kumimoji="0" sz="2000" b="1" i="0" u="none" strike="noStrike" kern="1200" cap="none" spc="-25" normalizeH="0" baseline="0" noProof="0" dirty="0">
                <a:ln>
                  <a:noFill/>
                </a:ln>
                <a:solidFill>
                  <a:srgbClr val="FFFFFF"/>
                </a:solidFill>
                <a:effectLst/>
                <a:uLnTx/>
                <a:uFillTx/>
                <a:latin typeface="Calibri"/>
                <a:ea typeface="+mn-ea"/>
                <a:cs typeface="Calibri"/>
              </a:rPr>
              <a:t>e</a:t>
            </a:r>
            <a:r>
              <a:rPr kumimoji="0" sz="2000" b="1" i="0" u="none" strike="noStrike" kern="1200" cap="none" spc="0" normalizeH="0" baseline="0" noProof="0" dirty="0">
                <a:ln>
                  <a:noFill/>
                </a:ln>
                <a:solidFill>
                  <a:srgbClr val="FFFFFF"/>
                </a:solidFill>
                <a:effectLst/>
                <a:uLnTx/>
                <a:uFillTx/>
                <a:latin typeface="Calibri"/>
                <a:ea typeface="+mn-ea"/>
                <a:cs typeface="Calibri"/>
              </a:rPr>
              <a:t>r</a:t>
            </a:r>
            <a:r>
              <a:rPr kumimoji="0" sz="2000" b="1" i="0" u="none" strike="noStrike" kern="1200" cap="none" spc="-15" normalizeH="0" baseline="0" noProof="0" dirty="0">
                <a:ln>
                  <a:noFill/>
                </a:ln>
                <a:solidFill>
                  <a:srgbClr val="FFFFFF"/>
                </a:solidFill>
                <a:effectLst/>
                <a:uLnTx/>
                <a:uFillTx/>
                <a:latin typeface="Calibri"/>
                <a:ea typeface="+mn-ea"/>
                <a:cs typeface="Calibri"/>
              </a:rPr>
              <a:t> </a:t>
            </a:r>
            <a:r>
              <a:rPr kumimoji="0" sz="2000" b="1" i="0" u="none" strike="noStrike" kern="1200" cap="none" spc="-30" normalizeH="0" baseline="0" noProof="0" dirty="0">
                <a:ln>
                  <a:noFill/>
                </a:ln>
                <a:solidFill>
                  <a:srgbClr val="FFFFFF"/>
                </a:solidFill>
                <a:effectLst/>
                <a:uLnTx/>
                <a:uFillTx/>
                <a:latin typeface="Calibri"/>
                <a:ea typeface="+mn-ea"/>
                <a:cs typeface="Calibri"/>
              </a:rPr>
              <a:t>a</a:t>
            </a:r>
            <a:r>
              <a:rPr kumimoji="0" sz="2000" b="1" i="0" u="none" strike="noStrike" kern="1200" cap="none" spc="-20" normalizeH="0" baseline="0" noProof="0" dirty="0">
                <a:ln>
                  <a:noFill/>
                </a:ln>
                <a:solidFill>
                  <a:srgbClr val="FFFFFF"/>
                </a:solidFill>
                <a:effectLst/>
                <a:uLnTx/>
                <a:uFillTx/>
                <a:latin typeface="Calibri"/>
                <a:ea typeface="+mn-ea"/>
                <a:cs typeface="Calibri"/>
              </a:rPr>
              <a:t>n</a:t>
            </a:r>
            <a:r>
              <a:rPr kumimoji="0" sz="2000" b="1" i="0" u="none" strike="noStrike" kern="1200" cap="none" spc="0" normalizeH="0" baseline="0" noProof="0" dirty="0">
                <a:ln>
                  <a:noFill/>
                </a:ln>
                <a:solidFill>
                  <a:srgbClr val="FFFFFF"/>
                </a:solidFill>
                <a:effectLst/>
                <a:uLnTx/>
                <a:uFillTx/>
                <a:latin typeface="Calibri"/>
                <a:ea typeface="+mn-ea"/>
                <a:cs typeface="Calibri"/>
              </a:rPr>
              <a:t>d</a:t>
            </a:r>
            <a:r>
              <a:rPr kumimoji="0" sz="2000" b="1" i="0" u="none" strike="noStrike" kern="1200" cap="none" spc="-40" normalizeH="0" baseline="0" noProof="0" dirty="0">
                <a:ln>
                  <a:noFill/>
                </a:ln>
                <a:solidFill>
                  <a:srgbClr val="FFFFFF"/>
                </a:solidFill>
                <a:effectLst/>
                <a:uLnTx/>
                <a:uFillTx/>
                <a:latin typeface="Calibri"/>
                <a:ea typeface="+mn-ea"/>
                <a:cs typeface="Calibri"/>
              </a:rPr>
              <a:t> </a:t>
            </a:r>
            <a:r>
              <a:rPr kumimoji="0" sz="2000" b="1" i="0" u="none" strike="noStrike" kern="1200" cap="none" spc="-25" normalizeH="0" baseline="0" noProof="0" dirty="0">
                <a:ln>
                  <a:noFill/>
                </a:ln>
                <a:solidFill>
                  <a:srgbClr val="FFFFFF"/>
                </a:solidFill>
                <a:effectLst/>
                <a:uLnTx/>
                <a:uFillTx/>
                <a:latin typeface="Calibri"/>
                <a:ea typeface="+mn-ea"/>
                <a:cs typeface="Calibri"/>
              </a:rPr>
              <a:t>lo</a:t>
            </a:r>
            <a:r>
              <a:rPr kumimoji="0" sz="2000" b="1" i="0" u="none" strike="noStrike" kern="1200" cap="none" spc="-35" normalizeH="0" baseline="0" noProof="0" dirty="0">
                <a:ln>
                  <a:noFill/>
                </a:ln>
                <a:solidFill>
                  <a:srgbClr val="FFFFFF"/>
                </a:solidFill>
                <a:effectLst/>
                <a:uLnTx/>
                <a:uFillTx/>
                <a:latin typeface="Calibri"/>
                <a:ea typeface="+mn-ea"/>
                <a:cs typeface="Calibri"/>
              </a:rPr>
              <a:t>c</a:t>
            </a:r>
            <a:r>
              <a:rPr kumimoji="0" sz="2000" b="1" i="0" u="none" strike="noStrike" kern="1200" cap="none" spc="-55" normalizeH="0" baseline="0" noProof="0" dirty="0">
                <a:ln>
                  <a:noFill/>
                </a:ln>
                <a:solidFill>
                  <a:srgbClr val="FFFFFF"/>
                </a:solidFill>
                <a:effectLst/>
                <a:uLnTx/>
                <a:uFillTx/>
                <a:latin typeface="Calibri"/>
                <a:ea typeface="+mn-ea"/>
                <a:cs typeface="Calibri"/>
              </a:rPr>
              <a:t>a</a:t>
            </a:r>
            <a:r>
              <a:rPr kumimoji="0" sz="2000" b="1" i="0" u="none" strike="noStrike" kern="1200" cap="none" spc="-50" normalizeH="0" baseline="0" noProof="0" dirty="0">
                <a:ln>
                  <a:noFill/>
                </a:ln>
                <a:solidFill>
                  <a:srgbClr val="FFFFFF"/>
                </a:solidFill>
                <a:effectLst/>
                <a:uLnTx/>
                <a:uFillTx/>
                <a:latin typeface="Calibri"/>
                <a:ea typeface="+mn-ea"/>
                <a:cs typeface="Calibri"/>
              </a:rPr>
              <a:t>t</a:t>
            </a:r>
            <a:r>
              <a:rPr kumimoji="0" sz="2000" b="1" i="0" u="none" strike="noStrike" kern="1200" cap="none" spc="0" normalizeH="0" baseline="0" noProof="0" dirty="0">
                <a:ln>
                  <a:noFill/>
                </a:ln>
                <a:solidFill>
                  <a:srgbClr val="FFFFFF"/>
                </a:solidFill>
                <a:effectLst/>
                <a:uLnTx/>
                <a:uFillTx/>
                <a:latin typeface="Calibri"/>
                <a:ea typeface="+mn-ea"/>
                <a:cs typeface="Calibri"/>
              </a:rPr>
              <a:t>e</a:t>
            </a:r>
            <a:r>
              <a:rPr kumimoji="0" sz="2000" b="1" i="0" u="none" strike="noStrike" kern="1200" cap="none" spc="-35" normalizeH="0" baseline="0" noProof="0" dirty="0">
                <a:ln>
                  <a:noFill/>
                </a:ln>
                <a:solidFill>
                  <a:srgbClr val="FFFFFF"/>
                </a:solidFill>
                <a:effectLst/>
                <a:uLnTx/>
                <a:uFillTx/>
                <a:latin typeface="Calibri"/>
                <a:ea typeface="+mn-ea"/>
                <a:cs typeface="Calibri"/>
              </a:rPr>
              <a:t> </a:t>
            </a:r>
            <a:r>
              <a:rPr kumimoji="0" sz="2000" b="1" i="0" u="none" strike="noStrike" kern="1200" cap="none" spc="-25" normalizeH="0" baseline="0" noProof="0" dirty="0">
                <a:ln>
                  <a:noFill/>
                </a:ln>
                <a:solidFill>
                  <a:srgbClr val="FFFFFF"/>
                </a:solidFill>
                <a:effectLst/>
                <a:uLnTx/>
                <a:uFillTx/>
                <a:latin typeface="Calibri"/>
                <a:ea typeface="+mn-ea"/>
                <a:cs typeface="Calibri"/>
              </a:rPr>
              <a:t>fit</a:t>
            </a:r>
            <a:r>
              <a:rPr kumimoji="0" sz="2000" b="1" i="0" u="none" strike="noStrike" kern="1200" cap="none" spc="-20" normalizeH="0" baseline="0" noProof="0" dirty="0">
                <a:ln>
                  <a:noFill/>
                </a:ln>
                <a:solidFill>
                  <a:srgbClr val="FFFFFF"/>
                </a:solidFill>
                <a:effectLst/>
                <a:uLnTx/>
                <a:uFillTx/>
                <a:latin typeface="Calibri"/>
                <a:ea typeface="+mn-ea"/>
                <a:cs typeface="Calibri"/>
              </a:rPr>
              <a:t>n</a:t>
            </a:r>
            <a:r>
              <a:rPr kumimoji="0" sz="2000" b="1" i="0" u="none" strike="noStrike" kern="1200" cap="none" spc="-25" normalizeH="0" baseline="0" noProof="0" dirty="0">
                <a:ln>
                  <a:noFill/>
                </a:ln>
                <a:solidFill>
                  <a:srgbClr val="FFFFFF"/>
                </a:solidFill>
                <a:effectLst/>
                <a:uLnTx/>
                <a:uFillTx/>
                <a:latin typeface="Calibri"/>
                <a:ea typeface="+mn-ea"/>
                <a:cs typeface="Calibri"/>
              </a:rPr>
              <a:t>e</a:t>
            </a:r>
            <a:r>
              <a:rPr kumimoji="0" sz="2000" b="1" i="0" u="none" strike="noStrike" kern="1200" cap="none" spc="-20" normalizeH="0" baseline="0" noProof="0" dirty="0">
                <a:ln>
                  <a:noFill/>
                </a:ln>
                <a:solidFill>
                  <a:srgbClr val="FFFFFF"/>
                </a:solidFill>
                <a:effectLst/>
                <a:uLnTx/>
                <a:uFillTx/>
                <a:latin typeface="Calibri"/>
                <a:ea typeface="+mn-ea"/>
                <a:cs typeface="Calibri"/>
              </a:rPr>
              <a:t>s</a:t>
            </a:r>
            <a:r>
              <a:rPr kumimoji="0" sz="2000" b="1" i="0" u="none" strike="noStrike" kern="1200" cap="none" spc="0" normalizeH="0" baseline="0" noProof="0" dirty="0">
                <a:ln>
                  <a:noFill/>
                </a:ln>
                <a:solidFill>
                  <a:srgbClr val="FFFFFF"/>
                </a:solidFill>
                <a:effectLst/>
                <a:uLnTx/>
                <a:uFillTx/>
                <a:latin typeface="Calibri"/>
                <a:ea typeface="+mn-ea"/>
                <a:cs typeface="Calibri"/>
              </a:rPr>
              <a:t>s</a:t>
            </a:r>
            <a:r>
              <a:rPr kumimoji="0" sz="2000" b="1" i="0" u="none" strike="noStrike" kern="1200" cap="none" spc="-30" normalizeH="0" baseline="0" noProof="0" dirty="0">
                <a:ln>
                  <a:noFill/>
                </a:ln>
                <a:solidFill>
                  <a:srgbClr val="FFFFFF"/>
                </a:solidFill>
                <a:effectLst/>
                <a:uLnTx/>
                <a:uFillTx/>
                <a:latin typeface="Calibri"/>
                <a:ea typeface="+mn-ea"/>
                <a:cs typeface="Calibri"/>
              </a:rPr>
              <a:t> </a:t>
            </a:r>
            <a:r>
              <a:rPr kumimoji="0" sz="2000" b="1" i="0" u="none" strike="noStrike" kern="1200" cap="none" spc="-60" normalizeH="0" baseline="0" noProof="0" dirty="0">
                <a:ln>
                  <a:noFill/>
                </a:ln>
                <a:solidFill>
                  <a:srgbClr val="FFFFFF"/>
                </a:solidFill>
                <a:effectLst/>
                <a:uLnTx/>
                <a:uFillTx/>
                <a:latin typeface="Calibri"/>
                <a:ea typeface="+mn-ea"/>
                <a:cs typeface="Calibri"/>
              </a:rPr>
              <a:t>f</a:t>
            </a:r>
            <a:r>
              <a:rPr kumimoji="0" sz="2000" b="1" i="0" u="none" strike="noStrike" kern="1200" cap="none" spc="-30" normalizeH="0" baseline="0" noProof="0" dirty="0">
                <a:ln>
                  <a:noFill/>
                </a:ln>
                <a:solidFill>
                  <a:srgbClr val="FFFFFF"/>
                </a:solidFill>
                <a:effectLst/>
                <a:uLnTx/>
                <a:uFillTx/>
                <a:latin typeface="Calibri"/>
                <a:ea typeface="+mn-ea"/>
                <a:cs typeface="Calibri"/>
              </a:rPr>
              <a:t>a</a:t>
            </a:r>
            <a:r>
              <a:rPr kumimoji="0" sz="2000" b="1" i="0" u="none" strike="noStrike" kern="1200" cap="none" spc="-25" normalizeH="0" baseline="0" noProof="0" dirty="0">
                <a:ln>
                  <a:noFill/>
                </a:ln>
                <a:solidFill>
                  <a:srgbClr val="FFFFFF"/>
                </a:solidFill>
                <a:effectLst/>
                <a:uLnTx/>
                <a:uFillTx/>
                <a:latin typeface="Calibri"/>
                <a:ea typeface="+mn-ea"/>
                <a:cs typeface="Calibri"/>
              </a:rPr>
              <a:t>cilitie</a:t>
            </a:r>
            <a:r>
              <a:rPr kumimoji="0" sz="2000" b="1" i="0" u="none" strike="noStrike" kern="1200" cap="none" spc="0" normalizeH="0" baseline="0" noProof="0" dirty="0">
                <a:ln>
                  <a:noFill/>
                </a:ln>
                <a:solidFill>
                  <a:srgbClr val="FFFFFF"/>
                </a:solidFill>
                <a:effectLst/>
                <a:uLnTx/>
                <a:uFillTx/>
                <a:latin typeface="Calibri"/>
                <a:ea typeface="+mn-ea"/>
                <a:cs typeface="Calibri"/>
              </a:rPr>
              <a:t>s</a:t>
            </a:r>
            <a:r>
              <a:rPr kumimoji="0" sz="2000" b="1" i="0" u="none" strike="noStrike" kern="1200" cap="none" spc="-30" normalizeH="0" baseline="0" noProof="0" dirty="0">
                <a:ln>
                  <a:noFill/>
                </a:ln>
                <a:solidFill>
                  <a:srgbClr val="FFFFFF"/>
                </a:solidFill>
                <a:effectLst/>
                <a:uLnTx/>
                <a:uFillTx/>
                <a:latin typeface="Calibri"/>
                <a:ea typeface="+mn-ea"/>
                <a:cs typeface="Calibri"/>
              </a:rPr>
              <a:t> </a:t>
            </a:r>
            <a:r>
              <a:rPr kumimoji="0" sz="2000" b="1" i="0" u="none" strike="noStrike" kern="1200" cap="none" spc="-20" normalizeH="0" baseline="0" noProof="0" dirty="0">
                <a:ln>
                  <a:noFill/>
                </a:ln>
                <a:solidFill>
                  <a:srgbClr val="FFFFFF"/>
                </a:solidFill>
                <a:effectLst/>
                <a:uLnTx/>
                <a:uFillTx/>
                <a:latin typeface="Calibri"/>
                <a:ea typeface="+mn-ea"/>
                <a:cs typeface="Calibri"/>
              </a:rPr>
              <a:t>n</a:t>
            </a:r>
            <a:r>
              <a:rPr kumimoji="0" sz="2000" b="1" i="0" u="none" strike="noStrike" kern="1200" cap="none" spc="-25" normalizeH="0" baseline="0" noProof="0" dirty="0">
                <a:ln>
                  <a:noFill/>
                </a:ln>
                <a:solidFill>
                  <a:srgbClr val="FFFFFF"/>
                </a:solidFill>
                <a:effectLst/>
                <a:uLnTx/>
                <a:uFillTx/>
                <a:latin typeface="Calibri"/>
                <a:ea typeface="+mn-ea"/>
                <a:cs typeface="Calibri"/>
              </a:rPr>
              <a:t>e</a:t>
            </a:r>
            <a:r>
              <a:rPr kumimoji="0" sz="2000" b="1" i="0" u="none" strike="noStrike" kern="1200" cap="none" spc="-30" normalizeH="0" baseline="0" noProof="0" dirty="0">
                <a:ln>
                  <a:noFill/>
                </a:ln>
                <a:solidFill>
                  <a:srgbClr val="FFFFFF"/>
                </a:solidFill>
                <a:effectLst/>
                <a:uLnTx/>
                <a:uFillTx/>
                <a:latin typeface="Calibri"/>
                <a:ea typeface="+mn-ea"/>
                <a:cs typeface="Calibri"/>
              </a:rPr>
              <a:t>a</a:t>
            </a:r>
            <a:r>
              <a:rPr kumimoji="0" sz="2000" b="1" i="0" u="none" strike="noStrike" kern="1200" cap="none" spc="0" normalizeH="0" baseline="0" noProof="0" dirty="0">
                <a:ln>
                  <a:noFill/>
                </a:ln>
                <a:solidFill>
                  <a:srgbClr val="FFFFFF"/>
                </a:solidFill>
                <a:effectLst/>
                <a:uLnTx/>
                <a:uFillTx/>
                <a:latin typeface="Calibri"/>
                <a:ea typeface="+mn-ea"/>
                <a:cs typeface="Calibri"/>
              </a:rPr>
              <a:t>r</a:t>
            </a:r>
            <a:r>
              <a:rPr kumimoji="0" sz="2000" b="1" i="0" u="none" strike="noStrike" kern="1200" cap="none" spc="-30" normalizeH="0" baseline="0" noProof="0" dirty="0">
                <a:ln>
                  <a:noFill/>
                </a:ln>
                <a:solidFill>
                  <a:srgbClr val="FFFFFF"/>
                </a:solidFill>
                <a:effectLst/>
                <a:uLnTx/>
                <a:uFillTx/>
                <a:latin typeface="Calibri"/>
                <a:ea typeface="+mn-ea"/>
                <a:cs typeface="Calibri"/>
              </a:rPr>
              <a:t> </a:t>
            </a:r>
            <a:r>
              <a:rPr kumimoji="0" sz="2000" b="1" i="0" u="none" strike="noStrike" kern="1200" cap="none" spc="-50" normalizeH="0" baseline="0" noProof="0" dirty="0">
                <a:ln>
                  <a:noFill/>
                </a:ln>
                <a:solidFill>
                  <a:srgbClr val="FFFFFF"/>
                </a:solidFill>
                <a:effectLst/>
                <a:uLnTx/>
                <a:uFillTx/>
                <a:latin typeface="Calibri"/>
                <a:ea typeface="+mn-ea"/>
                <a:cs typeface="Calibri"/>
              </a:rPr>
              <a:t>y</a:t>
            </a:r>
            <a:r>
              <a:rPr kumimoji="0" sz="2000" b="1" i="0" u="none" strike="noStrike" kern="1200" cap="none" spc="-25" normalizeH="0" baseline="0" noProof="0" dirty="0">
                <a:ln>
                  <a:noFill/>
                </a:ln>
                <a:solidFill>
                  <a:srgbClr val="FFFFFF"/>
                </a:solidFill>
                <a:effectLst/>
                <a:uLnTx/>
                <a:uFillTx/>
                <a:latin typeface="Calibri"/>
                <a:ea typeface="+mn-ea"/>
                <a:cs typeface="Calibri"/>
              </a:rPr>
              <a:t>o</a:t>
            </a:r>
            <a:r>
              <a:rPr kumimoji="0" sz="2000" b="1" i="0" u="none" strike="noStrike" kern="1200" cap="none" spc="-20" normalizeH="0" baseline="0" noProof="0" dirty="0">
                <a:ln>
                  <a:noFill/>
                </a:ln>
                <a:solidFill>
                  <a:srgbClr val="FFFFFF"/>
                </a:solidFill>
                <a:effectLst/>
                <a:uLnTx/>
                <a:uFillTx/>
                <a:latin typeface="Calibri"/>
                <a:ea typeface="+mn-ea"/>
                <a:cs typeface="Calibri"/>
              </a:rPr>
              <a:t>u</a:t>
            </a:r>
            <a:r>
              <a:rPr kumimoji="0" sz="2000" b="1" i="0" u="none" strike="noStrike" kern="1200" cap="none" spc="0" normalizeH="0" baseline="0" noProof="0" dirty="0">
                <a:ln>
                  <a:noFill/>
                </a:ln>
                <a:solidFill>
                  <a:srgbClr val="FFFFFF"/>
                </a:solidFill>
                <a:effectLst/>
                <a:uLnTx/>
                <a:uFillTx/>
                <a:latin typeface="Calibri"/>
                <a:ea typeface="+mn-ea"/>
                <a:cs typeface="Calibri"/>
              </a:rPr>
              <a:t>, </a:t>
            </a:r>
            <a:r>
              <a:rPr kumimoji="0" sz="2000" b="1" i="0" u="none" strike="noStrike" kern="1200" cap="none" spc="-25" normalizeH="0" baseline="0" noProof="0" dirty="0">
                <a:ln>
                  <a:noFill/>
                </a:ln>
                <a:solidFill>
                  <a:srgbClr val="FFFFFF"/>
                </a:solidFill>
                <a:effectLst/>
                <a:uLnTx/>
                <a:uFillTx/>
                <a:latin typeface="Calibri"/>
                <a:ea typeface="+mn-ea"/>
                <a:cs typeface="Calibri"/>
              </a:rPr>
              <a:t>vi</a:t>
            </a:r>
            <a:r>
              <a:rPr kumimoji="0" sz="2000" b="1" i="0" u="none" strike="noStrike" kern="1200" cap="none" spc="-20" normalizeH="0" baseline="0" noProof="0" dirty="0">
                <a:ln>
                  <a:noFill/>
                </a:ln>
                <a:solidFill>
                  <a:srgbClr val="FFFFFF"/>
                </a:solidFill>
                <a:effectLst/>
                <a:uLnTx/>
                <a:uFillTx/>
                <a:latin typeface="Calibri"/>
                <a:ea typeface="+mn-ea"/>
                <a:cs typeface="Calibri"/>
              </a:rPr>
              <a:t>s</a:t>
            </a:r>
            <a:r>
              <a:rPr kumimoji="0" sz="2000" b="1" i="0" u="none" strike="noStrike" kern="1200" cap="none" spc="-25" normalizeH="0" baseline="0" noProof="0" dirty="0">
                <a:ln>
                  <a:noFill/>
                </a:ln>
                <a:solidFill>
                  <a:srgbClr val="FFFFFF"/>
                </a:solidFill>
                <a:effectLst/>
                <a:uLnTx/>
                <a:uFillTx/>
                <a:latin typeface="Calibri"/>
                <a:ea typeface="+mn-ea"/>
                <a:cs typeface="Calibri"/>
              </a:rPr>
              <a:t>i</a:t>
            </a:r>
            <a:r>
              <a:rPr kumimoji="0" sz="2000" b="1" i="0" u="none" strike="noStrike" kern="1200" cap="none" spc="0" normalizeH="0" baseline="0" noProof="0" dirty="0">
                <a:ln>
                  <a:noFill/>
                </a:ln>
                <a:solidFill>
                  <a:srgbClr val="FFFFFF"/>
                </a:solidFill>
                <a:effectLst/>
                <a:uLnTx/>
                <a:uFillTx/>
                <a:latin typeface="Calibri"/>
                <a:ea typeface="+mn-ea"/>
                <a:cs typeface="Calibri"/>
              </a:rPr>
              <a:t>t</a:t>
            </a:r>
            <a:r>
              <a:rPr kumimoji="0" sz="2000" b="1" i="0" u="none" strike="noStrike" kern="1200" cap="none" spc="-45" normalizeH="0" baseline="0" noProof="0" dirty="0">
                <a:ln>
                  <a:noFill/>
                </a:ln>
                <a:solidFill>
                  <a:srgbClr val="FFFFFF"/>
                </a:solidFill>
                <a:effectLst/>
                <a:uLnTx/>
                <a:uFillTx/>
                <a:latin typeface="Calibri"/>
                <a:ea typeface="+mn-ea"/>
                <a:cs typeface="Calibri"/>
              </a:rPr>
              <a:t> </a:t>
            </a:r>
            <a:r>
              <a:rPr kumimoji="0" sz="2000" b="1" i="0" u="none" strike="noStrike" kern="1200" cap="none" spc="-25" normalizeH="0" baseline="0" noProof="0" dirty="0">
                <a:ln>
                  <a:noFill/>
                </a:ln>
                <a:solidFill>
                  <a:srgbClr val="FFFFFF"/>
                </a:solidFill>
                <a:effectLst/>
                <a:uLnTx/>
                <a:uFillTx/>
                <a:latin typeface="Calibri"/>
                <a:ea typeface="+mn-ea"/>
                <a:cs typeface="Calibri"/>
              </a:rPr>
              <a:t>Sil</a:t>
            </a:r>
            <a:r>
              <a:rPr kumimoji="0" sz="2000" b="1" i="0" u="none" strike="noStrike" kern="1200" cap="none" spc="-50" normalizeH="0" baseline="0" noProof="0" dirty="0">
                <a:ln>
                  <a:noFill/>
                </a:ln>
                <a:solidFill>
                  <a:srgbClr val="FFFFFF"/>
                </a:solidFill>
                <a:effectLst/>
                <a:uLnTx/>
                <a:uFillTx/>
                <a:latin typeface="Calibri"/>
                <a:ea typeface="+mn-ea"/>
                <a:cs typeface="Calibri"/>
              </a:rPr>
              <a:t>v</a:t>
            </a:r>
            <a:r>
              <a:rPr kumimoji="0" sz="2000" b="1" i="0" u="none" strike="noStrike" kern="1200" cap="none" spc="-25" normalizeH="0" baseline="0" noProof="0" dirty="0">
                <a:ln>
                  <a:noFill/>
                </a:ln>
                <a:solidFill>
                  <a:srgbClr val="FFFFFF"/>
                </a:solidFill>
                <a:effectLst/>
                <a:uLnTx/>
                <a:uFillTx/>
                <a:latin typeface="Calibri"/>
                <a:ea typeface="+mn-ea"/>
                <a:cs typeface="Calibri"/>
              </a:rPr>
              <a:t>e</a:t>
            </a:r>
            <a:r>
              <a:rPr kumimoji="0" sz="2000" b="1" i="0" u="none" strike="noStrike" kern="1200" cap="none" spc="-80" normalizeH="0" baseline="0" noProof="0" dirty="0">
                <a:ln>
                  <a:noFill/>
                </a:ln>
                <a:solidFill>
                  <a:srgbClr val="FFFFFF"/>
                </a:solidFill>
                <a:effectLst/>
                <a:uLnTx/>
                <a:uFillTx/>
                <a:latin typeface="Calibri"/>
                <a:ea typeface="+mn-ea"/>
                <a:cs typeface="Calibri"/>
              </a:rPr>
              <a:t>r</a:t>
            </a:r>
            <a:r>
              <a:rPr kumimoji="0" sz="2000" b="1" i="0" u="none" strike="noStrike" kern="1200" cap="none" spc="-30" normalizeH="0" baseline="0" noProof="0" dirty="0">
                <a:ln>
                  <a:noFill/>
                </a:ln>
                <a:solidFill>
                  <a:srgbClr val="FFFFFF"/>
                </a:solidFill>
                <a:effectLst/>
                <a:uLnTx/>
                <a:uFillTx/>
                <a:latin typeface="Calibri"/>
                <a:ea typeface="+mn-ea"/>
                <a:cs typeface="Calibri"/>
              </a:rPr>
              <a:t>a</a:t>
            </a:r>
            <a:r>
              <a:rPr kumimoji="0" sz="2000" b="1" i="0" u="none" strike="noStrike" kern="1200" cap="none" spc="-20" normalizeH="0" baseline="0" noProof="0" dirty="0">
                <a:ln>
                  <a:noFill/>
                </a:ln>
                <a:solidFill>
                  <a:srgbClr val="FFFFFF"/>
                </a:solidFill>
                <a:effectLst/>
                <a:uLnTx/>
                <a:uFillTx/>
                <a:latin typeface="Calibri"/>
                <a:ea typeface="+mn-ea"/>
                <a:cs typeface="Calibri"/>
              </a:rPr>
              <a:t>ndF</a:t>
            </a:r>
            <a:r>
              <a:rPr kumimoji="0" sz="2000" b="1" i="0" u="none" strike="noStrike" kern="1200" cap="none" spc="-25" normalizeH="0" baseline="0" noProof="0" dirty="0">
                <a:ln>
                  <a:noFill/>
                </a:ln>
                <a:solidFill>
                  <a:srgbClr val="FFFFFF"/>
                </a:solidFill>
                <a:effectLst/>
                <a:uLnTx/>
                <a:uFillTx/>
                <a:latin typeface="Calibri"/>
                <a:ea typeface="+mn-ea"/>
                <a:cs typeface="Calibri"/>
              </a:rPr>
              <a:t>it.</a:t>
            </a:r>
            <a:r>
              <a:rPr kumimoji="0" sz="2000" b="1" i="0" u="none" strike="noStrike" kern="1200" cap="none" spc="-35" normalizeH="0" baseline="0" noProof="0" dirty="0">
                <a:ln>
                  <a:noFill/>
                </a:ln>
                <a:solidFill>
                  <a:srgbClr val="FFFFFF"/>
                </a:solidFill>
                <a:effectLst/>
                <a:uLnTx/>
                <a:uFillTx/>
                <a:latin typeface="Calibri"/>
                <a:ea typeface="+mn-ea"/>
                <a:cs typeface="Calibri"/>
              </a:rPr>
              <a:t>c</a:t>
            </a:r>
            <a:r>
              <a:rPr kumimoji="0" sz="2000" b="1" i="0" u="none" strike="noStrike" kern="1200" cap="none" spc="-25" normalizeH="0" baseline="0" noProof="0" dirty="0">
                <a:ln>
                  <a:noFill/>
                </a:ln>
                <a:solidFill>
                  <a:srgbClr val="FFFFFF"/>
                </a:solidFill>
                <a:effectLst/>
                <a:uLnTx/>
                <a:uFillTx/>
                <a:latin typeface="Calibri"/>
                <a:ea typeface="+mn-ea"/>
                <a:cs typeface="Calibri"/>
              </a:rPr>
              <a:t>o</a:t>
            </a:r>
            <a:r>
              <a:rPr kumimoji="0" sz="2000" b="1" i="0" u="none" strike="noStrike" kern="1200" cap="none" spc="0" normalizeH="0" baseline="0" noProof="0" dirty="0">
                <a:ln>
                  <a:noFill/>
                </a:ln>
                <a:solidFill>
                  <a:srgbClr val="FFFFFF"/>
                </a:solidFill>
                <a:effectLst/>
                <a:uLnTx/>
                <a:uFillTx/>
                <a:latin typeface="Calibri"/>
                <a:ea typeface="+mn-ea"/>
                <a:cs typeface="Calibri"/>
              </a:rPr>
              <a:t>m</a:t>
            </a:r>
            <a:endParaRPr kumimoji="0" sz="2000" b="0" i="0" u="none" strike="noStrike" kern="1200" cap="none" spc="0" normalizeH="0" baseline="0" noProof="0">
              <a:ln>
                <a:noFill/>
              </a:ln>
              <a:solidFill>
                <a:prstClr val="black"/>
              </a:solidFill>
              <a:effectLst/>
              <a:uLnTx/>
              <a:uFillTx/>
              <a:latin typeface="Calibri"/>
              <a:ea typeface="+mn-ea"/>
              <a:cs typeface="Calibri"/>
            </a:endParaRPr>
          </a:p>
        </p:txBody>
      </p:sp>
      <p:sp>
        <p:nvSpPr>
          <p:cNvPr id="5" name="object 5"/>
          <p:cNvSpPr txBox="1"/>
          <p:nvPr/>
        </p:nvSpPr>
        <p:spPr>
          <a:xfrm>
            <a:off x="2471420" y="4732937"/>
            <a:ext cx="4342130" cy="1431290"/>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700" b="1" i="0" u="none" strike="noStrike" kern="1200" cap="none" spc="0" normalizeH="0" baseline="0" noProof="0" dirty="0">
                <a:ln>
                  <a:noFill/>
                </a:ln>
                <a:solidFill>
                  <a:prstClr val="black"/>
                </a:solidFill>
                <a:effectLst/>
                <a:uLnTx/>
                <a:uFillTx/>
                <a:latin typeface="Arial"/>
                <a:ea typeface="+mn-ea"/>
                <a:cs typeface="Arial"/>
              </a:rPr>
              <a:t>Local</a:t>
            </a:r>
            <a:r>
              <a:rPr kumimoji="0" sz="1700" b="1" i="0" u="none" strike="noStrike" kern="1200" cap="none" spc="-10" normalizeH="0" baseline="0" noProof="0" dirty="0">
                <a:ln>
                  <a:noFill/>
                </a:ln>
                <a:solidFill>
                  <a:prstClr val="black"/>
                </a:solidFill>
                <a:effectLst/>
                <a:uLnTx/>
                <a:uFillTx/>
                <a:latin typeface="Arial"/>
                <a:ea typeface="+mn-ea"/>
                <a:cs typeface="Arial"/>
              </a:rPr>
              <a:t> </a:t>
            </a:r>
            <a:r>
              <a:rPr kumimoji="0" sz="1700" b="1" i="0" u="none" strike="noStrike" kern="1200" cap="none" spc="0" normalizeH="0" baseline="0" noProof="0" dirty="0">
                <a:ln>
                  <a:noFill/>
                </a:ln>
                <a:solidFill>
                  <a:prstClr val="black"/>
                </a:solidFill>
                <a:effectLst/>
                <a:uLnTx/>
                <a:uFillTx/>
                <a:latin typeface="Arial"/>
                <a:ea typeface="+mn-ea"/>
                <a:cs typeface="Arial"/>
              </a:rPr>
              <a:t>part</a:t>
            </a:r>
            <a:r>
              <a:rPr kumimoji="0" sz="1700" b="1" i="0" u="none" strike="noStrike" kern="1200" cap="none" spc="-10" normalizeH="0" baseline="0" noProof="0" dirty="0">
                <a:ln>
                  <a:noFill/>
                </a:ln>
                <a:solidFill>
                  <a:prstClr val="black"/>
                </a:solidFill>
                <a:effectLst/>
                <a:uLnTx/>
                <a:uFillTx/>
                <a:latin typeface="Arial"/>
                <a:ea typeface="+mn-ea"/>
                <a:cs typeface="Arial"/>
              </a:rPr>
              <a:t>i</a:t>
            </a:r>
            <a:r>
              <a:rPr kumimoji="0" sz="1700" b="1" i="0" u="none" strike="noStrike" kern="1200" cap="none" spc="0" normalizeH="0" baseline="0" noProof="0" dirty="0">
                <a:ln>
                  <a:noFill/>
                </a:ln>
                <a:solidFill>
                  <a:prstClr val="black"/>
                </a:solidFill>
                <a:effectLst/>
                <a:uLnTx/>
                <a:uFillTx/>
                <a:latin typeface="Arial"/>
                <a:ea typeface="+mn-ea"/>
                <a:cs typeface="Arial"/>
              </a:rPr>
              <a:t>c</a:t>
            </a:r>
            <a:r>
              <a:rPr kumimoji="0" sz="1700" b="1" i="0" u="none" strike="noStrike" kern="1200" cap="none" spc="-10" normalizeH="0" baseline="0" noProof="0" dirty="0">
                <a:ln>
                  <a:noFill/>
                </a:ln>
                <a:solidFill>
                  <a:prstClr val="black"/>
                </a:solidFill>
                <a:effectLst/>
                <a:uLnTx/>
                <a:uFillTx/>
                <a:latin typeface="Arial"/>
                <a:ea typeface="+mn-ea"/>
                <a:cs typeface="Arial"/>
              </a:rPr>
              <a:t>i</a:t>
            </a:r>
            <a:r>
              <a:rPr kumimoji="0" sz="1700" b="1" i="0" u="none" strike="noStrike" kern="1200" cap="none" spc="0" normalizeH="0" baseline="0" noProof="0" dirty="0">
                <a:ln>
                  <a:noFill/>
                </a:ln>
                <a:solidFill>
                  <a:prstClr val="black"/>
                </a:solidFill>
                <a:effectLst/>
                <a:uLnTx/>
                <a:uFillTx/>
                <a:latin typeface="Arial"/>
                <a:ea typeface="+mn-ea"/>
                <a:cs typeface="Arial"/>
              </a:rPr>
              <a:t>pat</a:t>
            </a:r>
            <a:r>
              <a:rPr kumimoji="0" sz="1700" b="1" i="0" u="none" strike="noStrike" kern="1200" cap="none" spc="-10" normalizeH="0" baseline="0" noProof="0" dirty="0">
                <a:ln>
                  <a:noFill/>
                </a:ln>
                <a:solidFill>
                  <a:prstClr val="black"/>
                </a:solidFill>
                <a:effectLst/>
                <a:uLnTx/>
                <a:uFillTx/>
                <a:latin typeface="Arial"/>
                <a:ea typeface="+mn-ea"/>
                <a:cs typeface="Arial"/>
              </a:rPr>
              <a:t>i</a:t>
            </a:r>
            <a:r>
              <a:rPr kumimoji="0" sz="1700" b="1" i="0" u="none" strike="noStrike" kern="1200" cap="none" spc="0" normalizeH="0" baseline="0" noProof="0" dirty="0">
                <a:ln>
                  <a:noFill/>
                </a:ln>
                <a:solidFill>
                  <a:prstClr val="black"/>
                </a:solidFill>
                <a:effectLst/>
                <a:uLnTx/>
                <a:uFillTx/>
                <a:latin typeface="Arial"/>
                <a:ea typeface="+mn-ea"/>
                <a:cs typeface="Arial"/>
              </a:rPr>
              <a:t>ng* faci</a:t>
            </a:r>
            <a:r>
              <a:rPr kumimoji="0" sz="1700" b="1" i="0" u="none" strike="noStrike" kern="1200" cap="none" spc="-15" normalizeH="0" baseline="0" noProof="0" dirty="0">
                <a:ln>
                  <a:noFill/>
                </a:ln>
                <a:solidFill>
                  <a:prstClr val="black"/>
                </a:solidFill>
                <a:effectLst/>
                <a:uLnTx/>
                <a:uFillTx/>
                <a:latin typeface="Arial"/>
                <a:ea typeface="+mn-ea"/>
                <a:cs typeface="Arial"/>
              </a:rPr>
              <a:t>l</a:t>
            </a:r>
            <a:r>
              <a:rPr kumimoji="0" sz="1700" b="1" i="0" u="none" strike="noStrike" kern="1200" cap="none" spc="-10" normalizeH="0" baseline="0" noProof="0" dirty="0">
                <a:ln>
                  <a:noFill/>
                </a:ln>
                <a:solidFill>
                  <a:prstClr val="black"/>
                </a:solidFill>
                <a:effectLst/>
                <a:uLnTx/>
                <a:uFillTx/>
                <a:latin typeface="Arial"/>
                <a:ea typeface="+mn-ea"/>
                <a:cs typeface="Arial"/>
              </a:rPr>
              <a:t>i</a:t>
            </a:r>
            <a:r>
              <a:rPr kumimoji="0" sz="1700" b="1" i="0" u="none" strike="noStrike" kern="1200" cap="none" spc="0" normalizeH="0" baseline="0" noProof="0" dirty="0">
                <a:ln>
                  <a:noFill/>
                </a:ln>
                <a:solidFill>
                  <a:prstClr val="black"/>
                </a:solidFill>
                <a:effectLst/>
                <a:uLnTx/>
                <a:uFillTx/>
                <a:latin typeface="Arial"/>
                <a:ea typeface="+mn-ea"/>
                <a:cs typeface="Arial"/>
              </a:rPr>
              <a:t>t</a:t>
            </a:r>
            <a:r>
              <a:rPr kumimoji="0" sz="1700" b="1" i="0" u="none" strike="noStrike" kern="1200" cap="none" spc="-10" normalizeH="0" baseline="0" noProof="0" dirty="0">
                <a:ln>
                  <a:noFill/>
                </a:ln>
                <a:solidFill>
                  <a:prstClr val="black"/>
                </a:solidFill>
                <a:effectLst/>
                <a:uLnTx/>
                <a:uFillTx/>
                <a:latin typeface="Arial"/>
                <a:ea typeface="+mn-ea"/>
                <a:cs typeface="Arial"/>
              </a:rPr>
              <a:t>i</a:t>
            </a:r>
            <a:r>
              <a:rPr kumimoji="0" sz="1700" b="1" i="0" u="none" strike="noStrike" kern="1200" cap="none" spc="0" normalizeH="0" baseline="0" noProof="0" dirty="0">
                <a:ln>
                  <a:noFill/>
                </a:ln>
                <a:solidFill>
                  <a:prstClr val="black"/>
                </a:solidFill>
                <a:effectLst/>
                <a:uLnTx/>
                <a:uFillTx/>
                <a:latin typeface="Arial"/>
                <a:ea typeface="+mn-ea"/>
                <a:cs typeface="Arial"/>
              </a:rPr>
              <a:t>es</a:t>
            </a:r>
            <a:r>
              <a:rPr kumimoji="0" sz="1700" b="1" i="0" u="none" strike="noStrike" kern="1200" cap="none" spc="40" normalizeH="0" baseline="0" noProof="0" dirty="0">
                <a:ln>
                  <a:noFill/>
                </a:ln>
                <a:solidFill>
                  <a:prstClr val="black"/>
                </a:solidFill>
                <a:effectLst/>
                <a:uLnTx/>
                <a:uFillTx/>
                <a:latin typeface="Arial"/>
                <a:ea typeface="+mn-ea"/>
                <a:cs typeface="Arial"/>
              </a:rPr>
              <a:t> </a:t>
            </a:r>
            <a:r>
              <a:rPr kumimoji="0" sz="1700" b="1" i="0" u="none" strike="noStrike" kern="1200" cap="none" spc="0" normalizeH="0" baseline="0" noProof="0" dirty="0">
                <a:ln>
                  <a:noFill/>
                </a:ln>
                <a:solidFill>
                  <a:prstClr val="black"/>
                </a:solidFill>
                <a:effectLst/>
                <a:uLnTx/>
                <a:uFillTx/>
                <a:latin typeface="Arial"/>
                <a:ea typeface="+mn-ea"/>
                <a:cs typeface="Arial"/>
              </a:rPr>
              <a:t>may </a:t>
            </a:r>
            <a:r>
              <a:rPr kumimoji="0" sz="1700" b="1" i="0" u="none" strike="noStrike" kern="1200" cap="none" spc="-10" normalizeH="0" baseline="0" noProof="0" dirty="0">
                <a:ln>
                  <a:noFill/>
                </a:ln>
                <a:solidFill>
                  <a:prstClr val="black"/>
                </a:solidFill>
                <a:effectLst/>
                <a:uLnTx/>
                <a:uFillTx/>
                <a:latin typeface="Arial"/>
                <a:ea typeface="+mn-ea"/>
                <a:cs typeface="Arial"/>
              </a:rPr>
              <a:t>i</a:t>
            </a:r>
            <a:r>
              <a:rPr kumimoji="0" sz="1700" b="1" i="0" u="none" strike="noStrike" kern="1200" cap="none" spc="0" normalizeH="0" baseline="0" noProof="0" dirty="0">
                <a:ln>
                  <a:noFill/>
                </a:ln>
                <a:solidFill>
                  <a:prstClr val="black"/>
                </a:solidFill>
                <a:effectLst/>
                <a:uLnTx/>
                <a:uFillTx/>
                <a:latin typeface="Arial"/>
                <a:ea typeface="+mn-ea"/>
                <a:cs typeface="Arial"/>
              </a:rPr>
              <a:t>nclude:</a:t>
            </a:r>
            <a:endParaRPr kumimoji="0" sz="1700" b="0" i="0" u="none" strike="noStrike" kern="1200" cap="none" spc="0" normalizeH="0" baseline="0" noProof="0">
              <a:ln>
                <a:noFill/>
              </a:ln>
              <a:solidFill>
                <a:prstClr val="black"/>
              </a:solidFill>
              <a:effectLst/>
              <a:uLnTx/>
              <a:uFillTx/>
              <a:latin typeface="Arial"/>
              <a:ea typeface="+mn-ea"/>
              <a:cs typeface="Arial"/>
            </a:endParaRPr>
          </a:p>
          <a:p>
            <a:pPr marL="471170" marR="0" lvl="0" indent="-231775" algn="l" defTabSz="914400" rtl="0" eaLnBrk="1" fontAlgn="auto" latinLnBrk="0" hangingPunct="1">
              <a:lnSpc>
                <a:spcPct val="100000"/>
              </a:lnSpc>
              <a:spcBef>
                <a:spcPts val="5"/>
              </a:spcBef>
              <a:spcAft>
                <a:spcPts val="0"/>
              </a:spcAft>
              <a:buClr>
                <a:srgbClr val="A4A4A4"/>
              </a:buClr>
              <a:buSzTx/>
              <a:buFont typeface="Arial"/>
              <a:buChar char="•"/>
              <a:tabLst>
                <a:tab pos="471170" algn="l"/>
              </a:tabLst>
              <a:defRPr/>
            </a:pPr>
            <a:r>
              <a:rPr kumimoji="0" sz="1500" b="0" i="0" u="none" strike="noStrike" kern="1200" cap="none" spc="0" normalizeH="0" baseline="0" noProof="0" dirty="0">
                <a:ln>
                  <a:noFill/>
                </a:ln>
                <a:solidFill>
                  <a:prstClr val="black"/>
                </a:solidFill>
                <a:effectLst/>
                <a:uLnTx/>
                <a:uFillTx/>
                <a:latin typeface="Arial"/>
                <a:ea typeface="+mn-ea"/>
                <a:cs typeface="Arial"/>
              </a:rPr>
              <a:t>24</a:t>
            </a:r>
            <a:r>
              <a:rPr kumimoji="0" sz="1500" b="0" i="0" u="none" strike="noStrike" kern="1200" cap="none" spc="-5" normalizeH="0" baseline="0" noProof="0" dirty="0">
                <a:ln>
                  <a:noFill/>
                </a:ln>
                <a:solidFill>
                  <a:prstClr val="black"/>
                </a:solidFill>
                <a:effectLst/>
                <a:uLnTx/>
                <a:uFillTx/>
                <a:latin typeface="Arial"/>
                <a:ea typeface="+mn-ea"/>
                <a:cs typeface="Arial"/>
              </a:rPr>
              <a:t> </a:t>
            </a:r>
            <a:r>
              <a:rPr kumimoji="0" sz="1500" b="0" i="0" u="none" strike="noStrike" kern="1200" cap="none" spc="0" normalizeH="0" baseline="0" noProof="0" dirty="0">
                <a:ln>
                  <a:noFill/>
                </a:ln>
                <a:solidFill>
                  <a:prstClr val="black"/>
                </a:solidFill>
                <a:effectLst/>
                <a:uLnTx/>
                <a:uFillTx/>
                <a:latin typeface="Arial"/>
                <a:ea typeface="+mn-ea"/>
                <a:cs typeface="Arial"/>
              </a:rPr>
              <a:t>Ho</a:t>
            </a:r>
            <a:r>
              <a:rPr kumimoji="0" sz="1500" b="0" i="0" u="none" strike="noStrike" kern="1200" cap="none" spc="5" normalizeH="0" baseline="0" noProof="0" dirty="0">
                <a:ln>
                  <a:noFill/>
                </a:ln>
                <a:solidFill>
                  <a:prstClr val="black"/>
                </a:solidFill>
                <a:effectLst/>
                <a:uLnTx/>
                <a:uFillTx/>
                <a:latin typeface="Arial"/>
                <a:ea typeface="+mn-ea"/>
                <a:cs typeface="Arial"/>
              </a:rPr>
              <a:t>u</a:t>
            </a:r>
            <a:r>
              <a:rPr kumimoji="0" sz="1500" b="0" i="0" u="none" strike="noStrike" kern="1200" cap="none" spc="0" normalizeH="0" baseline="0" noProof="0" dirty="0">
                <a:ln>
                  <a:noFill/>
                </a:ln>
                <a:solidFill>
                  <a:prstClr val="black"/>
                </a:solidFill>
                <a:effectLst/>
                <a:uLnTx/>
                <a:uFillTx/>
                <a:latin typeface="Arial"/>
                <a:ea typeface="+mn-ea"/>
                <a:cs typeface="Arial"/>
              </a:rPr>
              <a:t>r</a:t>
            </a:r>
            <a:r>
              <a:rPr kumimoji="0" sz="1500" b="0" i="0" u="none" strike="noStrike" kern="1200" cap="none" spc="-5" normalizeH="0" baseline="0" noProof="0" dirty="0">
                <a:ln>
                  <a:noFill/>
                </a:ln>
                <a:solidFill>
                  <a:prstClr val="black"/>
                </a:solidFill>
                <a:effectLst/>
                <a:uLnTx/>
                <a:uFillTx/>
                <a:latin typeface="Arial"/>
                <a:ea typeface="+mn-ea"/>
                <a:cs typeface="Arial"/>
              </a:rPr>
              <a:t> F</a:t>
            </a:r>
            <a:r>
              <a:rPr kumimoji="0" sz="1500" b="0" i="0" u="none" strike="noStrike" kern="1200" cap="none" spc="0" normalizeH="0" baseline="0" noProof="0" dirty="0">
                <a:ln>
                  <a:noFill/>
                </a:ln>
                <a:solidFill>
                  <a:prstClr val="black"/>
                </a:solidFill>
                <a:effectLst/>
                <a:uLnTx/>
                <a:uFillTx/>
                <a:latin typeface="Arial"/>
                <a:ea typeface="+mn-ea"/>
                <a:cs typeface="Arial"/>
              </a:rPr>
              <a:t>itness</a:t>
            </a:r>
            <a:endParaRPr kumimoji="0" sz="1500" b="0" i="0" u="none" strike="noStrike" kern="1200" cap="none" spc="0" normalizeH="0" baseline="0" noProof="0">
              <a:ln>
                <a:noFill/>
              </a:ln>
              <a:solidFill>
                <a:prstClr val="black"/>
              </a:solidFill>
              <a:effectLst/>
              <a:uLnTx/>
              <a:uFillTx/>
              <a:latin typeface="Arial"/>
              <a:ea typeface="+mn-ea"/>
              <a:cs typeface="Arial"/>
            </a:endParaRPr>
          </a:p>
          <a:p>
            <a:pPr marL="474345" marR="0" lvl="0" indent="-234950" algn="l" defTabSz="914400" rtl="0" eaLnBrk="1" fontAlgn="auto" latinLnBrk="0" hangingPunct="1">
              <a:lnSpc>
                <a:spcPct val="100000"/>
              </a:lnSpc>
              <a:spcBef>
                <a:spcPts val="0"/>
              </a:spcBef>
              <a:spcAft>
                <a:spcPts val="0"/>
              </a:spcAft>
              <a:buClr>
                <a:srgbClr val="A4A4A4"/>
              </a:buClr>
              <a:buSzTx/>
              <a:buFont typeface="Arial"/>
              <a:buChar char="•"/>
              <a:tabLst>
                <a:tab pos="474980" algn="l"/>
              </a:tabLst>
              <a:defRPr/>
            </a:pPr>
            <a:r>
              <a:rPr kumimoji="0" sz="1500" b="0" i="0" u="none" strike="noStrike" kern="1200" cap="none" spc="-20" normalizeH="0" baseline="0" noProof="0" dirty="0">
                <a:ln>
                  <a:noFill/>
                </a:ln>
                <a:solidFill>
                  <a:prstClr val="black"/>
                </a:solidFill>
                <a:effectLst/>
                <a:uLnTx/>
                <a:uFillTx/>
                <a:latin typeface="Arial"/>
                <a:ea typeface="+mn-ea"/>
                <a:cs typeface="Arial"/>
              </a:rPr>
              <a:t>Y</a:t>
            </a:r>
            <a:r>
              <a:rPr kumimoji="0" sz="1500" b="0" i="0" u="none" strike="noStrike" kern="1200" cap="none" spc="0" normalizeH="0" baseline="0" noProof="0" dirty="0">
                <a:ln>
                  <a:noFill/>
                </a:ln>
                <a:solidFill>
                  <a:prstClr val="black"/>
                </a:solidFill>
                <a:effectLst/>
                <a:uLnTx/>
                <a:uFillTx/>
                <a:latin typeface="Arial"/>
                <a:ea typeface="+mn-ea"/>
                <a:cs typeface="Arial"/>
              </a:rPr>
              <a:t>M</a:t>
            </a:r>
            <a:r>
              <a:rPr kumimoji="0" sz="1500" b="0" i="0" u="none" strike="noStrike" kern="1200" cap="none" spc="-5" normalizeH="0" baseline="0" noProof="0" dirty="0">
                <a:ln>
                  <a:noFill/>
                </a:ln>
                <a:solidFill>
                  <a:prstClr val="black"/>
                </a:solidFill>
                <a:effectLst/>
                <a:uLnTx/>
                <a:uFillTx/>
                <a:latin typeface="Arial"/>
                <a:ea typeface="+mn-ea"/>
                <a:cs typeface="Arial"/>
              </a:rPr>
              <a:t>C</a:t>
            </a:r>
            <a:r>
              <a:rPr kumimoji="0" sz="1500" b="0" i="0" u="none" strike="noStrike" kern="1200" cap="none" spc="0" normalizeH="0" baseline="0" noProof="0" dirty="0">
                <a:ln>
                  <a:noFill/>
                </a:ln>
                <a:solidFill>
                  <a:prstClr val="black"/>
                </a:solidFill>
                <a:effectLst/>
                <a:uLnTx/>
                <a:uFillTx/>
                <a:latin typeface="Arial"/>
                <a:ea typeface="+mn-ea"/>
                <a:cs typeface="Arial"/>
              </a:rPr>
              <a:t>A</a:t>
            </a:r>
            <a:endParaRPr kumimoji="0" sz="1500" b="0" i="0" u="none" strike="noStrike" kern="1200" cap="none" spc="0" normalizeH="0" baseline="0" noProof="0">
              <a:ln>
                <a:noFill/>
              </a:ln>
              <a:solidFill>
                <a:prstClr val="black"/>
              </a:solidFill>
              <a:effectLst/>
              <a:uLnTx/>
              <a:uFillTx/>
              <a:latin typeface="Arial"/>
              <a:ea typeface="+mn-ea"/>
              <a:cs typeface="Arial"/>
            </a:endParaRPr>
          </a:p>
          <a:p>
            <a:pPr marL="474345" marR="0" lvl="0" indent="-234950" algn="l" defTabSz="914400" rtl="0" eaLnBrk="1" fontAlgn="auto" latinLnBrk="0" hangingPunct="1">
              <a:lnSpc>
                <a:spcPct val="100000"/>
              </a:lnSpc>
              <a:spcBef>
                <a:spcPts val="0"/>
              </a:spcBef>
              <a:spcAft>
                <a:spcPts val="0"/>
              </a:spcAft>
              <a:buClr>
                <a:srgbClr val="A4A4A4"/>
              </a:buClr>
              <a:buSzTx/>
              <a:buFont typeface="Arial"/>
              <a:buChar char="•"/>
              <a:tabLst>
                <a:tab pos="474980" algn="l"/>
              </a:tabLst>
              <a:defRPr/>
            </a:pPr>
            <a:r>
              <a:rPr kumimoji="0" sz="1500" b="0" i="0" u="none" strike="noStrike" kern="1200" cap="none" spc="-5" normalizeH="0" baseline="0" noProof="0" dirty="0">
                <a:ln>
                  <a:noFill/>
                </a:ln>
                <a:solidFill>
                  <a:prstClr val="black"/>
                </a:solidFill>
                <a:effectLst/>
                <a:uLnTx/>
                <a:uFillTx/>
                <a:latin typeface="Arial"/>
                <a:ea typeface="+mn-ea"/>
                <a:cs typeface="Arial"/>
              </a:rPr>
              <a:t>A</a:t>
            </a:r>
            <a:r>
              <a:rPr kumimoji="0" sz="1500" b="0" i="0" u="none" strike="noStrike" kern="1200" cap="none" spc="0" normalizeH="0" baseline="0" noProof="0" dirty="0">
                <a:ln>
                  <a:noFill/>
                </a:ln>
                <a:solidFill>
                  <a:prstClr val="black"/>
                </a:solidFill>
                <a:effectLst/>
                <a:uLnTx/>
                <a:uFillTx/>
                <a:latin typeface="Arial"/>
                <a:ea typeface="+mn-ea"/>
                <a:cs typeface="Arial"/>
              </a:rPr>
              <a:t>n</a:t>
            </a:r>
            <a:r>
              <a:rPr kumimoji="0" sz="1500" b="0" i="0" u="none" strike="noStrike" kern="1200" cap="none" spc="-20" normalizeH="0" baseline="0" noProof="0" dirty="0">
                <a:ln>
                  <a:noFill/>
                </a:ln>
                <a:solidFill>
                  <a:prstClr val="black"/>
                </a:solidFill>
                <a:effectLst/>
                <a:uLnTx/>
                <a:uFillTx/>
                <a:latin typeface="Arial"/>
                <a:ea typeface="+mn-ea"/>
                <a:cs typeface="Arial"/>
              </a:rPr>
              <a:t>y</a:t>
            </a:r>
            <a:r>
              <a:rPr kumimoji="0" sz="1500" b="0" i="0" u="none" strike="noStrike" kern="1200" cap="none" spc="0" normalizeH="0" baseline="0" noProof="0" dirty="0">
                <a:ln>
                  <a:noFill/>
                </a:ln>
                <a:solidFill>
                  <a:prstClr val="black"/>
                </a:solidFill>
                <a:effectLst/>
                <a:uLnTx/>
                <a:uFillTx/>
                <a:latin typeface="Arial"/>
                <a:ea typeface="+mn-ea"/>
                <a:cs typeface="Arial"/>
              </a:rPr>
              <a:t>time Fit</a:t>
            </a:r>
            <a:r>
              <a:rPr kumimoji="0" sz="1500" b="0" i="0" u="none" strike="noStrike" kern="1200" cap="none" spc="5" normalizeH="0" baseline="0" noProof="0" dirty="0">
                <a:ln>
                  <a:noFill/>
                </a:ln>
                <a:solidFill>
                  <a:prstClr val="black"/>
                </a:solidFill>
                <a:effectLst/>
                <a:uLnTx/>
                <a:uFillTx/>
                <a:latin typeface="Arial"/>
                <a:ea typeface="+mn-ea"/>
                <a:cs typeface="Arial"/>
              </a:rPr>
              <a:t>n</a:t>
            </a:r>
            <a:r>
              <a:rPr kumimoji="0" sz="1500" b="0" i="0" u="none" strike="noStrike" kern="1200" cap="none" spc="0" normalizeH="0" baseline="0" noProof="0" dirty="0">
                <a:ln>
                  <a:noFill/>
                </a:ln>
                <a:solidFill>
                  <a:prstClr val="black"/>
                </a:solidFill>
                <a:effectLst/>
                <a:uLnTx/>
                <a:uFillTx/>
                <a:latin typeface="Arial"/>
                <a:ea typeface="+mn-ea"/>
                <a:cs typeface="Arial"/>
              </a:rPr>
              <a:t>ess</a:t>
            </a:r>
            <a:endParaRPr kumimoji="0" sz="15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14"/>
              </a:spcBef>
              <a:spcAft>
                <a:spcPts val="0"/>
              </a:spcAft>
              <a:buClrTx/>
              <a:buSzTx/>
              <a:buFontTx/>
              <a:buNone/>
              <a:tabLst/>
              <a:defRPr/>
            </a:pPr>
            <a:endParaRPr kumimoji="0" sz="16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700" b="0" i="1" u="none" strike="noStrike" kern="1200" cap="none" spc="0" normalizeH="0" baseline="0" noProof="0" dirty="0">
                <a:ln>
                  <a:noFill/>
                </a:ln>
                <a:solidFill>
                  <a:srgbClr val="FF0000"/>
                </a:solidFill>
                <a:effectLst/>
                <a:uLnTx/>
                <a:uFillTx/>
                <a:latin typeface="Arial"/>
                <a:ea typeface="+mn-ea"/>
                <a:cs typeface="Arial"/>
              </a:rPr>
              <a:t>*Par</a:t>
            </a:r>
            <a:r>
              <a:rPr kumimoji="0" sz="1700" b="0" i="1" u="none" strike="noStrike" kern="1200" cap="none" spc="-10" normalizeH="0" baseline="0" noProof="0" dirty="0">
                <a:ln>
                  <a:noFill/>
                </a:ln>
                <a:solidFill>
                  <a:srgbClr val="FF0000"/>
                </a:solidFill>
                <a:effectLst/>
                <a:uLnTx/>
                <a:uFillTx/>
                <a:latin typeface="Arial"/>
                <a:ea typeface="+mn-ea"/>
                <a:cs typeface="Arial"/>
              </a:rPr>
              <a:t>t</a:t>
            </a:r>
            <a:r>
              <a:rPr kumimoji="0" sz="1700" b="0" i="1" u="none" strike="noStrike" kern="1200" cap="none" spc="0" normalizeH="0" baseline="0" noProof="0" dirty="0">
                <a:ln>
                  <a:noFill/>
                </a:ln>
                <a:solidFill>
                  <a:srgbClr val="FF0000"/>
                </a:solidFill>
                <a:effectLst/>
                <a:uLnTx/>
                <a:uFillTx/>
                <a:latin typeface="Arial"/>
                <a:ea typeface="+mn-ea"/>
                <a:cs typeface="Arial"/>
              </a:rPr>
              <a:t>icipation </a:t>
            </a:r>
            <a:r>
              <a:rPr kumimoji="0" sz="1700" b="0" i="1" u="none" strike="noStrike" kern="1200" cap="none" spc="-10" normalizeH="0" baseline="0" noProof="0" dirty="0">
                <a:ln>
                  <a:noFill/>
                </a:ln>
                <a:solidFill>
                  <a:srgbClr val="FF0000"/>
                </a:solidFill>
                <a:effectLst/>
                <a:uLnTx/>
                <a:uFillTx/>
                <a:latin typeface="Arial"/>
                <a:ea typeface="+mn-ea"/>
                <a:cs typeface="Arial"/>
              </a:rPr>
              <a:t>m</a:t>
            </a:r>
            <a:r>
              <a:rPr kumimoji="0" sz="1700" b="0" i="1" u="none" strike="noStrike" kern="1200" cap="none" spc="0" normalizeH="0" baseline="0" noProof="0" dirty="0">
                <a:ln>
                  <a:noFill/>
                </a:ln>
                <a:solidFill>
                  <a:srgbClr val="FF0000"/>
                </a:solidFill>
                <a:effectLst/>
                <a:uLnTx/>
                <a:uFillTx/>
                <a:latin typeface="Arial"/>
                <a:ea typeface="+mn-ea"/>
                <a:cs typeface="Arial"/>
              </a:rPr>
              <a:t>ay</a:t>
            </a:r>
            <a:r>
              <a:rPr kumimoji="0" sz="1700" b="0" i="1" u="none" strike="noStrike" kern="1200" cap="none" spc="-5" normalizeH="0" baseline="0" noProof="0" dirty="0">
                <a:ln>
                  <a:noFill/>
                </a:ln>
                <a:solidFill>
                  <a:srgbClr val="FF0000"/>
                </a:solidFill>
                <a:effectLst/>
                <a:uLnTx/>
                <a:uFillTx/>
                <a:latin typeface="Arial"/>
                <a:ea typeface="+mn-ea"/>
                <a:cs typeface="Arial"/>
              </a:rPr>
              <a:t> </a:t>
            </a:r>
            <a:r>
              <a:rPr kumimoji="0" sz="1700" b="0" i="1" u="none" strike="noStrike" kern="1200" cap="none" spc="0" normalizeH="0" baseline="0" noProof="0" dirty="0">
                <a:ln>
                  <a:noFill/>
                </a:ln>
                <a:solidFill>
                  <a:srgbClr val="FF0000"/>
                </a:solidFill>
                <a:effectLst/>
                <a:uLnTx/>
                <a:uFillTx/>
                <a:latin typeface="Arial"/>
                <a:ea typeface="+mn-ea"/>
                <a:cs typeface="Arial"/>
              </a:rPr>
              <a:t>vary by loca</a:t>
            </a:r>
            <a:r>
              <a:rPr kumimoji="0" sz="1700" b="0" i="1" u="none" strike="noStrike" kern="1200" cap="none" spc="-10" normalizeH="0" baseline="0" noProof="0" dirty="0">
                <a:ln>
                  <a:noFill/>
                </a:ln>
                <a:solidFill>
                  <a:srgbClr val="FF0000"/>
                </a:solidFill>
                <a:effectLst/>
                <a:uLnTx/>
                <a:uFillTx/>
                <a:latin typeface="Arial"/>
                <a:ea typeface="+mn-ea"/>
                <a:cs typeface="Arial"/>
              </a:rPr>
              <a:t>t</a:t>
            </a:r>
            <a:r>
              <a:rPr kumimoji="0" sz="1700" b="0" i="1" u="none" strike="noStrike" kern="1200" cap="none" spc="0" normalizeH="0" baseline="0" noProof="0" dirty="0">
                <a:ln>
                  <a:noFill/>
                </a:ln>
                <a:solidFill>
                  <a:srgbClr val="FF0000"/>
                </a:solidFill>
                <a:effectLst/>
                <a:uLnTx/>
                <a:uFillTx/>
                <a:latin typeface="Arial"/>
                <a:ea typeface="+mn-ea"/>
                <a:cs typeface="Arial"/>
              </a:rPr>
              <a:t>ion.</a:t>
            </a:r>
            <a:endParaRPr kumimoji="0" sz="1700" b="0" i="0" u="none" strike="noStrike" kern="1200" cap="none" spc="0" normalizeH="0" baseline="0" noProof="0">
              <a:ln>
                <a:noFill/>
              </a:ln>
              <a:solidFill>
                <a:prstClr val="black"/>
              </a:solidFill>
              <a:effectLst/>
              <a:uLnTx/>
              <a:uFillTx/>
              <a:latin typeface="Arial"/>
              <a:ea typeface="+mn-ea"/>
              <a:cs typeface="Arial"/>
            </a:endParaRPr>
          </a:p>
        </p:txBody>
      </p:sp>
      <p:sp>
        <p:nvSpPr>
          <p:cNvPr id="6" name="object 6">
            <a:extLst>
              <a:ext uri="{C183D7F6-B498-43B3-948B-1728B52AA6E4}">
                <adec:decorative xmlns:adec="http://schemas.microsoft.com/office/drawing/2017/decorative" val="1"/>
              </a:ext>
            </a:extLst>
          </p:cNvPr>
          <p:cNvSpPr/>
          <p:nvPr/>
        </p:nvSpPr>
        <p:spPr>
          <a:xfrm>
            <a:off x="7572756" y="4537008"/>
            <a:ext cx="3667683" cy="2066521"/>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C183D7F6-B498-43B3-948B-1728B52AA6E4}">
                <adec:decorative xmlns:adec="http://schemas.microsoft.com/office/drawing/2017/decorative" val="1"/>
              </a:ext>
            </a:extLst>
          </p:cNvPr>
          <p:cNvSpPr/>
          <p:nvPr/>
        </p:nvSpPr>
        <p:spPr>
          <a:xfrm>
            <a:off x="914400" y="3767328"/>
            <a:ext cx="10330180" cy="673735"/>
          </a:xfrm>
          <a:custGeom>
            <a:avLst/>
            <a:gdLst/>
            <a:ahLst/>
            <a:cxnLst/>
            <a:rect l="l" t="t" r="r" b="b"/>
            <a:pathLst>
              <a:path w="10330180" h="673735">
                <a:moveTo>
                  <a:pt x="0" y="673608"/>
                </a:moveTo>
                <a:lnTo>
                  <a:pt x="10329672" y="673608"/>
                </a:lnTo>
                <a:lnTo>
                  <a:pt x="10329672" y="0"/>
                </a:lnTo>
                <a:lnTo>
                  <a:pt x="0" y="0"/>
                </a:lnTo>
                <a:lnTo>
                  <a:pt x="0" y="673608"/>
                </a:lnTo>
                <a:close/>
              </a:path>
            </a:pathLst>
          </a:custGeom>
          <a:ln w="9144">
            <a:solidFill>
              <a:srgbClr val="003A70"/>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444D83-F87A-03EA-66AC-B28FE2237C4D}"/>
              </a:ext>
            </a:extLst>
          </p:cNvPr>
          <p:cNvSpPr>
            <a:spLocks noGrp="1"/>
          </p:cNvSpPr>
          <p:nvPr>
            <p:ph type="sldNum" sz="quarter" idx="12"/>
          </p:nvPr>
        </p:nvSpPr>
        <p:spPr/>
        <p:txBody>
          <a:bodyPr/>
          <a:lstStyle/>
          <a:p>
            <a:fld id="{1B559DBB-C45F-461D-8AEE-61FFC6EFADA2}" type="slidenum">
              <a:rPr lang="en-US" smtClean="0"/>
              <a:t>35</a:t>
            </a:fld>
            <a:endParaRPr lang="en-US"/>
          </a:p>
        </p:txBody>
      </p:sp>
      <p:sp>
        <p:nvSpPr>
          <p:cNvPr id="2" name="Title 1">
            <a:extLst>
              <a:ext uri="{FF2B5EF4-FFF2-40B4-BE49-F238E27FC236}">
                <a16:creationId xmlns:a16="http://schemas.microsoft.com/office/drawing/2014/main" id="{9FEFC5D9-7C1C-4C82-BCA8-1E47ABBCD9E8}"/>
              </a:ext>
            </a:extLst>
          </p:cNvPr>
          <p:cNvSpPr>
            <a:spLocks noGrp="1"/>
          </p:cNvSpPr>
          <p:nvPr>
            <p:ph type="title"/>
          </p:nvPr>
        </p:nvSpPr>
        <p:spPr>
          <a:xfrm>
            <a:off x="232448" y="290937"/>
            <a:ext cx="10515600" cy="730028"/>
          </a:xfrm>
        </p:spPr>
        <p:txBody>
          <a:bodyPr/>
          <a:lstStyle/>
          <a:p>
            <a:r>
              <a:rPr lang="en-US" b="1" dirty="0">
                <a:solidFill>
                  <a:schemeClr val="accent5">
                    <a:lumMod val="75000"/>
                  </a:schemeClr>
                </a:solidFill>
              </a:rPr>
              <a:t>RESIG Contact Information</a:t>
            </a:r>
            <a:endParaRPr lang="en-US" dirty="0"/>
          </a:p>
        </p:txBody>
      </p:sp>
      <p:pic>
        <p:nvPicPr>
          <p:cNvPr id="7" name="Picture 6">
            <a:extLst>
              <a:ext uri="{FF2B5EF4-FFF2-40B4-BE49-F238E27FC236}">
                <a16:creationId xmlns:a16="http://schemas.microsoft.com/office/drawing/2014/main" id="{51479B46-BEBD-4139-BAB8-070CC261492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65241" y="0"/>
            <a:ext cx="3026759" cy="954087"/>
          </a:xfrm>
          <a:prstGeom prst="rect">
            <a:avLst/>
          </a:prstGeom>
        </p:spPr>
      </p:pic>
      <p:graphicFrame>
        <p:nvGraphicFramePr>
          <p:cNvPr id="13" name="Table 12">
            <a:extLst>
              <a:ext uri="{FF2B5EF4-FFF2-40B4-BE49-F238E27FC236}">
                <a16:creationId xmlns:a16="http://schemas.microsoft.com/office/drawing/2014/main" id="{70DA5E5C-D669-F0D0-6171-24408C660829}"/>
              </a:ext>
            </a:extLst>
          </p:cNvPr>
          <p:cNvGraphicFramePr>
            <a:graphicFrameLocks noGrp="1"/>
          </p:cNvGraphicFramePr>
          <p:nvPr>
            <p:extLst>
              <p:ext uri="{D42A27DB-BD31-4B8C-83A1-F6EECF244321}">
                <p14:modId xmlns:p14="http://schemas.microsoft.com/office/powerpoint/2010/main" val="426730861"/>
              </p:ext>
            </p:extLst>
          </p:nvPr>
        </p:nvGraphicFramePr>
        <p:xfrm>
          <a:off x="232448" y="861504"/>
          <a:ext cx="11727104" cy="5924808"/>
        </p:xfrm>
        <a:graphic>
          <a:graphicData uri="http://schemas.openxmlformats.org/drawingml/2006/table">
            <a:tbl>
              <a:tblPr firstRow="1"/>
              <a:tblGrid>
                <a:gridCol w="2931776">
                  <a:extLst>
                    <a:ext uri="{9D8B030D-6E8A-4147-A177-3AD203B41FA5}">
                      <a16:colId xmlns:a16="http://schemas.microsoft.com/office/drawing/2014/main" val="132321820"/>
                    </a:ext>
                  </a:extLst>
                </a:gridCol>
                <a:gridCol w="2931776">
                  <a:extLst>
                    <a:ext uri="{9D8B030D-6E8A-4147-A177-3AD203B41FA5}">
                      <a16:colId xmlns:a16="http://schemas.microsoft.com/office/drawing/2014/main" val="2420653503"/>
                    </a:ext>
                  </a:extLst>
                </a:gridCol>
                <a:gridCol w="2931776">
                  <a:extLst>
                    <a:ext uri="{9D8B030D-6E8A-4147-A177-3AD203B41FA5}">
                      <a16:colId xmlns:a16="http://schemas.microsoft.com/office/drawing/2014/main" val="3087061745"/>
                    </a:ext>
                  </a:extLst>
                </a:gridCol>
                <a:gridCol w="2931776">
                  <a:extLst>
                    <a:ext uri="{9D8B030D-6E8A-4147-A177-3AD203B41FA5}">
                      <a16:colId xmlns:a16="http://schemas.microsoft.com/office/drawing/2014/main" val="1767456890"/>
                    </a:ext>
                  </a:extLst>
                </a:gridCol>
              </a:tblGrid>
              <a:tr h="311832">
                <a:tc gridSpan="4">
                  <a:txBody>
                    <a:bodyPr/>
                    <a:lstStyle/>
                    <a:p>
                      <a:pPr algn="ctr" fontAlgn="b"/>
                      <a:r>
                        <a:rPr lang="en-US" sz="1500" b="1" i="0" u="none" strike="noStrike" baseline="0" dirty="0">
                          <a:solidFill>
                            <a:srgbClr val="000000"/>
                          </a:solidFill>
                          <a:effectLst/>
                          <a:latin typeface="Arial" panose="020B0604020202020204" pitchFamily="34" charset="0"/>
                        </a:rPr>
                        <a:t>Employee Benefits Department Contact Information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hMerge="1">
                  <a:txBody>
                    <a:bodyPr/>
                    <a:lstStyle/>
                    <a:p>
                      <a:pPr algn="ctr" fontAlgn="b"/>
                      <a:endParaRPr lang="en-US" sz="1500" b="1" i="0" u="none" strike="noStrike" baseline="0"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hMerge="1">
                  <a:txBody>
                    <a:bodyPr/>
                    <a:lstStyle/>
                    <a:p>
                      <a:pPr algn="ctr" fontAlgn="b"/>
                      <a:endParaRPr lang="en-US" sz="1500" b="1" i="0" u="none" strike="noStrike" baseline="0"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tc hMerge="1">
                  <a:txBody>
                    <a:bodyPr/>
                    <a:lstStyle/>
                    <a:p>
                      <a:pPr algn="ctr" fontAlgn="b"/>
                      <a:endParaRPr lang="en-US" sz="1500" b="1" i="0" u="none" strike="noStrike" baseline="0"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2CC"/>
                    </a:solidFill>
                  </a:tcPr>
                </a:tc>
                <a:extLst>
                  <a:ext uri="{0D108BD9-81ED-4DB2-BD59-A6C34878D82A}">
                    <a16:rowId xmlns:a16="http://schemas.microsoft.com/office/drawing/2014/main" val="1360440553"/>
                  </a:ext>
                </a:extLst>
              </a:tr>
              <a:tr h="311832">
                <a:tc>
                  <a:txBody>
                    <a:bodyPr/>
                    <a:lstStyle/>
                    <a:p>
                      <a:pPr algn="ctr" fontAlgn="b"/>
                      <a:r>
                        <a:rPr lang="en-US" sz="1500" b="1" i="0" u="none" strike="noStrike" baseline="0" dirty="0">
                          <a:solidFill>
                            <a:srgbClr val="000000"/>
                          </a:solidFill>
                          <a:effectLst/>
                          <a:latin typeface="Arial" panose="020B0604020202020204" pitchFamily="34" charset="0"/>
                        </a:rPr>
                        <a:t>Elizabeth Matheny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FFF2CC"/>
                    </a:solidFill>
                  </a:tcPr>
                </a:tc>
                <a:tc>
                  <a:txBody>
                    <a:bodyPr/>
                    <a:lstStyle/>
                    <a:p>
                      <a:pPr algn="ctr" fontAlgn="b"/>
                      <a:r>
                        <a:rPr lang="en-US" sz="1500" b="1" i="0" u="none" strike="noStrike" baseline="0" dirty="0">
                          <a:solidFill>
                            <a:srgbClr val="000000"/>
                          </a:solidFill>
                          <a:effectLst/>
                          <a:latin typeface="Arial" panose="020B0604020202020204" pitchFamily="34" charset="0"/>
                        </a:rPr>
                        <a:t>Angela Zimmerman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FFF2CC"/>
                    </a:solidFill>
                  </a:tcPr>
                </a:tc>
                <a:tc>
                  <a:txBody>
                    <a:bodyPr/>
                    <a:lstStyle/>
                    <a:p>
                      <a:pPr algn="ctr" fontAlgn="b"/>
                      <a:r>
                        <a:rPr lang="en-US" sz="1500" b="1" i="0" u="none" strike="noStrike" baseline="0" dirty="0">
                          <a:solidFill>
                            <a:srgbClr val="000000"/>
                          </a:solidFill>
                          <a:effectLst/>
                          <a:latin typeface="Arial" panose="020B0604020202020204" pitchFamily="34" charset="0"/>
                        </a:rPr>
                        <a:t>Jodi Misi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FFF2CC"/>
                    </a:solidFill>
                  </a:tcPr>
                </a:tc>
                <a:tc>
                  <a:txBody>
                    <a:bodyPr/>
                    <a:lstStyle/>
                    <a:p>
                      <a:pPr algn="ctr" fontAlgn="b"/>
                      <a:r>
                        <a:rPr lang="en-US" sz="1500" b="1" i="0" u="none" strike="noStrike" baseline="0" dirty="0">
                          <a:solidFill>
                            <a:srgbClr val="000000"/>
                          </a:solidFill>
                          <a:effectLst/>
                          <a:latin typeface="Arial" panose="020B0604020202020204" pitchFamily="34" charset="0"/>
                        </a:rPr>
                        <a:t>Nichole Weaver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solidFill>
                      <a:srgbClr val="FFF2CC"/>
                    </a:solidFill>
                  </a:tcPr>
                </a:tc>
                <a:extLst>
                  <a:ext uri="{0D108BD9-81ED-4DB2-BD59-A6C34878D82A}">
                    <a16:rowId xmlns:a16="http://schemas.microsoft.com/office/drawing/2014/main" val="3788708571"/>
                  </a:ext>
                </a:extLst>
              </a:tr>
              <a:tr h="311832">
                <a:tc>
                  <a:txBody>
                    <a:bodyPr/>
                    <a:lstStyle/>
                    <a:p>
                      <a:pPr algn="ctr" fontAlgn="b"/>
                      <a:r>
                        <a:rPr lang="en-US" sz="1500" b="1" i="0" u="none" strike="noStrike" baseline="0">
                          <a:solidFill>
                            <a:srgbClr val="000000"/>
                          </a:solidFill>
                          <a:effectLst/>
                          <a:latin typeface="Arial" panose="020B0604020202020204" pitchFamily="34" charset="0"/>
                        </a:rPr>
                        <a:t>Employee Benefits Supervisor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500" b="1" i="0" u="none" strike="noStrike" baseline="0" dirty="0">
                          <a:solidFill>
                            <a:srgbClr val="000000"/>
                          </a:solidFill>
                          <a:effectLst/>
                          <a:latin typeface="Arial" panose="020B0604020202020204" pitchFamily="34" charset="0"/>
                        </a:rPr>
                        <a:t>Benefits Specialist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500" b="1" i="0" u="none" strike="noStrike" baseline="0" dirty="0">
                          <a:solidFill>
                            <a:srgbClr val="000000"/>
                          </a:solidFill>
                          <a:effectLst/>
                          <a:latin typeface="Arial" panose="020B0604020202020204" pitchFamily="34" charset="0"/>
                        </a:rPr>
                        <a:t>Benefits Specialist 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500" b="1" i="0" u="none" strike="noStrike" baseline="0" dirty="0">
                          <a:solidFill>
                            <a:srgbClr val="000000"/>
                          </a:solidFill>
                          <a:effectLst/>
                          <a:latin typeface="Arial" panose="020B0604020202020204" pitchFamily="34" charset="0"/>
                        </a:rPr>
                        <a:t>Benefits Specialist 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912874793"/>
                  </a:ext>
                </a:extLst>
              </a:tr>
              <a:tr h="311832">
                <a:tc>
                  <a:txBody>
                    <a:bodyPr/>
                    <a:lstStyle/>
                    <a:p>
                      <a:pPr algn="ctr" fontAlgn="b"/>
                      <a:r>
                        <a:rPr lang="en-US" sz="1500" b="1" i="0" u="none" strike="noStrike" baseline="0">
                          <a:solidFill>
                            <a:srgbClr val="000000"/>
                          </a:solidFill>
                          <a:effectLst/>
                          <a:latin typeface="Arial" panose="020B0604020202020204" pitchFamily="34" charset="0"/>
                        </a:rPr>
                        <a:t>(707) 836-0779 x 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500" b="1" i="0" u="none" strike="noStrike" baseline="0" dirty="0">
                          <a:solidFill>
                            <a:srgbClr val="000000"/>
                          </a:solidFill>
                          <a:effectLst/>
                          <a:latin typeface="Arial" panose="020B0604020202020204" pitchFamily="34" charset="0"/>
                        </a:rPr>
                        <a:t>(707) 836-0779 x 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500" b="1" i="0" u="none" strike="noStrike" baseline="0" dirty="0">
                          <a:solidFill>
                            <a:srgbClr val="000000"/>
                          </a:solidFill>
                          <a:effectLst/>
                          <a:latin typeface="Arial" panose="020B0604020202020204" pitchFamily="34" charset="0"/>
                        </a:rPr>
                        <a:t>(707) 836-0779 x 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tc>
                  <a:txBody>
                    <a:bodyPr/>
                    <a:lstStyle/>
                    <a:p>
                      <a:pPr algn="ctr" fontAlgn="b"/>
                      <a:r>
                        <a:rPr lang="en-US" sz="1500" b="1" i="0" u="none" strike="noStrike" baseline="0" dirty="0">
                          <a:solidFill>
                            <a:srgbClr val="000000"/>
                          </a:solidFill>
                          <a:effectLst/>
                          <a:latin typeface="Arial" panose="020B0604020202020204" pitchFamily="34" charset="0"/>
                        </a:rPr>
                        <a:t>(707) 836-0779 x 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2CC"/>
                    </a:solidFill>
                  </a:tcPr>
                </a:tc>
                <a:extLst>
                  <a:ext uri="{0D108BD9-81ED-4DB2-BD59-A6C34878D82A}">
                    <a16:rowId xmlns:a16="http://schemas.microsoft.com/office/drawing/2014/main" val="2550759596"/>
                  </a:ext>
                </a:extLst>
              </a:tr>
              <a:tr h="311832">
                <a:tc>
                  <a:txBody>
                    <a:bodyPr/>
                    <a:lstStyle/>
                    <a:p>
                      <a:pPr algn="ctr" fontAlgn="b"/>
                      <a:r>
                        <a:rPr lang="en-US" sz="1500" b="1" i="0" u="sng" strike="noStrike" baseline="0">
                          <a:solidFill>
                            <a:srgbClr val="0563C1"/>
                          </a:solidFill>
                          <a:effectLst/>
                          <a:latin typeface="Arial" panose="020B0604020202020204" pitchFamily="34" charset="0"/>
                          <a:hlinkClick r:id="rId4"/>
                        </a:rPr>
                        <a:t>ematheny@resig.org </a:t>
                      </a:r>
                      <a:endParaRPr lang="en-US" sz="1500" b="1" i="0" u="sng" strike="noStrike" baseline="0">
                        <a:solidFill>
                          <a:srgbClr val="0563C1"/>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500" b="1" i="0" u="sng" strike="noStrike" baseline="0">
                          <a:solidFill>
                            <a:srgbClr val="0563C1"/>
                          </a:solidFill>
                          <a:effectLst/>
                          <a:latin typeface="Arial" panose="020B0604020202020204" pitchFamily="34" charset="0"/>
                          <a:hlinkClick r:id="rId5"/>
                        </a:rPr>
                        <a:t>azimmerman@resig.org </a:t>
                      </a:r>
                      <a:endParaRPr lang="en-US" sz="1500" b="1" i="0" u="sng" strike="noStrike" baseline="0">
                        <a:solidFill>
                          <a:srgbClr val="0563C1"/>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500" b="1" i="0" u="sng" strike="noStrike" baseline="0">
                          <a:solidFill>
                            <a:srgbClr val="0563C1"/>
                          </a:solidFill>
                          <a:effectLst/>
                          <a:latin typeface="Arial" panose="020B0604020202020204" pitchFamily="34" charset="0"/>
                          <a:hlinkClick r:id="rId6"/>
                        </a:rPr>
                        <a:t>jmisi@resig.org </a:t>
                      </a:r>
                      <a:endParaRPr lang="en-US" sz="1500" b="1" i="0" u="sng" strike="noStrike" baseline="0">
                        <a:solidFill>
                          <a:srgbClr val="0563C1"/>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tc>
                  <a:txBody>
                    <a:bodyPr/>
                    <a:lstStyle/>
                    <a:p>
                      <a:pPr algn="ctr" fontAlgn="b"/>
                      <a:r>
                        <a:rPr lang="en-US" sz="1500" b="1" i="0" u="sng" strike="noStrike" baseline="0" dirty="0">
                          <a:solidFill>
                            <a:srgbClr val="0563C1"/>
                          </a:solidFill>
                          <a:effectLst/>
                          <a:latin typeface="Arial" panose="020B0604020202020204" pitchFamily="34" charset="0"/>
                          <a:hlinkClick r:id="rId7"/>
                        </a:rPr>
                        <a:t>nweaver@resig.org </a:t>
                      </a:r>
                      <a:endParaRPr lang="en-US" sz="1500" b="1" i="0" u="sng" strike="noStrike" baseline="0" dirty="0">
                        <a:solidFill>
                          <a:srgbClr val="0563C1"/>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53085948"/>
                  </a:ext>
                </a:extLst>
              </a:tr>
              <a:tr h="311832">
                <a:tc>
                  <a:txBody>
                    <a:bodyPr/>
                    <a:lstStyle/>
                    <a:p>
                      <a:pPr algn="ctr" fontAlgn="b"/>
                      <a:r>
                        <a:rPr lang="en-US" sz="1500" b="0" i="0" u="none" strike="noStrike" baseline="0">
                          <a:solidFill>
                            <a:srgbClr val="000000"/>
                          </a:solidFill>
                          <a:effectLst/>
                          <a:latin typeface="Arial" panose="020B0604020202020204" pitchFamily="34" charset="0"/>
                        </a:rPr>
                        <a:t>SCOE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Bennett Valley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Alexander Valley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Dunham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780403008"/>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Cloverdale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Cinnabar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Geyserville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25160304"/>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Healdsburg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Fort Ross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Gravenstein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915265984"/>
                  </a:ext>
                </a:extLst>
              </a:tr>
              <a:tr h="311832">
                <a:tc>
                  <a:txBody>
                    <a:bodyPr/>
                    <a:lstStyle/>
                    <a:p>
                      <a:pPr algn="l" fontAlgn="b"/>
                      <a:r>
                        <a:rPr lang="en-US" sz="1500" b="0" i="0" u="none" strike="noStrike" baseline="0"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Petaluma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Guerneville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dirty="0">
                          <a:solidFill>
                            <a:srgbClr val="000000"/>
                          </a:solidFill>
                          <a:effectLst/>
                          <a:latin typeface="Arial" panose="020B0604020202020204" pitchFamily="34" charset="0"/>
                        </a:rPr>
                        <a:t>Kenwood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73292248"/>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Piner-Olivet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dirty="0">
                          <a:solidFill>
                            <a:srgbClr val="000000"/>
                          </a:solidFill>
                          <a:effectLst/>
                          <a:latin typeface="Arial" panose="020B0604020202020204" pitchFamily="34" charset="0"/>
                        </a:rPr>
                        <a:t>Harmony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dirty="0">
                          <a:solidFill>
                            <a:srgbClr val="000000"/>
                          </a:solidFill>
                          <a:effectLst/>
                          <a:latin typeface="Arial" panose="020B0604020202020204" pitchFamily="34" charset="0"/>
                        </a:rPr>
                        <a:t>Liberty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59827740"/>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Rincon Valley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Kashia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dirty="0">
                          <a:solidFill>
                            <a:srgbClr val="000000"/>
                          </a:solidFill>
                          <a:effectLst/>
                          <a:latin typeface="Arial" panose="020B0604020202020204" pitchFamily="34" charset="0"/>
                        </a:rPr>
                        <a:t>Mark West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39535725"/>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Shoreline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Live Oak Charter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Monte 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40467890"/>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Waugh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Old Adobe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dirty="0">
                          <a:solidFill>
                            <a:srgbClr val="000000"/>
                          </a:solidFill>
                          <a:effectLst/>
                          <a:latin typeface="Arial" panose="020B0604020202020204" pitchFamily="34" charset="0"/>
                        </a:rPr>
                        <a:t>Montgomery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75389260"/>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WSCUHSD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RESIG Staff</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Oak Grove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632965252"/>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500" b="0" i="0" u="none" strike="noStrike" baseline="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a:solidFill>
                            <a:srgbClr val="000000"/>
                          </a:solidFill>
                          <a:effectLst/>
                          <a:latin typeface="Arial" panose="020B0604020202020204" pitchFamily="34" charset="0"/>
                        </a:rPr>
                        <a:t>Wilmar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dirty="0">
                          <a:solidFill>
                            <a:srgbClr val="000000"/>
                          </a:solidFill>
                          <a:effectLst/>
                          <a:latin typeface="Arial" panose="020B0604020202020204" pitchFamily="34" charset="0"/>
                        </a:rPr>
                        <a:t>Roseland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55633303"/>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500" b="0" i="0" u="none" strike="noStrike" baseline="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dirty="0">
                          <a:solidFill>
                            <a:srgbClr val="000000"/>
                          </a:solidFill>
                          <a:effectLst/>
                          <a:latin typeface="Arial" panose="020B0604020202020204" pitchFamily="34" charset="0"/>
                        </a:rPr>
                        <a:t>Sebastopol Independent Charter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36718703"/>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500" b="0" i="0" u="none" strike="noStrike" baseline="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dirty="0">
                          <a:solidFill>
                            <a:srgbClr val="000000"/>
                          </a:solidFill>
                          <a:effectLst/>
                          <a:latin typeface="Arial" panose="020B0604020202020204" pitchFamily="34" charset="0"/>
                        </a:rPr>
                        <a:t>Twin Hills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69574864"/>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endParaRPr lang="en-US" sz="1500" b="0" i="0" u="none" strike="noStrike" baseline="0"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l" fontAlgn="b"/>
                      <a:r>
                        <a:rPr lang="en-US" sz="1500" b="0" i="0" u="none" strike="noStrike" baseline="0"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500" b="0" i="0" u="none" strike="noStrike" baseline="0" dirty="0">
                          <a:solidFill>
                            <a:srgbClr val="000000"/>
                          </a:solidFill>
                          <a:effectLst/>
                          <a:latin typeface="Arial" panose="020B0604020202020204" pitchFamily="34" charset="0"/>
                        </a:rPr>
                        <a:t>Two Rock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30553480"/>
                  </a:ext>
                </a:extLst>
              </a:tr>
              <a:tr h="311832">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500" b="0" i="0" u="none" strike="noStrike" baseline="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r>
                        <a:rPr lang="en-US" sz="1500" b="0" i="0" u="none" strike="noStrike" baseline="0" dirty="0">
                          <a:solidFill>
                            <a:srgbClr val="000000"/>
                          </a:solidFill>
                          <a:effectLst/>
                          <a:latin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500" b="0" i="0" u="none" strike="noStrike" baseline="0" dirty="0">
                          <a:solidFill>
                            <a:srgbClr val="000000"/>
                          </a:solidFill>
                          <a:effectLst/>
                          <a:latin typeface="Arial" panose="020B0604020202020204" pitchFamily="34" charset="0"/>
                        </a:rPr>
                        <a:t>West Side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5878404"/>
                  </a:ext>
                </a:extLst>
              </a:tr>
            </a:tbl>
          </a:graphicData>
        </a:graphic>
      </p:graphicFrame>
      <p:pic>
        <p:nvPicPr>
          <p:cNvPr id="15" name="Picture 14">
            <a:extLst>
              <a:ext uri="{FF2B5EF4-FFF2-40B4-BE49-F238E27FC236}">
                <a16:creationId xmlns:a16="http://schemas.microsoft.com/office/drawing/2014/main" id="{7CBC5B31-00FF-F5AA-E95A-7C78C67A8E49}"/>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40159" y="5365843"/>
            <a:ext cx="3864513" cy="1420469"/>
          </a:xfrm>
          <a:prstGeom prst="rect">
            <a:avLst/>
          </a:prstGeom>
        </p:spPr>
      </p:pic>
    </p:spTree>
    <p:extLst>
      <p:ext uri="{BB962C8B-B14F-4D97-AF65-F5344CB8AC3E}">
        <p14:creationId xmlns:p14="http://schemas.microsoft.com/office/powerpoint/2010/main" val="2345117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89051" rIns="0" bIns="0" rtlCol="0">
            <a:spAutoFit/>
          </a:bodyPr>
          <a:lstStyle/>
          <a:p>
            <a:pPr marL="12700">
              <a:lnSpc>
                <a:spcPct val="100000"/>
              </a:lnSpc>
            </a:pPr>
            <a:r>
              <a:rPr spc="-90" dirty="0"/>
              <a:t>R</a:t>
            </a:r>
            <a:r>
              <a:rPr spc="-5" dirty="0"/>
              <a:t>esou</a:t>
            </a:r>
            <a:r>
              <a:rPr spc="-65" dirty="0"/>
              <a:t>r</a:t>
            </a:r>
            <a:r>
              <a:rPr spc="-5" dirty="0"/>
              <a:t>ce</a:t>
            </a:r>
            <a:r>
              <a:rPr dirty="0"/>
              <a:t>s</a:t>
            </a:r>
            <a:r>
              <a:rPr spc="-15" dirty="0"/>
              <a:t> </a:t>
            </a:r>
            <a:r>
              <a:rPr dirty="0"/>
              <a:t>and </a:t>
            </a:r>
            <a:r>
              <a:rPr spc="-5" dirty="0"/>
              <a:t>Co</a:t>
            </a:r>
            <a:r>
              <a:rPr spc="-55" dirty="0"/>
              <a:t>n</a:t>
            </a:r>
            <a:r>
              <a:rPr spc="-60" dirty="0"/>
              <a:t>t</a:t>
            </a:r>
            <a:r>
              <a:rPr dirty="0"/>
              <a:t>act</a:t>
            </a:r>
            <a:r>
              <a:rPr spc="-5" dirty="0"/>
              <a:t> I</a:t>
            </a:r>
            <a:r>
              <a:rPr spc="-20" dirty="0"/>
              <a:t>n</a:t>
            </a:r>
            <a:r>
              <a:rPr spc="-105" dirty="0"/>
              <a:t>f</a:t>
            </a:r>
            <a:r>
              <a:rPr spc="-5" dirty="0"/>
              <a:t>orm</a:t>
            </a:r>
            <a:r>
              <a:rPr spc="-45" dirty="0"/>
              <a:t>a</a:t>
            </a:r>
            <a:r>
              <a:rPr dirty="0"/>
              <a:t>tion</a:t>
            </a:r>
          </a:p>
        </p:txBody>
      </p:sp>
      <p:sp>
        <p:nvSpPr>
          <p:cNvPr id="3" name="object 3"/>
          <p:cNvSpPr txBox="1"/>
          <p:nvPr/>
        </p:nvSpPr>
        <p:spPr>
          <a:xfrm>
            <a:off x="901700" y="1966467"/>
            <a:ext cx="7047865" cy="3929379"/>
          </a:xfrm>
          <a:prstGeom prst="rect">
            <a:avLst/>
          </a:prstGeom>
        </p:spPr>
        <p:txBody>
          <a:bodyPr vert="horz" wrap="square" lIns="0" tIns="0" rIns="0" bIns="0" rtlCol="0">
            <a:sp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Calibri"/>
                <a:ea typeface="+mn-ea"/>
                <a:cs typeface="Calibri"/>
              </a:rPr>
              <a:t>S</a:t>
            </a:r>
            <a:r>
              <a:rPr kumimoji="0" sz="1600" b="1" i="0" u="none" strike="noStrike" kern="1200" cap="none" spc="-5" normalizeH="0" baseline="0" noProof="0" dirty="0">
                <a:ln>
                  <a:noFill/>
                </a:ln>
                <a:solidFill>
                  <a:prstClr val="black"/>
                </a:solidFill>
                <a:effectLst/>
                <a:uLnTx/>
                <a:uFillTx/>
                <a:latin typeface="Calibri"/>
                <a:ea typeface="+mn-ea"/>
                <a:cs typeface="Calibri"/>
              </a:rPr>
              <a:t>o</a:t>
            </a:r>
            <a:r>
              <a:rPr kumimoji="0" sz="1600" b="1" i="0" u="none" strike="noStrike" kern="1200" cap="none" spc="-10" normalizeH="0" baseline="0" noProof="0" dirty="0">
                <a:ln>
                  <a:noFill/>
                </a:ln>
                <a:solidFill>
                  <a:prstClr val="black"/>
                </a:solidFill>
                <a:effectLst/>
                <a:uLnTx/>
                <a:uFillTx/>
                <a:latin typeface="Calibri"/>
                <a:ea typeface="+mn-ea"/>
                <a:cs typeface="Calibri"/>
              </a:rPr>
              <a:t>ci</a:t>
            </a:r>
            <a:r>
              <a:rPr kumimoji="0" sz="1600" b="1" i="0" u="none" strike="noStrike" kern="1200" cap="none" spc="-5" normalizeH="0" baseline="0" noProof="0" dirty="0">
                <a:ln>
                  <a:noFill/>
                </a:ln>
                <a:solidFill>
                  <a:prstClr val="black"/>
                </a:solidFill>
                <a:effectLst/>
                <a:uLnTx/>
                <a:uFillTx/>
                <a:latin typeface="Calibri"/>
                <a:ea typeface="+mn-ea"/>
                <a:cs typeface="Calibri"/>
              </a:rPr>
              <a:t>al</a:t>
            </a:r>
            <a:r>
              <a:rPr kumimoji="0" sz="1600" b="1" i="0" u="none" strike="noStrike" kern="1200" cap="none" spc="-10" normalizeH="0" baseline="0" noProof="0" dirty="0">
                <a:ln>
                  <a:noFill/>
                </a:ln>
                <a:solidFill>
                  <a:prstClr val="black"/>
                </a:solidFill>
                <a:effectLst/>
                <a:uLnTx/>
                <a:uFillTx/>
                <a:latin typeface="Calibri"/>
                <a:ea typeface="+mn-ea"/>
                <a:cs typeface="Calibri"/>
              </a:rPr>
              <a:t> Sec</a:t>
            </a:r>
            <a:r>
              <a:rPr kumimoji="0" sz="1600" b="1" i="0" u="none" strike="noStrike" kern="1200" cap="none" spc="-15" normalizeH="0" baseline="0" noProof="0" dirty="0">
                <a:ln>
                  <a:noFill/>
                </a:ln>
                <a:solidFill>
                  <a:prstClr val="black"/>
                </a:solidFill>
                <a:effectLst/>
                <a:uLnTx/>
                <a:uFillTx/>
                <a:latin typeface="Calibri"/>
                <a:ea typeface="+mn-ea"/>
                <a:cs typeface="Calibri"/>
              </a:rPr>
              <a:t>urity:</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1"/>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0" normalizeH="0" baseline="0" noProof="0" dirty="0">
                <a:ln>
                  <a:noFill/>
                </a:ln>
                <a:solidFill>
                  <a:srgbClr val="A4A4A4"/>
                </a:solidFill>
                <a:effectLst/>
                <a:uLnTx/>
                <a:uFillTx/>
                <a:latin typeface="Arial"/>
                <a:ea typeface="+mn-ea"/>
                <a:cs typeface="Arial"/>
              </a:rPr>
              <a:t>• </a:t>
            </a:r>
            <a:r>
              <a:rPr kumimoji="0" sz="1600" b="0" i="0" u="none" strike="noStrike" kern="1200" cap="none" spc="-45" normalizeH="0" baseline="0" noProof="0" dirty="0">
                <a:ln>
                  <a:noFill/>
                </a:ln>
                <a:solidFill>
                  <a:srgbClr val="A4A4A4"/>
                </a:solidFill>
                <a:effectLst/>
                <a:uLnTx/>
                <a:uFillTx/>
                <a:latin typeface="Arial"/>
                <a:ea typeface="+mn-ea"/>
                <a:cs typeface="Arial"/>
              </a:rPr>
              <a:t> </a:t>
            </a:r>
            <a:r>
              <a:rPr kumimoji="0" sz="1600" b="0" i="0" u="none" strike="noStrike" kern="1200" cap="none" spc="-15" normalizeH="0" baseline="0" noProof="0" dirty="0">
                <a:ln>
                  <a:noFill/>
                </a:ln>
                <a:solidFill>
                  <a:prstClr val="black"/>
                </a:solidFill>
                <a:effectLst/>
                <a:uLnTx/>
                <a:uFillTx/>
                <a:latin typeface="Calibri"/>
                <a:ea typeface="+mn-ea"/>
                <a:cs typeface="Calibri"/>
              </a:rPr>
              <a:t>C</a:t>
            </a:r>
            <a:r>
              <a:rPr kumimoji="0" sz="1600" b="0" i="0" u="none" strike="noStrike" kern="1200" cap="none" spc="-5" normalizeH="0" baseline="0" noProof="0" dirty="0">
                <a:ln>
                  <a:noFill/>
                </a:ln>
                <a:solidFill>
                  <a:prstClr val="black"/>
                </a:solidFill>
                <a:effectLst/>
                <a:uLnTx/>
                <a:uFillTx/>
                <a:latin typeface="Calibri"/>
                <a:ea typeface="+mn-ea"/>
                <a:cs typeface="Calibri"/>
              </a:rPr>
              <a:t>all</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1</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800</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772</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1</a:t>
            </a:r>
            <a:r>
              <a:rPr kumimoji="0" sz="1600" b="1" i="0" u="none" strike="noStrike" kern="1200" cap="none" spc="-5" normalizeH="0" baseline="0" noProof="0" dirty="0">
                <a:ln>
                  <a:noFill/>
                </a:ln>
                <a:solidFill>
                  <a:prstClr val="black"/>
                </a:solidFill>
                <a:effectLst/>
                <a:uLnTx/>
                <a:uFillTx/>
                <a:latin typeface="Calibri"/>
                <a:ea typeface="+mn-ea"/>
                <a:cs typeface="Calibri"/>
              </a:rPr>
              <a:t>21</a:t>
            </a:r>
            <a:r>
              <a:rPr kumimoji="0" sz="1600" b="1" i="0" u="none" strike="noStrike" kern="1200" cap="none" spc="-10" normalizeH="0" baseline="0" noProof="0" dirty="0">
                <a:ln>
                  <a:noFill/>
                </a:ln>
                <a:solidFill>
                  <a:prstClr val="black"/>
                </a:solidFill>
                <a:effectLst/>
                <a:uLnTx/>
                <a:uFillTx/>
                <a:latin typeface="Calibri"/>
                <a:ea typeface="+mn-ea"/>
                <a:cs typeface="Calibri"/>
              </a:rPr>
              <a:t>3</a:t>
            </a:r>
            <a:r>
              <a:rPr kumimoji="0" sz="1600" b="1" i="0" u="none" strike="noStrike" kern="1200" cap="none" spc="50"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(TT</a:t>
            </a:r>
            <a:r>
              <a:rPr kumimoji="0" sz="1600" b="1" i="0" u="none" strike="noStrike" kern="1200" cap="none" spc="-10" normalizeH="0" baseline="0" noProof="0" dirty="0">
                <a:ln>
                  <a:noFill/>
                </a:ln>
                <a:solidFill>
                  <a:prstClr val="black"/>
                </a:solidFill>
                <a:effectLst/>
                <a:uLnTx/>
                <a:uFillTx/>
                <a:latin typeface="Calibri"/>
                <a:ea typeface="+mn-ea"/>
                <a:cs typeface="Calibri"/>
              </a:rPr>
              <a:t>Y</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1-</a:t>
            </a:r>
            <a:r>
              <a:rPr kumimoji="0" sz="1600" b="1" i="0" u="none" strike="noStrike" kern="1200" cap="none" spc="-15" normalizeH="0" baseline="0" noProof="0" dirty="0">
                <a:ln>
                  <a:noFill/>
                </a:ln>
                <a:solidFill>
                  <a:prstClr val="black"/>
                </a:solidFill>
                <a:effectLst/>
                <a:uLnTx/>
                <a:uFillTx/>
                <a:latin typeface="Calibri"/>
                <a:ea typeface="+mn-ea"/>
                <a:cs typeface="Calibri"/>
              </a:rPr>
              <a:t>800</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325</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0</a:t>
            </a:r>
            <a:r>
              <a:rPr kumimoji="0" sz="1600" b="1" i="0" u="none" strike="noStrike" kern="1200" cap="none" spc="-5" normalizeH="0" baseline="0" noProof="0" dirty="0">
                <a:ln>
                  <a:noFill/>
                </a:ln>
                <a:solidFill>
                  <a:prstClr val="black"/>
                </a:solidFill>
                <a:effectLst/>
                <a:uLnTx/>
                <a:uFillTx/>
                <a:latin typeface="Calibri"/>
                <a:ea typeface="+mn-ea"/>
                <a:cs typeface="Calibri"/>
              </a:rPr>
              <a:t>7</a:t>
            </a:r>
            <a:r>
              <a:rPr kumimoji="0" sz="1600" b="1" i="0" u="none" strike="noStrike" kern="1200" cap="none" spc="-15" normalizeH="0" baseline="0" noProof="0" dirty="0">
                <a:ln>
                  <a:noFill/>
                </a:ln>
                <a:solidFill>
                  <a:prstClr val="black"/>
                </a:solidFill>
                <a:effectLst/>
                <a:uLnTx/>
                <a:uFillTx/>
                <a:latin typeface="Calibri"/>
                <a:ea typeface="+mn-ea"/>
                <a:cs typeface="Calibri"/>
              </a:rPr>
              <a:t>7</a:t>
            </a:r>
            <a:r>
              <a:rPr kumimoji="0" sz="1600" b="1" i="0" u="none" strike="noStrike" kern="1200" cap="none" spc="-5" normalizeH="0" baseline="0" noProof="0" dirty="0">
                <a:ln>
                  <a:noFill/>
                </a:ln>
                <a:solidFill>
                  <a:prstClr val="black"/>
                </a:solidFill>
                <a:effectLst/>
                <a:uLnTx/>
                <a:uFillTx/>
                <a:latin typeface="Calibri"/>
                <a:ea typeface="+mn-ea"/>
                <a:cs typeface="Calibri"/>
              </a:rPr>
              <a:t>8)</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12700" marR="0" lvl="0" indent="177800" algn="l" defTabSz="914400" rtl="0" eaLnBrk="1" fontAlgn="auto" latinLnBrk="0" hangingPunct="1">
              <a:lnSpc>
                <a:spcPct val="100000"/>
              </a:lnSpc>
              <a:spcBef>
                <a:spcPts val="384"/>
              </a:spcBef>
              <a:spcAft>
                <a:spcPts val="0"/>
              </a:spcAft>
              <a:buClrTx/>
              <a:buSzTx/>
              <a:buFontTx/>
              <a:buNone/>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Mond</a:t>
            </a:r>
            <a:r>
              <a:rPr kumimoji="0" sz="1600" b="0" i="0" u="none" strike="noStrike" kern="1200" cap="none" spc="-10" normalizeH="0" baseline="0" noProof="0" dirty="0">
                <a:ln>
                  <a:noFill/>
                </a:ln>
                <a:solidFill>
                  <a:prstClr val="black"/>
                </a:solidFill>
                <a:effectLst/>
                <a:uLnTx/>
                <a:uFillTx/>
                <a:latin typeface="Calibri"/>
                <a:ea typeface="+mn-ea"/>
                <a:cs typeface="Calibri"/>
              </a:rPr>
              <a:t>ay</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Fr</a:t>
            </a:r>
            <a:r>
              <a:rPr kumimoji="0" sz="1600" b="0" i="0" u="none" strike="noStrike" kern="1200" cap="none" spc="-5" normalizeH="0" baseline="0" noProof="0" dirty="0">
                <a:ln>
                  <a:noFill/>
                </a:ln>
                <a:solidFill>
                  <a:prstClr val="black"/>
                </a:solidFill>
                <a:effectLst/>
                <a:uLnTx/>
                <a:uFillTx/>
                <a:latin typeface="Calibri"/>
                <a:ea typeface="+mn-ea"/>
                <a:cs typeface="Calibri"/>
              </a:rPr>
              <a:t>i</a:t>
            </a:r>
            <a:r>
              <a:rPr kumimoji="0" sz="1600" b="0" i="0" u="none" strike="noStrike" kern="1200" cap="none" spc="-15" normalizeH="0" baseline="0" noProof="0" dirty="0">
                <a:ln>
                  <a:noFill/>
                </a:ln>
                <a:solidFill>
                  <a:prstClr val="black"/>
                </a:solidFill>
                <a:effectLst/>
                <a:uLnTx/>
                <a:uFillTx/>
                <a:latin typeface="Calibri"/>
                <a:ea typeface="+mn-ea"/>
                <a:cs typeface="Calibri"/>
              </a:rPr>
              <a:t>d</a:t>
            </a:r>
            <a:r>
              <a:rPr kumimoji="0" sz="1600" b="0" i="0" u="none" strike="noStrike" kern="1200" cap="none" spc="-10" normalizeH="0" baseline="0" noProof="0" dirty="0">
                <a:ln>
                  <a:noFill/>
                </a:ln>
                <a:solidFill>
                  <a:prstClr val="black"/>
                </a:solidFill>
                <a:effectLst/>
                <a:uLnTx/>
                <a:uFillTx/>
                <a:latin typeface="Calibri"/>
                <a:ea typeface="+mn-ea"/>
                <a:cs typeface="Calibri"/>
              </a:rPr>
              <a:t>ay,</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7</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0"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m.</a:t>
            </a:r>
            <a:r>
              <a:rPr kumimoji="0" sz="1600" b="0" i="0" u="none" strike="noStrike" kern="1200" cap="none" spc="-2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to</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7</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p</a:t>
            </a:r>
            <a:r>
              <a:rPr kumimoji="0" sz="1600" b="0" i="0" u="none" strike="noStrike" kern="1200" cap="none" spc="0" normalizeH="0" baseline="0" noProof="0" dirty="0">
                <a:ln>
                  <a:noFill/>
                </a:ln>
                <a:solidFill>
                  <a:prstClr val="black"/>
                </a:solidFill>
                <a:effectLst/>
                <a:uLnTx/>
                <a:uFillTx/>
                <a:latin typeface="Calibri"/>
                <a:ea typeface="+mn-ea"/>
                <a:cs typeface="Calibri"/>
              </a:rPr>
              <a:t>.</a:t>
            </a:r>
            <a:r>
              <a:rPr kumimoji="0" sz="1600" b="0" i="0" u="none" strike="noStrike" kern="1200" cap="none" spc="-10" normalizeH="0" baseline="0" noProof="0" dirty="0">
                <a:ln>
                  <a:noFill/>
                </a:ln>
                <a:solidFill>
                  <a:prstClr val="black"/>
                </a:solidFill>
                <a:effectLst/>
                <a:uLnTx/>
                <a:uFillTx/>
                <a:latin typeface="Calibri"/>
                <a:ea typeface="+mn-ea"/>
                <a:cs typeface="Calibri"/>
              </a:rPr>
              <a:t>m.,</a:t>
            </a:r>
            <a:r>
              <a:rPr kumimoji="0" sz="1600" b="0" i="0" u="none" strike="noStrike" kern="1200" cap="none" spc="-15" normalizeH="0" baseline="0" noProof="0" dirty="0">
                <a:ln>
                  <a:noFill/>
                </a:ln>
                <a:solidFill>
                  <a:prstClr val="black"/>
                </a:solidFill>
                <a:effectLst/>
                <a:uLnTx/>
                <a:uFillTx/>
                <a:latin typeface="Calibri"/>
                <a:ea typeface="+mn-ea"/>
                <a:cs typeface="Calibri"/>
              </a:rPr>
              <a:t> 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vis</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ssa</a:t>
            </a:r>
            <a:r>
              <a:rPr kumimoji="0" sz="1600" b="1" i="0" u="none" strike="noStrike" kern="1200" cap="none" spc="0"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g</a:t>
            </a:r>
            <a:r>
              <a:rPr kumimoji="0" sz="1600" b="1" i="0" u="none" strike="noStrike" kern="1200" cap="none" spc="-10" normalizeH="0" baseline="0" noProof="0" dirty="0">
                <a:ln>
                  <a:noFill/>
                </a:ln>
                <a:solidFill>
                  <a:prstClr val="black"/>
                </a:solidFill>
                <a:effectLst/>
                <a:uLnTx/>
                <a:uFillTx/>
                <a:latin typeface="Calibri"/>
                <a:ea typeface="+mn-ea"/>
                <a:cs typeface="Calibri"/>
              </a:rPr>
              <a:t>ov</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3"/>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5" normalizeH="0" baseline="0" noProof="0" dirty="0">
                <a:ln>
                  <a:noFill/>
                </a:ln>
                <a:solidFill>
                  <a:prstClr val="black"/>
                </a:solidFill>
                <a:effectLst/>
                <a:uLnTx/>
                <a:uFillTx/>
                <a:latin typeface="Calibri"/>
                <a:ea typeface="+mn-ea"/>
                <a:cs typeface="Calibri"/>
              </a:rPr>
              <a:t>Me</a:t>
            </a:r>
            <a:r>
              <a:rPr kumimoji="0" sz="1600" b="1" i="0" u="none" strike="noStrike" kern="1200" cap="none" spc="-20" normalizeH="0" baseline="0" noProof="0" dirty="0">
                <a:ln>
                  <a:noFill/>
                </a:ln>
                <a:solidFill>
                  <a:prstClr val="black"/>
                </a:solidFill>
                <a:effectLst/>
                <a:uLnTx/>
                <a:uFillTx/>
                <a:latin typeface="Calibri"/>
                <a:ea typeface="+mn-ea"/>
                <a:cs typeface="Calibri"/>
              </a:rPr>
              <a:t>d</a:t>
            </a:r>
            <a:r>
              <a:rPr kumimoji="0" sz="1600" b="1" i="0" u="none" strike="noStrike" kern="1200" cap="none" spc="-5" normalizeH="0" baseline="0" noProof="0" dirty="0">
                <a:ln>
                  <a:noFill/>
                </a:ln>
                <a:solidFill>
                  <a:prstClr val="black"/>
                </a:solidFill>
                <a:effectLst/>
                <a:uLnTx/>
                <a:uFillTx/>
                <a:latin typeface="Calibri"/>
                <a:ea typeface="+mn-ea"/>
                <a:cs typeface="Calibri"/>
              </a:rPr>
              <a:t>ic</a:t>
            </a:r>
            <a:r>
              <a:rPr kumimoji="0" sz="1600" b="1" i="0" u="none" strike="noStrike" kern="1200" cap="none" spc="-10" normalizeH="0" baseline="0" noProof="0" dirty="0">
                <a:ln>
                  <a:noFill/>
                </a:ln>
                <a:solidFill>
                  <a:prstClr val="black"/>
                </a:solidFill>
                <a:effectLst/>
                <a:uLnTx/>
                <a:uFillTx/>
                <a:latin typeface="Calibri"/>
                <a:ea typeface="+mn-ea"/>
                <a:cs typeface="Calibri"/>
              </a:rPr>
              <a:t>are:</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1"/>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10" normalizeH="0" baseline="0" noProof="0" dirty="0">
                <a:ln>
                  <a:noFill/>
                </a:ln>
                <a:solidFill>
                  <a:srgbClr val="A4A4A4"/>
                </a:solidFill>
                <a:effectLst/>
                <a:uLnTx/>
                <a:uFillTx/>
                <a:latin typeface="Arial"/>
                <a:ea typeface="+mn-ea"/>
                <a:cs typeface="Arial"/>
              </a:rPr>
              <a:t>• </a:t>
            </a:r>
            <a:r>
              <a:rPr kumimoji="0" sz="1600" b="0" i="0" u="none" strike="noStrike" kern="1200" cap="none" spc="-45" normalizeH="0" baseline="0" noProof="0" dirty="0">
                <a:ln>
                  <a:noFill/>
                </a:ln>
                <a:solidFill>
                  <a:srgbClr val="A4A4A4"/>
                </a:solidFill>
                <a:effectLst/>
                <a:uLnTx/>
                <a:uFillTx/>
                <a:latin typeface="Arial"/>
                <a:ea typeface="+mn-ea"/>
                <a:cs typeface="Arial"/>
              </a:rPr>
              <a:t> </a:t>
            </a:r>
            <a:r>
              <a:rPr kumimoji="0" sz="1600" b="0" i="0" u="none" strike="noStrike" kern="1200" cap="none" spc="-15" normalizeH="0" baseline="0" noProof="0" dirty="0">
                <a:ln>
                  <a:noFill/>
                </a:ln>
                <a:solidFill>
                  <a:prstClr val="black"/>
                </a:solidFill>
                <a:effectLst/>
                <a:uLnTx/>
                <a:uFillTx/>
                <a:latin typeface="Calibri"/>
                <a:ea typeface="+mn-ea"/>
                <a:cs typeface="Calibri"/>
              </a:rPr>
              <a:t>C</a:t>
            </a:r>
            <a:r>
              <a:rPr kumimoji="0" sz="1600" b="0" i="0" u="none" strike="noStrike" kern="1200" cap="none" spc="-5" normalizeH="0" baseline="0" noProof="0" dirty="0">
                <a:ln>
                  <a:noFill/>
                </a:ln>
                <a:solidFill>
                  <a:prstClr val="black"/>
                </a:solidFill>
                <a:effectLst/>
                <a:uLnTx/>
                <a:uFillTx/>
                <a:latin typeface="Calibri"/>
                <a:ea typeface="+mn-ea"/>
                <a:cs typeface="Calibri"/>
              </a:rPr>
              <a:t>all</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1</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800</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633</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4</a:t>
            </a:r>
            <a:r>
              <a:rPr kumimoji="0" sz="1600" b="1" i="0" u="none" strike="noStrike" kern="1200" cap="none" spc="-5" normalizeH="0" baseline="0" noProof="0" dirty="0">
                <a:ln>
                  <a:noFill/>
                </a:ln>
                <a:solidFill>
                  <a:prstClr val="black"/>
                </a:solidFill>
                <a:effectLst/>
                <a:uLnTx/>
                <a:uFillTx/>
                <a:latin typeface="Calibri"/>
                <a:ea typeface="+mn-ea"/>
                <a:cs typeface="Calibri"/>
              </a:rPr>
              <a:t>22</a:t>
            </a:r>
            <a:r>
              <a:rPr kumimoji="0" sz="1600" b="1" i="0" u="none" strike="noStrike" kern="1200" cap="none" spc="-15" normalizeH="0" baseline="0" noProof="0" dirty="0">
                <a:ln>
                  <a:noFill/>
                </a:ln>
                <a:solidFill>
                  <a:prstClr val="black"/>
                </a:solidFill>
                <a:effectLst/>
                <a:uLnTx/>
                <a:uFillTx/>
                <a:latin typeface="Calibri"/>
                <a:ea typeface="+mn-ea"/>
                <a:cs typeface="Calibri"/>
              </a:rPr>
              <a:t>7</a:t>
            </a:r>
            <a:r>
              <a:rPr kumimoji="0" sz="1600" b="1" i="0" u="none" strike="noStrike" kern="1200" cap="none" spc="-10" normalizeH="0" baseline="0" noProof="0" dirty="0">
                <a:ln>
                  <a:noFill/>
                </a:ln>
                <a:solidFill>
                  <a:prstClr val="black"/>
                </a:solidFill>
                <a:effectLst/>
                <a:uLnTx/>
                <a:uFillTx/>
                <a:latin typeface="Calibri"/>
                <a:ea typeface="+mn-ea"/>
                <a:cs typeface="Calibri"/>
              </a:rPr>
              <a:t>/TTY</a:t>
            </a:r>
            <a:r>
              <a:rPr kumimoji="0" sz="1600" b="1" i="0" u="none" strike="noStrike" kern="1200" cap="none" spc="5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1-</a:t>
            </a:r>
            <a:r>
              <a:rPr kumimoji="0" sz="1600" b="1" i="0" u="none" strike="noStrike" kern="1200" cap="none" spc="-15" normalizeH="0" baseline="0" noProof="0" dirty="0">
                <a:ln>
                  <a:noFill/>
                </a:ln>
                <a:solidFill>
                  <a:prstClr val="black"/>
                </a:solidFill>
                <a:effectLst/>
                <a:uLnTx/>
                <a:uFillTx/>
                <a:latin typeface="Calibri"/>
                <a:ea typeface="+mn-ea"/>
                <a:cs typeface="Calibri"/>
              </a:rPr>
              <a:t>877</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486</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2</a:t>
            </a:r>
            <a:r>
              <a:rPr kumimoji="0" sz="1600" b="1" i="0" u="none" strike="noStrike" kern="1200" cap="none" spc="-5" normalizeH="0" baseline="0" noProof="0" dirty="0">
                <a:ln>
                  <a:noFill/>
                </a:ln>
                <a:solidFill>
                  <a:prstClr val="black"/>
                </a:solidFill>
                <a:effectLst/>
                <a:uLnTx/>
                <a:uFillTx/>
                <a:latin typeface="Calibri"/>
                <a:ea typeface="+mn-ea"/>
                <a:cs typeface="Calibri"/>
              </a:rPr>
              <a:t>04</a:t>
            </a:r>
            <a:r>
              <a:rPr kumimoji="0" sz="1600" b="1" i="0" u="none" strike="noStrike" kern="1200" cap="none" spc="-15" normalizeH="0" baseline="0" noProof="0" dirty="0">
                <a:ln>
                  <a:noFill/>
                </a:ln>
                <a:solidFill>
                  <a:prstClr val="black"/>
                </a:solidFill>
                <a:effectLst/>
                <a:uLnTx/>
                <a:uFillTx/>
                <a:latin typeface="Calibri"/>
                <a:ea typeface="+mn-ea"/>
                <a:cs typeface="Calibri"/>
              </a:rPr>
              <a:t>8</a:t>
            </a:r>
            <a:r>
              <a:rPr kumimoji="0" sz="1600" b="1" i="0" u="none" strike="noStrike" kern="1200" cap="none" spc="-5" normalizeH="0" baseline="0" noProof="0" dirty="0">
                <a:ln>
                  <a:noFill/>
                </a:ln>
                <a:solidFill>
                  <a:prstClr val="black"/>
                </a:solidFill>
                <a:effectLst/>
                <a:uLnTx/>
                <a:uFillTx/>
                <a:latin typeface="Calibri"/>
                <a:ea typeface="+mn-ea"/>
                <a:cs typeface="Calibri"/>
              </a:rPr>
              <a:t>,</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12700" marR="0" lvl="0" indent="177800" algn="l" defTabSz="914400" rtl="0" eaLnBrk="1" fontAlgn="auto" latinLnBrk="0" hangingPunct="1">
              <a:lnSpc>
                <a:spcPct val="100000"/>
              </a:lnSpc>
              <a:spcBef>
                <a:spcPts val="380"/>
              </a:spcBef>
              <a:spcAft>
                <a:spcPts val="0"/>
              </a:spcAft>
              <a:buClrTx/>
              <a:buSzTx/>
              <a:buFontTx/>
              <a:buNone/>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2</a:t>
            </a:r>
            <a:r>
              <a:rPr kumimoji="0" sz="1600" b="0" i="0" u="none" strike="noStrike" kern="1200" cap="none" spc="-10" normalizeH="0" baseline="0" noProof="0" dirty="0">
                <a:ln>
                  <a:noFill/>
                </a:ln>
                <a:solidFill>
                  <a:prstClr val="black"/>
                </a:solidFill>
                <a:effectLst/>
                <a:uLnTx/>
                <a:uFillTx/>
                <a:latin typeface="Calibri"/>
                <a:ea typeface="+mn-ea"/>
                <a:cs typeface="Calibri"/>
              </a:rPr>
              <a:t>4</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hour</a:t>
            </a:r>
            <a:r>
              <a:rPr kumimoji="0" sz="1600" b="0" i="0" u="none" strike="noStrike" kern="1200" cap="none" spc="-10" normalizeH="0" baseline="0" noProof="0" dirty="0">
                <a:ln>
                  <a:noFill/>
                </a:ln>
                <a:solidFill>
                  <a:prstClr val="black"/>
                </a:solidFill>
                <a:effectLst/>
                <a:uLnTx/>
                <a:uFillTx/>
                <a:latin typeface="Calibri"/>
                <a:ea typeface="+mn-ea"/>
                <a:cs typeface="Calibri"/>
              </a:rPr>
              <a:t>s</a:t>
            </a:r>
            <a:r>
              <a:rPr kumimoji="0" sz="1600" b="0" i="0" u="none" strike="noStrike" kern="1200" cap="none" spc="1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day,</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7</a:t>
            </a:r>
            <a:r>
              <a:rPr kumimoji="0" sz="1600" b="0" i="0" u="none" strike="noStrike" kern="1200" cap="none" spc="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d</a:t>
            </a:r>
            <a:r>
              <a:rPr kumimoji="0" sz="1600" b="0" i="0" u="none" strike="noStrike" kern="1200" cap="none" spc="-10" normalizeH="0" baseline="0" noProof="0" dirty="0">
                <a:ln>
                  <a:noFill/>
                </a:ln>
                <a:solidFill>
                  <a:prstClr val="black"/>
                </a:solidFill>
                <a:effectLst/>
                <a:uLnTx/>
                <a:uFillTx/>
                <a:latin typeface="Calibri"/>
                <a:ea typeface="+mn-ea"/>
                <a:cs typeface="Calibri"/>
              </a:rPr>
              <a:t>ays</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a</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we</a:t>
            </a:r>
            <a:r>
              <a:rPr kumimoji="0" sz="1600" b="0" i="0" u="none" strike="noStrike" kern="1200" cap="none" spc="-10" normalizeH="0" baseline="0" noProof="0" dirty="0">
                <a:ln>
                  <a:noFill/>
                </a:ln>
                <a:solidFill>
                  <a:prstClr val="black"/>
                </a:solidFill>
                <a:effectLst/>
                <a:uLnTx/>
                <a:uFillTx/>
                <a:latin typeface="Calibri"/>
                <a:ea typeface="+mn-ea"/>
                <a:cs typeface="Calibri"/>
              </a:rPr>
              <a:t>e</a:t>
            </a:r>
            <a:r>
              <a:rPr kumimoji="0" sz="1600" b="0" i="0" u="none" strike="noStrike" kern="1200" cap="none" spc="-20" normalizeH="0" baseline="0" noProof="0" dirty="0">
                <a:ln>
                  <a:noFill/>
                </a:ln>
                <a:solidFill>
                  <a:prstClr val="black"/>
                </a:solidFill>
                <a:effectLst/>
                <a:uLnTx/>
                <a:uFillTx/>
                <a:latin typeface="Calibri"/>
                <a:ea typeface="+mn-ea"/>
                <a:cs typeface="Calibri"/>
              </a:rPr>
              <a:t>k</a:t>
            </a:r>
            <a:r>
              <a:rPr kumimoji="0" sz="1600" b="0" i="0" u="none" strike="noStrike" kern="1200" cap="none" spc="-5" normalizeH="0" baseline="0" noProof="0" dirty="0">
                <a:ln>
                  <a:noFill/>
                </a:ln>
                <a:solidFill>
                  <a:prstClr val="black"/>
                </a:solidFill>
                <a:effectLst/>
                <a:uLnTx/>
                <a:uFillTx/>
                <a:latin typeface="Calibri"/>
                <a:ea typeface="+mn-ea"/>
                <a:cs typeface="Calibri"/>
              </a:rPr>
              <a:t>,</a:t>
            </a:r>
            <a:r>
              <a:rPr kumimoji="0" sz="1600" b="0" i="0" u="none" strike="noStrike" kern="1200" cap="none" spc="30"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vis</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med</a:t>
            </a:r>
            <a:r>
              <a:rPr kumimoji="0" sz="1600" b="1" i="0" u="none" strike="noStrike" kern="1200" cap="none" spc="-5" normalizeH="0" baseline="0" noProof="0" dirty="0">
                <a:ln>
                  <a:noFill/>
                </a:ln>
                <a:solidFill>
                  <a:prstClr val="black"/>
                </a:solidFill>
                <a:effectLst/>
                <a:uLnTx/>
                <a:uFillTx/>
                <a:latin typeface="Calibri"/>
                <a:ea typeface="+mn-ea"/>
                <a:cs typeface="Calibri"/>
              </a:rPr>
              <a:t>ic</a:t>
            </a:r>
            <a:r>
              <a:rPr kumimoji="0" sz="1600" b="1" i="0" u="none" strike="noStrike" kern="1200" cap="none" spc="-10" normalizeH="0" baseline="0" noProof="0" dirty="0">
                <a:ln>
                  <a:noFill/>
                </a:ln>
                <a:solidFill>
                  <a:prstClr val="black"/>
                </a:solidFill>
                <a:effectLst/>
                <a:uLnTx/>
                <a:uFillTx/>
                <a:latin typeface="Calibri"/>
                <a:ea typeface="+mn-ea"/>
                <a:cs typeface="Calibri"/>
              </a:rPr>
              <a:t>are.</a:t>
            </a:r>
            <a:r>
              <a:rPr kumimoji="0" sz="1600" b="1" i="0" u="none" strike="noStrike" kern="1200" cap="none" spc="-15" normalizeH="0" baseline="0" noProof="0" dirty="0">
                <a:ln>
                  <a:noFill/>
                </a:ln>
                <a:solidFill>
                  <a:prstClr val="black"/>
                </a:solidFill>
                <a:effectLst/>
                <a:uLnTx/>
                <a:uFillTx/>
                <a:latin typeface="Calibri"/>
                <a:ea typeface="+mn-ea"/>
                <a:cs typeface="Calibri"/>
              </a:rPr>
              <a:t>g</a:t>
            </a:r>
            <a:r>
              <a:rPr kumimoji="0" sz="1600" b="1" i="0" u="none" strike="noStrike" kern="1200" cap="none" spc="-10" normalizeH="0" baseline="0" noProof="0" dirty="0">
                <a:ln>
                  <a:noFill/>
                </a:ln>
                <a:solidFill>
                  <a:prstClr val="black"/>
                </a:solidFill>
                <a:effectLst/>
                <a:uLnTx/>
                <a:uFillTx/>
                <a:latin typeface="Calibri"/>
                <a:ea typeface="+mn-ea"/>
                <a:cs typeface="Calibri"/>
              </a:rPr>
              <a:t>ov</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4"/>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5" normalizeH="0" baseline="0" noProof="0" dirty="0">
                <a:ln>
                  <a:noFill/>
                </a:ln>
                <a:solidFill>
                  <a:prstClr val="black"/>
                </a:solidFill>
                <a:effectLst/>
                <a:uLnTx/>
                <a:uFillTx/>
                <a:latin typeface="Calibri"/>
                <a:ea typeface="+mn-ea"/>
                <a:cs typeface="Calibri"/>
              </a:rPr>
              <a:t>Me</a:t>
            </a:r>
            <a:r>
              <a:rPr kumimoji="0" sz="1600" b="1" i="0" u="none" strike="noStrike" kern="1200" cap="none" spc="-20" normalizeH="0" baseline="0" noProof="0" dirty="0">
                <a:ln>
                  <a:noFill/>
                </a:ln>
                <a:solidFill>
                  <a:prstClr val="black"/>
                </a:solidFill>
                <a:effectLst/>
                <a:uLnTx/>
                <a:uFillTx/>
                <a:latin typeface="Calibri"/>
                <a:ea typeface="+mn-ea"/>
                <a:cs typeface="Calibri"/>
              </a:rPr>
              <a:t>d</a:t>
            </a:r>
            <a:r>
              <a:rPr kumimoji="0" sz="1600" b="1" i="0" u="none" strike="noStrike" kern="1200" cap="none" spc="-5" normalizeH="0" baseline="0" noProof="0" dirty="0">
                <a:ln>
                  <a:noFill/>
                </a:ln>
                <a:solidFill>
                  <a:prstClr val="black"/>
                </a:solidFill>
                <a:effectLst/>
                <a:uLnTx/>
                <a:uFillTx/>
                <a:latin typeface="Calibri"/>
                <a:ea typeface="+mn-ea"/>
                <a:cs typeface="Calibri"/>
              </a:rPr>
              <a:t>ic</a:t>
            </a:r>
            <a:r>
              <a:rPr kumimoji="0" sz="1600" b="1" i="0" u="none" strike="noStrike" kern="1200" cap="none" spc="-10" normalizeH="0" baseline="0" noProof="0" dirty="0">
                <a:ln>
                  <a:noFill/>
                </a:ln>
                <a:solidFill>
                  <a:prstClr val="black"/>
                </a:solidFill>
                <a:effectLst/>
                <a:uLnTx/>
                <a:uFillTx/>
                <a:latin typeface="Calibri"/>
                <a:ea typeface="+mn-ea"/>
                <a:cs typeface="Calibri"/>
              </a:rPr>
              <a:t>are</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&amp;</a:t>
            </a:r>
            <a:r>
              <a:rPr kumimoji="0" sz="1600" b="1"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You</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Han</a:t>
            </a:r>
            <a:r>
              <a:rPr kumimoji="0" sz="1600" b="1" i="0" u="none" strike="noStrike" kern="1200" cap="none" spc="-15" normalizeH="0" baseline="0" noProof="0" dirty="0">
                <a:ln>
                  <a:noFill/>
                </a:ln>
                <a:solidFill>
                  <a:prstClr val="black"/>
                </a:solidFill>
                <a:effectLst/>
                <a:uLnTx/>
                <a:uFillTx/>
                <a:latin typeface="Calibri"/>
                <a:ea typeface="+mn-ea"/>
                <a:cs typeface="Calibri"/>
              </a:rPr>
              <a:t>db</a:t>
            </a:r>
            <a:r>
              <a:rPr kumimoji="0" sz="1600" b="1" i="0" u="none" strike="noStrike" kern="1200" cap="none" spc="-10" normalizeH="0" baseline="0" noProof="0" dirty="0">
                <a:ln>
                  <a:noFill/>
                </a:ln>
                <a:solidFill>
                  <a:prstClr val="black"/>
                </a:solidFill>
                <a:effectLst/>
                <a:uLnTx/>
                <a:uFillTx/>
                <a:latin typeface="Calibri"/>
                <a:ea typeface="+mn-ea"/>
                <a:cs typeface="Calibri"/>
              </a:rPr>
              <a:t>ook</a:t>
            </a:r>
            <a:r>
              <a:rPr kumimoji="0" sz="1600" b="1" i="0" u="none" strike="noStrike" kern="1200" cap="none" spc="20"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(pub</a:t>
            </a:r>
            <a:r>
              <a:rPr kumimoji="0" sz="1600" b="1" i="0" u="none" strike="noStrike" kern="1200" cap="none" spc="-5" normalizeH="0" baseline="0" noProof="0" dirty="0">
                <a:ln>
                  <a:noFill/>
                </a:ln>
                <a:solidFill>
                  <a:prstClr val="black"/>
                </a:solidFill>
                <a:effectLst/>
                <a:uLnTx/>
                <a:uFillTx/>
                <a:latin typeface="Calibri"/>
                <a:ea typeface="+mn-ea"/>
                <a:cs typeface="Calibri"/>
              </a:rPr>
              <a:t>l</a:t>
            </a:r>
            <a:r>
              <a:rPr kumimoji="0" sz="1600" b="1" i="0" u="none" strike="noStrike" kern="1200" cap="none" spc="0" normalizeH="0" baseline="0" noProof="0" dirty="0">
                <a:ln>
                  <a:noFill/>
                </a:ln>
                <a:solidFill>
                  <a:prstClr val="black"/>
                </a:solidFill>
                <a:effectLst/>
                <a:uLnTx/>
                <a:uFillTx/>
                <a:latin typeface="Calibri"/>
                <a:ea typeface="+mn-ea"/>
                <a:cs typeface="Calibri"/>
              </a:rPr>
              <a:t>i</a:t>
            </a:r>
            <a:r>
              <a:rPr kumimoji="0" sz="1600" b="1" i="0" u="none" strike="noStrike" kern="1200" cap="none" spc="-10" normalizeH="0" baseline="0" noProof="0" dirty="0">
                <a:ln>
                  <a:noFill/>
                </a:ln>
                <a:solidFill>
                  <a:prstClr val="black"/>
                </a:solidFill>
                <a:effectLst/>
                <a:uLnTx/>
                <a:uFillTx/>
                <a:latin typeface="Calibri"/>
                <a:ea typeface="+mn-ea"/>
                <a:cs typeface="Calibri"/>
              </a:rPr>
              <a:t>s</a:t>
            </a:r>
            <a:r>
              <a:rPr kumimoji="0" sz="1600" b="1" i="0" u="none" strike="noStrike" kern="1200" cap="none" spc="-20" normalizeH="0" baseline="0" noProof="0" dirty="0">
                <a:ln>
                  <a:noFill/>
                </a:ln>
                <a:solidFill>
                  <a:prstClr val="black"/>
                </a:solidFill>
                <a:effectLst/>
                <a:uLnTx/>
                <a:uFillTx/>
                <a:latin typeface="Calibri"/>
                <a:ea typeface="+mn-ea"/>
                <a:cs typeface="Calibri"/>
              </a:rPr>
              <a:t>h</a:t>
            </a:r>
            <a:r>
              <a:rPr kumimoji="0" sz="1600" b="1" i="0" u="none" strike="noStrike" kern="1200" cap="none" spc="-15" normalizeH="0" baseline="0" noProof="0" dirty="0">
                <a:ln>
                  <a:noFill/>
                </a:ln>
                <a:solidFill>
                  <a:prstClr val="black"/>
                </a:solidFill>
                <a:effectLst/>
                <a:uLnTx/>
                <a:uFillTx/>
                <a:latin typeface="Calibri"/>
                <a:ea typeface="+mn-ea"/>
                <a:cs typeface="Calibri"/>
              </a:rPr>
              <a:t>e</a:t>
            </a:r>
            <a:r>
              <a:rPr kumimoji="0" sz="1600" b="1" i="0" u="none" strike="noStrike" kern="1200" cap="none" spc="-10" normalizeH="0" baseline="0" noProof="0" dirty="0">
                <a:ln>
                  <a:noFill/>
                </a:ln>
                <a:solidFill>
                  <a:prstClr val="black"/>
                </a:solidFill>
                <a:effectLst/>
                <a:uLnTx/>
                <a:uFillTx/>
                <a:latin typeface="Calibri"/>
                <a:ea typeface="+mn-ea"/>
                <a:cs typeface="Calibri"/>
              </a:rPr>
              <a:t>d</a:t>
            </a:r>
            <a:r>
              <a:rPr kumimoji="0" sz="1600" b="1" i="0" u="none" strike="noStrike" kern="1200" cap="none" spc="4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an</a:t>
            </a:r>
            <a:r>
              <a:rPr kumimoji="0" sz="1600" b="1" i="0" u="none" strike="noStrike" kern="1200" cap="none" spc="-20" normalizeH="0" baseline="0" noProof="0" dirty="0">
                <a:ln>
                  <a:noFill/>
                </a:ln>
                <a:solidFill>
                  <a:prstClr val="black"/>
                </a:solidFill>
                <a:effectLst/>
                <a:uLnTx/>
                <a:uFillTx/>
                <a:latin typeface="Calibri"/>
                <a:ea typeface="+mn-ea"/>
                <a:cs typeface="Calibri"/>
              </a:rPr>
              <a:t>n</a:t>
            </a:r>
            <a:r>
              <a:rPr kumimoji="0" sz="1600" b="1" i="0" u="none" strike="noStrike" kern="1200" cap="none" spc="-15" normalizeH="0" baseline="0" noProof="0" dirty="0">
                <a:ln>
                  <a:noFill/>
                </a:ln>
                <a:solidFill>
                  <a:prstClr val="black"/>
                </a:solidFill>
                <a:effectLst/>
                <a:uLnTx/>
                <a:uFillTx/>
                <a:latin typeface="Calibri"/>
                <a:ea typeface="+mn-ea"/>
                <a:cs typeface="Calibri"/>
              </a:rPr>
              <a:t>u</a:t>
            </a:r>
            <a:r>
              <a:rPr kumimoji="0" sz="1600" b="1" i="0" u="none" strike="noStrike" kern="1200" cap="none" spc="-10" normalizeH="0" baseline="0" noProof="0" dirty="0">
                <a:ln>
                  <a:noFill/>
                </a:ln>
                <a:solidFill>
                  <a:prstClr val="black"/>
                </a:solidFill>
                <a:effectLst/>
                <a:uLnTx/>
                <a:uFillTx/>
                <a:latin typeface="Calibri"/>
                <a:ea typeface="+mn-ea"/>
                <a:cs typeface="Calibri"/>
              </a:rPr>
              <a:t>a</a:t>
            </a:r>
            <a:r>
              <a:rPr kumimoji="0" sz="1600" b="1" i="0" u="none" strike="noStrike" kern="1200" cap="none" spc="0" normalizeH="0" baseline="0" noProof="0" dirty="0">
                <a:ln>
                  <a:noFill/>
                </a:ln>
                <a:solidFill>
                  <a:prstClr val="black"/>
                </a:solidFill>
                <a:effectLst/>
                <a:uLnTx/>
                <a:uFillTx/>
                <a:latin typeface="Calibri"/>
                <a:ea typeface="+mn-ea"/>
                <a:cs typeface="Calibri"/>
              </a:rPr>
              <a:t>l</a:t>
            </a:r>
            <a:r>
              <a:rPr kumimoji="0" sz="1600" b="1" i="0" u="none" strike="noStrike" kern="1200" cap="none" spc="-10" normalizeH="0" baseline="0" noProof="0" dirty="0">
                <a:ln>
                  <a:noFill/>
                </a:ln>
                <a:solidFill>
                  <a:prstClr val="black"/>
                </a:solidFill>
                <a:effectLst/>
                <a:uLnTx/>
                <a:uFillTx/>
                <a:latin typeface="Calibri"/>
                <a:ea typeface="+mn-ea"/>
                <a:cs typeface="Calibri"/>
              </a:rPr>
              <a:t>ly):</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1"/>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190500" marR="0" lvl="0" indent="-177800" algn="l" defTabSz="914400" rtl="0" eaLnBrk="1" fontAlgn="auto" latinLnBrk="0" hangingPunct="1">
              <a:lnSpc>
                <a:spcPct val="100000"/>
              </a:lnSpc>
              <a:spcBef>
                <a:spcPts val="0"/>
              </a:spcBef>
              <a:spcAft>
                <a:spcPts val="0"/>
              </a:spcAft>
              <a:buClr>
                <a:srgbClr val="A4A4A4"/>
              </a:buClr>
              <a:buSzTx/>
              <a:buFont typeface="Arial"/>
              <a:buChar char="•"/>
              <a:tabLst>
                <a:tab pos="191135"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C</a:t>
            </a:r>
            <a:r>
              <a:rPr kumimoji="0" sz="1600" b="0" i="0" u="none" strike="noStrike" kern="1200" cap="none" spc="-5" normalizeH="0" baseline="0" noProof="0" dirty="0">
                <a:ln>
                  <a:noFill/>
                </a:ln>
                <a:solidFill>
                  <a:prstClr val="black"/>
                </a:solidFill>
                <a:effectLst/>
                <a:uLnTx/>
                <a:uFillTx/>
                <a:latin typeface="Calibri"/>
                <a:ea typeface="+mn-ea"/>
                <a:cs typeface="Calibri"/>
              </a:rPr>
              <a:t>all</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1</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800</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633</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4</a:t>
            </a:r>
            <a:r>
              <a:rPr kumimoji="0" sz="1600" b="1" i="0" u="none" strike="noStrike" kern="1200" cap="none" spc="-5" normalizeH="0" baseline="0" noProof="0" dirty="0">
                <a:ln>
                  <a:noFill/>
                </a:ln>
                <a:solidFill>
                  <a:prstClr val="black"/>
                </a:solidFill>
                <a:effectLst/>
                <a:uLnTx/>
                <a:uFillTx/>
                <a:latin typeface="Calibri"/>
                <a:ea typeface="+mn-ea"/>
                <a:cs typeface="Calibri"/>
              </a:rPr>
              <a:t>22</a:t>
            </a:r>
            <a:r>
              <a:rPr kumimoji="0" sz="1600" b="1" i="0" u="none" strike="noStrike" kern="1200" cap="none" spc="-15" normalizeH="0" baseline="0" noProof="0" dirty="0">
                <a:ln>
                  <a:noFill/>
                </a:ln>
                <a:solidFill>
                  <a:prstClr val="black"/>
                </a:solidFill>
                <a:effectLst/>
                <a:uLnTx/>
                <a:uFillTx/>
                <a:latin typeface="Calibri"/>
                <a:ea typeface="+mn-ea"/>
                <a:cs typeface="Calibri"/>
              </a:rPr>
              <a:t>7</a:t>
            </a:r>
            <a:r>
              <a:rPr kumimoji="0" sz="1600" b="1" i="0" u="none" strike="noStrike" kern="1200" cap="none" spc="-10" normalizeH="0" baseline="0" noProof="0" dirty="0">
                <a:ln>
                  <a:noFill/>
                </a:ln>
                <a:solidFill>
                  <a:prstClr val="black"/>
                </a:solidFill>
                <a:effectLst/>
                <a:uLnTx/>
                <a:uFillTx/>
                <a:latin typeface="Calibri"/>
                <a:ea typeface="+mn-ea"/>
                <a:cs typeface="Calibri"/>
              </a:rPr>
              <a:t>/TTY</a:t>
            </a:r>
            <a:r>
              <a:rPr kumimoji="0" sz="1600" b="1" i="0" u="none" strike="noStrike" kern="1200" cap="none" spc="5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1-</a:t>
            </a:r>
            <a:r>
              <a:rPr kumimoji="0" sz="1600" b="1" i="0" u="none" strike="noStrike" kern="1200" cap="none" spc="-15" normalizeH="0" baseline="0" noProof="0" dirty="0">
                <a:ln>
                  <a:noFill/>
                </a:ln>
                <a:solidFill>
                  <a:prstClr val="black"/>
                </a:solidFill>
                <a:effectLst/>
                <a:uLnTx/>
                <a:uFillTx/>
                <a:latin typeface="Calibri"/>
                <a:ea typeface="+mn-ea"/>
                <a:cs typeface="Calibri"/>
              </a:rPr>
              <a:t>877</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486</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2</a:t>
            </a:r>
            <a:r>
              <a:rPr kumimoji="0" sz="1600" b="1" i="0" u="none" strike="noStrike" kern="1200" cap="none" spc="-5" normalizeH="0" baseline="0" noProof="0" dirty="0">
                <a:ln>
                  <a:noFill/>
                </a:ln>
                <a:solidFill>
                  <a:prstClr val="black"/>
                </a:solidFill>
                <a:effectLst/>
                <a:uLnTx/>
                <a:uFillTx/>
                <a:latin typeface="Calibri"/>
                <a:ea typeface="+mn-ea"/>
                <a:cs typeface="Calibri"/>
              </a:rPr>
              <a:t>04</a:t>
            </a:r>
            <a:r>
              <a:rPr kumimoji="0" sz="1600" b="1" i="0" u="none" strike="noStrike" kern="1200" cap="none" spc="-10" normalizeH="0" baseline="0" noProof="0" dirty="0">
                <a:ln>
                  <a:noFill/>
                </a:ln>
                <a:solidFill>
                  <a:prstClr val="black"/>
                </a:solidFill>
                <a:effectLst/>
                <a:uLnTx/>
                <a:uFillTx/>
                <a:latin typeface="Calibri"/>
                <a:ea typeface="+mn-ea"/>
                <a:cs typeface="Calibri"/>
              </a:rPr>
              <a:t>8</a:t>
            </a:r>
            <a:r>
              <a:rPr kumimoji="0" sz="1600" b="1" i="0" u="none" strike="noStrike" kern="1200" cap="none" spc="5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vis</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med</a:t>
            </a:r>
            <a:r>
              <a:rPr kumimoji="0" sz="1600" b="1" i="0" u="none" strike="noStrike" kern="1200" cap="none" spc="-5" normalizeH="0" baseline="0" noProof="0" dirty="0">
                <a:ln>
                  <a:noFill/>
                </a:ln>
                <a:solidFill>
                  <a:prstClr val="black"/>
                </a:solidFill>
                <a:effectLst/>
                <a:uLnTx/>
                <a:uFillTx/>
                <a:latin typeface="Calibri"/>
                <a:ea typeface="+mn-ea"/>
                <a:cs typeface="Calibri"/>
              </a:rPr>
              <a:t>ic</a:t>
            </a:r>
            <a:r>
              <a:rPr kumimoji="0" sz="1600" b="1" i="0" u="none" strike="noStrike" kern="1200" cap="none" spc="-10" normalizeH="0" baseline="0" noProof="0" dirty="0">
                <a:ln>
                  <a:noFill/>
                </a:ln>
                <a:solidFill>
                  <a:prstClr val="black"/>
                </a:solidFill>
                <a:effectLst/>
                <a:uLnTx/>
                <a:uFillTx/>
                <a:latin typeface="Calibri"/>
                <a:ea typeface="+mn-ea"/>
                <a:cs typeface="Calibri"/>
              </a:rPr>
              <a:t>are.</a:t>
            </a:r>
            <a:r>
              <a:rPr kumimoji="0" sz="1600" b="1" i="0" u="none" strike="noStrike" kern="1200" cap="none" spc="-15" normalizeH="0" baseline="0" noProof="0" dirty="0">
                <a:ln>
                  <a:noFill/>
                </a:ln>
                <a:solidFill>
                  <a:prstClr val="black"/>
                </a:solidFill>
                <a:effectLst/>
                <a:uLnTx/>
                <a:uFillTx/>
                <a:latin typeface="Calibri"/>
                <a:ea typeface="+mn-ea"/>
                <a:cs typeface="Calibri"/>
              </a:rPr>
              <a:t>g</a:t>
            </a:r>
            <a:r>
              <a:rPr kumimoji="0" sz="1600" b="1" i="0" u="none" strike="noStrike" kern="1200" cap="none" spc="-10" normalizeH="0" baseline="0" noProof="0" dirty="0">
                <a:ln>
                  <a:noFill/>
                </a:ln>
                <a:solidFill>
                  <a:prstClr val="black"/>
                </a:solidFill>
                <a:effectLst/>
                <a:uLnTx/>
                <a:uFillTx/>
                <a:latin typeface="Calibri"/>
                <a:ea typeface="+mn-ea"/>
                <a:cs typeface="Calibri"/>
              </a:rPr>
              <a:t>o</a:t>
            </a:r>
            <a:r>
              <a:rPr kumimoji="0" sz="1600" b="1" i="0" u="none" strike="noStrike" kern="1200" cap="none" spc="-15" normalizeH="0" baseline="0" noProof="0" dirty="0">
                <a:ln>
                  <a:noFill/>
                </a:ln>
                <a:solidFill>
                  <a:prstClr val="black"/>
                </a:solidFill>
                <a:effectLst/>
                <a:uLnTx/>
                <a:uFillTx/>
                <a:latin typeface="Calibri"/>
                <a:ea typeface="+mn-ea"/>
                <a:cs typeface="Calibri"/>
              </a:rPr>
              <a:t>v</a:t>
            </a:r>
            <a:r>
              <a:rPr kumimoji="0" sz="1600" b="1" i="0" u="none" strike="noStrike" kern="1200" cap="none" spc="-10"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medi</a:t>
            </a:r>
            <a:r>
              <a:rPr kumimoji="0" sz="1600" b="1" i="0" u="none" strike="noStrike" kern="1200" cap="none" spc="-5" normalizeH="0" baseline="0" noProof="0" dirty="0">
                <a:ln>
                  <a:noFill/>
                </a:ln>
                <a:solidFill>
                  <a:prstClr val="black"/>
                </a:solidFill>
                <a:effectLst/>
                <a:uLnTx/>
                <a:uFillTx/>
                <a:latin typeface="Calibri"/>
                <a:ea typeface="+mn-ea"/>
                <a:cs typeface="Calibri"/>
              </a:rPr>
              <a:t>c</a:t>
            </a:r>
            <a:r>
              <a:rPr kumimoji="0" sz="1600" b="1" i="0" u="none" strike="noStrike" kern="1200" cap="none" spc="-10" normalizeH="0" baseline="0" noProof="0" dirty="0">
                <a:ln>
                  <a:noFill/>
                </a:ln>
                <a:solidFill>
                  <a:prstClr val="black"/>
                </a:solidFill>
                <a:effectLst/>
                <a:uLnTx/>
                <a:uFillTx/>
                <a:latin typeface="Calibri"/>
                <a:ea typeface="+mn-ea"/>
                <a:cs typeface="Calibri"/>
              </a:rPr>
              <a:t>are-an</a:t>
            </a:r>
            <a:r>
              <a:rPr kumimoji="0" sz="1600" b="1" i="0" u="none" strike="noStrike" kern="1200" cap="none" spc="-20" normalizeH="0" baseline="0" noProof="0" dirty="0">
                <a:ln>
                  <a:noFill/>
                </a:ln>
                <a:solidFill>
                  <a:prstClr val="black"/>
                </a:solidFill>
                <a:effectLst/>
                <a:uLnTx/>
                <a:uFillTx/>
                <a:latin typeface="Calibri"/>
                <a:ea typeface="+mn-ea"/>
                <a:cs typeface="Calibri"/>
              </a:rPr>
              <a:t>d</a:t>
            </a:r>
            <a:r>
              <a:rPr kumimoji="0" sz="1600" b="1" i="0" u="none" strike="noStrike" kern="1200" cap="none" spc="-10" normalizeH="0" baseline="0" noProof="0" dirty="0">
                <a:ln>
                  <a:noFill/>
                </a:ln>
                <a:solidFill>
                  <a:prstClr val="black"/>
                </a:solidFill>
                <a:effectLst/>
                <a:uLnTx/>
                <a:uFillTx/>
                <a:latin typeface="Calibri"/>
                <a:ea typeface="+mn-ea"/>
                <a:cs typeface="Calibri"/>
              </a:rPr>
              <a:t>-you</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1"/>
              </a:spcBef>
              <a:spcAft>
                <a:spcPts val="0"/>
              </a:spcAft>
              <a:buClr>
                <a:srgbClr val="A4A4A4"/>
              </a:buClr>
              <a:buSzTx/>
              <a:buFont typeface="Arial"/>
              <a:buChar char="•"/>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0"/>
              </a:spcBef>
              <a:spcAft>
                <a:spcPts val="0"/>
              </a:spcAft>
              <a:buClrTx/>
              <a:buSzTx/>
              <a:buFontTx/>
              <a:buNone/>
              <a:tabLst/>
              <a:defRPr/>
            </a:pPr>
            <a:r>
              <a:rPr kumimoji="0" sz="1600" b="1" i="0" u="none" strike="noStrike" kern="1200" cap="none" spc="-10" normalizeH="0" baseline="0" noProof="0" dirty="0">
                <a:ln>
                  <a:noFill/>
                </a:ln>
                <a:solidFill>
                  <a:prstClr val="black"/>
                </a:solidFill>
                <a:effectLst/>
                <a:uLnTx/>
                <a:uFillTx/>
                <a:latin typeface="Calibri"/>
                <a:ea typeface="+mn-ea"/>
                <a:cs typeface="Calibri"/>
              </a:rPr>
              <a:t>Health </a:t>
            </a:r>
            <a:r>
              <a:rPr kumimoji="0" sz="1600" b="1" i="0" u="none" strike="noStrike" kern="1200" cap="none" spc="-20" normalizeH="0" baseline="0" noProof="0" dirty="0">
                <a:ln>
                  <a:noFill/>
                </a:ln>
                <a:solidFill>
                  <a:prstClr val="black"/>
                </a:solidFill>
                <a:effectLst/>
                <a:uLnTx/>
                <a:uFillTx/>
                <a:latin typeface="Calibri"/>
                <a:ea typeface="+mn-ea"/>
                <a:cs typeface="Calibri"/>
              </a:rPr>
              <a:t>In</a:t>
            </a:r>
            <a:r>
              <a:rPr kumimoji="0" sz="1600" b="1" i="0" u="none" strike="noStrike" kern="1200" cap="none" spc="-10" normalizeH="0" baseline="0" noProof="0" dirty="0">
                <a:ln>
                  <a:noFill/>
                </a:ln>
                <a:solidFill>
                  <a:prstClr val="black"/>
                </a:solidFill>
                <a:effectLst/>
                <a:uLnTx/>
                <a:uFillTx/>
                <a:latin typeface="Calibri"/>
                <a:ea typeface="+mn-ea"/>
                <a:cs typeface="Calibri"/>
              </a:rPr>
              <a:t>s</a:t>
            </a:r>
            <a:r>
              <a:rPr kumimoji="0" sz="1600" b="1" i="0" u="none" strike="noStrike" kern="1200" cap="none" spc="-20" normalizeH="0" baseline="0" noProof="0" dirty="0">
                <a:ln>
                  <a:noFill/>
                </a:ln>
                <a:solidFill>
                  <a:prstClr val="black"/>
                </a:solidFill>
                <a:effectLst/>
                <a:uLnTx/>
                <a:uFillTx/>
                <a:latin typeface="Calibri"/>
                <a:ea typeface="+mn-ea"/>
                <a:cs typeface="Calibri"/>
              </a:rPr>
              <a:t>u</a:t>
            </a:r>
            <a:r>
              <a:rPr kumimoji="0" sz="1600" b="1" i="0" u="none" strike="noStrike" kern="1200" cap="none" spc="-15" normalizeH="0" baseline="0" noProof="0" dirty="0">
                <a:ln>
                  <a:noFill/>
                </a:ln>
                <a:solidFill>
                  <a:prstClr val="black"/>
                </a:solidFill>
                <a:effectLst/>
                <a:uLnTx/>
                <a:uFillTx/>
                <a:latin typeface="Calibri"/>
                <a:ea typeface="+mn-ea"/>
                <a:cs typeface="Calibri"/>
              </a:rPr>
              <a:t>ra</a:t>
            </a:r>
            <a:r>
              <a:rPr kumimoji="0" sz="1600" b="1" i="0" u="none" strike="noStrike" kern="1200" cap="none" spc="-20" normalizeH="0" baseline="0" noProof="0" dirty="0">
                <a:ln>
                  <a:noFill/>
                </a:ln>
                <a:solidFill>
                  <a:prstClr val="black"/>
                </a:solidFill>
                <a:effectLst/>
                <a:uLnTx/>
                <a:uFillTx/>
                <a:latin typeface="Calibri"/>
                <a:ea typeface="+mn-ea"/>
                <a:cs typeface="Calibri"/>
              </a:rPr>
              <a:t>n</a:t>
            </a:r>
            <a:r>
              <a:rPr kumimoji="0" sz="1600" b="1" i="0" u="none" strike="noStrike" kern="1200" cap="none" spc="-15" normalizeH="0" baseline="0" noProof="0" dirty="0">
                <a:ln>
                  <a:noFill/>
                </a:ln>
                <a:solidFill>
                  <a:prstClr val="black"/>
                </a:solidFill>
                <a:effectLst/>
                <a:uLnTx/>
                <a:uFillTx/>
                <a:latin typeface="Calibri"/>
                <a:ea typeface="+mn-ea"/>
                <a:cs typeface="Calibri"/>
              </a:rPr>
              <a:t>c</a:t>
            </a:r>
            <a:r>
              <a:rPr kumimoji="0" sz="1600" b="1" i="0" u="none" strike="noStrike" kern="1200" cap="none" spc="-10" normalizeH="0" baseline="0" noProof="0" dirty="0">
                <a:ln>
                  <a:noFill/>
                </a:ln>
                <a:solidFill>
                  <a:prstClr val="black"/>
                </a:solidFill>
                <a:effectLst/>
                <a:uLnTx/>
                <a:uFillTx/>
                <a:latin typeface="Calibri"/>
                <a:ea typeface="+mn-ea"/>
                <a:cs typeface="Calibri"/>
              </a:rPr>
              <a:t>e</a:t>
            </a:r>
            <a:r>
              <a:rPr kumimoji="0" sz="1600" b="1" i="0" u="none" strike="noStrike" kern="1200" cap="none" spc="45" normalizeH="0" baseline="0" noProof="0" dirty="0">
                <a:ln>
                  <a:noFill/>
                </a:ln>
                <a:solidFill>
                  <a:prstClr val="black"/>
                </a:solidFill>
                <a:effectLst/>
                <a:uLnTx/>
                <a:uFillTx/>
                <a:latin typeface="Calibri"/>
                <a:ea typeface="+mn-ea"/>
                <a:cs typeface="Calibri"/>
              </a:rPr>
              <a:t> </a:t>
            </a:r>
            <a:r>
              <a:rPr kumimoji="0" sz="1600" b="1" i="0" u="none" strike="noStrike" kern="1200" cap="none" spc="-20" normalizeH="0" baseline="0" noProof="0" dirty="0">
                <a:ln>
                  <a:noFill/>
                </a:ln>
                <a:solidFill>
                  <a:prstClr val="black"/>
                </a:solidFill>
                <a:effectLst/>
                <a:uLnTx/>
                <a:uFillTx/>
                <a:latin typeface="Calibri"/>
                <a:ea typeface="+mn-ea"/>
                <a:cs typeface="Calibri"/>
              </a:rPr>
              <a:t>C</a:t>
            </a:r>
            <a:r>
              <a:rPr kumimoji="0" sz="1600" b="1" i="0" u="none" strike="noStrike" kern="1200" cap="none" spc="-10" normalizeH="0" baseline="0" noProof="0" dirty="0">
                <a:ln>
                  <a:noFill/>
                </a:ln>
                <a:solidFill>
                  <a:prstClr val="black"/>
                </a:solidFill>
                <a:effectLst/>
                <a:uLnTx/>
                <a:uFillTx/>
                <a:latin typeface="Calibri"/>
                <a:ea typeface="+mn-ea"/>
                <a:cs typeface="Calibri"/>
              </a:rPr>
              <a:t>ou</a:t>
            </a:r>
            <a:r>
              <a:rPr kumimoji="0" sz="1600" b="1" i="0" u="none" strike="noStrike" kern="1200" cap="none" spc="-20" normalizeH="0" baseline="0" noProof="0" dirty="0">
                <a:ln>
                  <a:noFill/>
                </a:ln>
                <a:solidFill>
                  <a:prstClr val="black"/>
                </a:solidFill>
                <a:effectLst/>
                <a:uLnTx/>
                <a:uFillTx/>
                <a:latin typeface="Calibri"/>
                <a:ea typeface="+mn-ea"/>
                <a:cs typeface="Calibri"/>
              </a:rPr>
              <a:t>n</a:t>
            </a:r>
            <a:r>
              <a:rPr kumimoji="0" sz="1600" b="1" i="0" u="none" strike="noStrike" kern="1200" cap="none" spc="-10" normalizeH="0" baseline="0" noProof="0" dirty="0">
                <a:ln>
                  <a:noFill/>
                </a:ln>
                <a:solidFill>
                  <a:prstClr val="black"/>
                </a:solidFill>
                <a:effectLst/>
                <a:uLnTx/>
                <a:uFillTx/>
                <a:latin typeface="Calibri"/>
                <a:ea typeface="+mn-ea"/>
                <a:cs typeface="Calibri"/>
              </a:rPr>
              <a:t>seling</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and</a:t>
            </a:r>
            <a:r>
              <a:rPr kumimoji="0" sz="1600" b="1" i="0" u="none" strike="noStrike" kern="1200" cap="none" spc="10"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Advocacy</a:t>
            </a:r>
            <a:r>
              <a:rPr kumimoji="0" sz="1600" b="1"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Program</a:t>
            </a:r>
            <a:r>
              <a:rPr kumimoji="0" sz="1600" b="1" i="0" u="none" strike="noStrike" kern="1200" cap="none" spc="20"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a:t>
            </a:r>
            <a:r>
              <a:rPr kumimoji="0" sz="1600" b="1" i="0" u="none" strike="noStrike" kern="1200" cap="none" spc="-10" normalizeH="0" baseline="0" noProof="0" dirty="0">
                <a:ln>
                  <a:noFill/>
                </a:ln>
                <a:solidFill>
                  <a:prstClr val="black"/>
                </a:solidFill>
                <a:effectLst/>
                <a:uLnTx/>
                <a:uFillTx/>
                <a:latin typeface="Calibri"/>
                <a:ea typeface="+mn-ea"/>
                <a:cs typeface="Calibri"/>
              </a:rPr>
              <a:t>H</a:t>
            </a:r>
            <a:r>
              <a:rPr kumimoji="0" sz="1600" b="1" i="0" u="none" strike="noStrike" kern="1200" cap="none" spc="-20" normalizeH="0" baseline="0" noProof="0" dirty="0">
                <a:ln>
                  <a:noFill/>
                </a:ln>
                <a:solidFill>
                  <a:prstClr val="black"/>
                </a:solidFill>
                <a:effectLst/>
                <a:uLnTx/>
                <a:uFillTx/>
                <a:latin typeface="Calibri"/>
                <a:ea typeface="+mn-ea"/>
                <a:cs typeface="Calibri"/>
              </a:rPr>
              <a:t>IC</a:t>
            </a:r>
            <a:r>
              <a:rPr kumimoji="0" sz="1600" b="1" i="0" u="none" strike="noStrike" kern="1200" cap="none" spc="-10" normalizeH="0" baseline="0" noProof="0" dirty="0">
                <a:ln>
                  <a:noFill/>
                </a:ln>
                <a:solidFill>
                  <a:prstClr val="black"/>
                </a:solidFill>
                <a:effectLst/>
                <a:uLnTx/>
                <a:uFillTx/>
                <a:latin typeface="Calibri"/>
                <a:ea typeface="+mn-ea"/>
                <a:cs typeface="Calibri"/>
              </a:rPr>
              <a:t>AP</a:t>
            </a:r>
            <a:r>
              <a:rPr kumimoji="0" sz="1600" b="1" i="0" u="none" strike="noStrike" kern="1200" cap="none" spc="-15" normalizeH="0" baseline="0" noProof="0" dirty="0">
                <a:ln>
                  <a:noFill/>
                </a:ln>
                <a:solidFill>
                  <a:prstClr val="black"/>
                </a:solidFill>
                <a:effectLst/>
                <a:uLnTx/>
                <a:uFillTx/>
                <a:latin typeface="Calibri"/>
                <a:ea typeface="+mn-ea"/>
                <a:cs typeface="Calibri"/>
              </a:rPr>
              <a:t>)</a:t>
            </a:r>
            <a:r>
              <a:rPr kumimoji="0" sz="1600" b="1" i="0" u="none" strike="noStrike" kern="1200" cap="none" spc="-5" normalizeH="0" baseline="0" noProof="0" dirty="0">
                <a:ln>
                  <a:noFill/>
                </a:ln>
                <a:solidFill>
                  <a:prstClr val="black"/>
                </a:solidFill>
                <a:effectLst/>
                <a:uLnTx/>
                <a:uFillTx/>
                <a:latin typeface="Calibri"/>
                <a:ea typeface="+mn-ea"/>
                <a:cs typeface="Calibri"/>
              </a:rPr>
              <a:t>:</a:t>
            </a:r>
            <a:endParaRPr kumimoji="0" sz="1600" b="0" i="0" u="none" strike="noStrike" kern="1200" cap="none" spc="0" normalizeH="0" baseline="0" noProof="0">
              <a:ln>
                <a:noFill/>
              </a:ln>
              <a:solidFill>
                <a:prstClr val="black"/>
              </a:solidFill>
              <a:effectLst/>
              <a:uLnTx/>
              <a:uFillTx/>
              <a:latin typeface="Calibri"/>
              <a:ea typeface="+mn-ea"/>
              <a:cs typeface="Calibri"/>
            </a:endParaRPr>
          </a:p>
          <a:p>
            <a:pPr marL="0" marR="0" lvl="0" indent="0" algn="l" defTabSz="914400" rtl="0" eaLnBrk="1" fontAlgn="auto" latinLnBrk="0" hangingPunct="1">
              <a:lnSpc>
                <a:spcPct val="100000"/>
              </a:lnSpc>
              <a:spcBef>
                <a:spcPts val="33"/>
              </a:spcBef>
              <a:spcAft>
                <a:spcPts val="0"/>
              </a:spcAft>
              <a:buClrTx/>
              <a:buSzTx/>
              <a:buFontTx/>
              <a:buNone/>
              <a:tabLst/>
              <a:defRPr/>
            </a:pPr>
            <a:endParaRPr kumimoji="0" sz="1350" b="0" i="0" u="none" strike="noStrike" kern="1200" cap="none" spc="0" normalizeH="0" baseline="0" noProof="0">
              <a:ln>
                <a:noFill/>
              </a:ln>
              <a:solidFill>
                <a:prstClr val="black"/>
              </a:solidFill>
              <a:effectLst/>
              <a:uLnTx/>
              <a:uFillTx/>
              <a:latin typeface="Times New Roman"/>
              <a:ea typeface="+mn-ea"/>
              <a:cs typeface="Times New Roman"/>
            </a:endParaRPr>
          </a:p>
          <a:p>
            <a:pPr marL="190500" marR="0" lvl="0" indent="-177800" algn="l" defTabSz="914400" rtl="0" eaLnBrk="1" fontAlgn="auto" latinLnBrk="0" hangingPunct="1">
              <a:lnSpc>
                <a:spcPct val="100000"/>
              </a:lnSpc>
              <a:spcBef>
                <a:spcPts val="0"/>
              </a:spcBef>
              <a:spcAft>
                <a:spcPts val="0"/>
              </a:spcAft>
              <a:buClr>
                <a:srgbClr val="A4A4A4"/>
              </a:buClr>
              <a:buSzTx/>
              <a:buFont typeface="Arial"/>
              <a:buChar char="•"/>
              <a:tabLst>
                <a:tab pos="191135" algn="l"/>
              </a:tabLst>
              <a:defRPr/>
            </a:pPr>
            <a:r>
              <a:rPr kumimoji="0" sz="1600" b="0" i="0" u="none" strike="noStrike" kern="1200" cap="none" spc="-15" normalizeH="0" baseline="0" noProof="0" dirty="0">
                <a:ln>
                  <a:noFill/>
                </a:ln>
                <a:solidFill>
                  <a:prstClr val="black"/>
                </a:solidFill>
                <a:effectLst/>
                <a:uLnTx/>
                <a:uFillTx/>
                <a:latin typeface="Calibri"/>
                <a:ea typeface="+mn-ea"/>
                <a:cs typeface="Calibri"/>
              </a:rPr>
              <a:t>C</a:t>
            </a:r>
            <a:r>
              <a:rPr kumimoji="0" sz="1600" b="0" i="0" u="none" strike="noStrike" kern="1200" cap="none" spc="-5" normalizeH="0" baseline="0" noProof="0" dirty="0">
                <a:ln>
                  <a:noFill/>
                </a:ln>
                <a:solidFill>
                  <a:prstClr val="black"/>
                </a:solidFill>
                <a:effectLst/>
                <a:uLnTx/>
                <a:uFillTx/>
                <a:latin typeface="Calibri"/>
                <a:ea typeface="+mn-ea"/>
                <a:cs typeface="Calibri"/>
              </a:rPr>
              <a:t>all</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1" i="0" u="none" strike="noStrike" kern="1200" cap="none" spc="-15" normalizeH="0" baseline="0" noProof="0" dirty="0">
                <a:ln>
                  <a:noFill/>
                </a:ln>
                <a:solidFill>
                  <a:prstClr val="black"/>
                </a:solidFill>
                <a:effectLst/>
                <a:uLnTx/>
                <a:uFillTx/>
                <a:latin typeface="Calibri"/>
                <a:ea typeface="+mn-ea"/>
                <a:cs typeface="Calibri"/>
              </a:rPr>
              <a:t>1</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800</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434</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0</a:t>
            </a:r>
            <a:r>
              <a:rPr kumimoji="0" sz="1600" b="1" i="0" u="none" strike="noStrike" kern="1200" cap="none" spc="-5" normalizeH="0" baseline="0" noProof="0" dirty="0">
                <a:ln>
                  <a:noFill/>
                </a:ln>
                <a:solidFill>
                  <a:prstClr val="black"/>
                </a:solidFill>
                <a:effectLst/>
                <a:uLnTx/>
                <a:uFillTx/>
                <a:latin typeface="Calibri"/>
                <a:ea typeface="+mn-ea"/>
                <a:cs typeface="Calibri"/>
              </a:rPr>
              <a:t>22</a:t>
            </a:r>
            <a:r>
              <a:rPr kumimoji="0" sz="1600" b="1" i="0" u="none" strike="noStrike" kern="1200" cap="none" spc="-10" normalizeH="0" baseline="0" noProof="0" dirty="0">
                <a:ln>
                  <a:noFill/>
                </a:ln>
                <a:solidFill>
                  <a:prstClr val="black"/>
                </a:solidFill>
                <a:effectLst/>
                <a:uLnTx/>
                <a:uFillTx/>
                <a:latin typeface="Calibri"/>
                <a:ea typeface="+mn-ea"/>
                <a:cs typeface="Calibri"/>
              </a:rPr>
              <a:t>2</a:t>
            </a:r>
            <a:r>
              <a:rPr kumimoji="0" sz="1600" b="1" i="0" u="none" strike="noStrike" kern="1200" cap="none" spc="55" normalizeH="0" baseline="0" noProof="0" dirty="0">
                <a:ln>
                  <a:noFill/>
                </a:ln>
                <a:solidFill>
                  <a:prstClr val="black"/>
                </a:solidFill>
                <a:effectLst/>
                <a:uLnTx/>
                <a:uFillTx/>
                <a:latin typeface="Calibri"/>
                <a:ea typeface="+mn-ea"/>
                <a:cs typeface="Calibri"/>
              </a:rPr>
              <a:t> </a:t>
            </a:r>
            <a:r>
              <a:rPr kumimoji="0" sz="1600" b="0" i="0" u="none" strike="noStrike" kern="1200" cap="none" spc="-15" normalizeH="0" baseline="0" noProof="0" dirty="0">
                <a:ln>
                  <a:noFill/>
                </a:ln>
                <a:solidFill>
                  <a:prstClr val="black"/>
                </a:solidFill>
                <a:effectLst/>
                <a:uLnTx/>
                <a:uFillTx/>
                <a:latin typeface="Calibri"/>
                <a:ea typeface="+mn-ea"/>
                <a:cs typeface="Calibri"/>
              </a:rPr>
              <a:t>o</a:t>
            </a:r>
            <a:r>
              <a:rPr kumimoji="0" sz="1600" b="0" i="0" u="none" strike="noStrike" kern="1200" cap="none" spc="-10" normalizeH="0" baseline="0" noProof="0" dirty="0">
                <a:ln>
                  <a:noFill/>
                </a:ln>
                <a:solidFill>
                  <a:prstClr val="black"/>
                </a:solidFill>
                <a:effectLst/>
                <a:uLnTx/>
                <a:uFillTx/>
                <a:latin typeface="Calibri"/>
                <a:ea typeface="+mn-ea"/>
                <a:cs typeface="Calibri"/>
              </a:rPr>
              <a:t>r</a:t>
            </a:r>
            <a:r>
              <a:rPr kumimoji="0" sz="1600" b="0" i="0" u="none" strike="noStrike" kern="1200" cap="none" spc="15" normalizeH="0" baseline="0" noProof="0" dirty="0">
                <a:ln>
                  <a:noFill/>
                </a:ln>
                <a:solidFill>
                  <a:prstClr val="black"/>
                </a:solidFill>
                <a:effectLst/>
                <a:uLnTx/>
                <a:uFillTx/>
                <a:latin typeface="Calibri"/>
                <a:ea typeface="+mn-ea"/>
                <a:cs typeface="Calibri"/>
              </a:rPr>
              <a:t> </a:t>
            </a:r>
            <a:r>
              <a:rPr kumimoji="0" sz="1600" b="0" i="0" u="none" strike="noStrike" kern="1200" cap="none" spc="-10" normalizeH="0" baseline="0" noProof="0" dirty="0">
                <a:ln>
                  <a:noFill/>
                </a:ln>
                <a:solidFill>
                  <a:prstClr val="black"/>
                </a:solidFill>
                <a:effectLst/>
                <a:uLnTx/>
                <a:uFillTx/>
                <a:latin typeface="Calibri"/>
                <a:ea typeface="+mn-ea"/>
                <a:cs typeface="Calibri"/>
              </a:rPr>
              <a:t>vis</a:t>
            </a:r>
            <a:r>
              <a:rPr kumimoji="0" sz="1600" b="0" i="0" u="none" strike="noStrike" kern="1200" cap="none" spc="0" normalizeH="0" baseline="0" noProof="0" dirty="0">
                <a:ln>
                  <a:noFill/>
                </a:ln>
                <a:solidFill>
                  <a:prstClr val="black"/>
                </a:solidFill>
                <a:effectLst/>
                <a:uLnTx/>
                <a:uFillTx/>
                <a:latin typeface="Calibri"/>
                <a:ea typeface="+mn-ea"/>
                <a:cs typeface="Calibri"/>
              </a:rPr>
              <a:t>i</a:t>
            </a:r>
            <a:r>
              <a:rPr kumimoji="0" sz="1600" b="0" i="0" u="none" strike="noStrike" kern="1200" cap="none" spc="-10" normalizeH="0" baseline="0" noProof="0" dirty="0">
                <a:ln>
                  <a:noFill/>
                </a:ln>
                <a:solidFill>
                  <a:prstClr val="black"/>
                </a:solidFill>
                <a:effectLst/>
                <a:uLnTx/>
                <a:uFillTx/>
                <a:latin typeface="Calibri"/>
                <a:ea typeface="+mn-ea"/>
                <a:cs typeface="Calibri"/>
              </a:rPr>
              <a:t>t</a:t>
            </a:r>
            <a:r>
              <a:rPr kumimoji="0" sz="1600" b="0" i="0" u="none" strike="noStrike" kern="1200" cap="none" spc="-5" normalizeH="0" baseline="0" noProof="0" dirty="0">
                <a:ln>
                  <a:noFill/>
                </a:ln>
                <a:solidFill>
                  <a:prstClr val="black"/>
                </a:solidFill>
                <a:effectLst/>
                <a:uLnTx/>
                <a:uFillTx/>
                <a:latin typeface="Calibri"/>
                <a:ea typeface="+mn-ea"/>
                <a:cs typeface="Calibri"/>
              </a:rPr>
              <a:t> </a:t>
            </a:r>
            <a:r>
              <a:rPr kumimoji="0" sz="1600" b="1" i="0" u="none" strike="noStrike" kern="1200" cap="none" spc="-10" normalizeH="0" baseline="0" noProof="0" dirty="0">
                <a:ln>
                  <a:noFill/>
                </a:ln>
                <a:solidFill>
                  <a:prstClr val="black"/>
                </a:solidFill>
                <a:effectLst/>
                <a:uLnTx/>
                <a:uFillTx/>
                <a:latin typeface="Calibri"/>
                <a:ea typeface="+mn-ea"/>
                <a:cs typeface="Calibri"/>
              </a:rPr>
              <a:t>cahealt</a:t>
            </a:r>
            <a:r>
              <a:rPr kumimoji="0" sz="1600" b="1" i="0" u="none" strike="noStrike" kern="1200" cap="none" spc="-20" normalizeH="0" baseline="0" noProof="0" dirty="0">
                <a:ln>
                  <a:noFill/>
                </a:ln>
                <a:solidFill>
                  <a:prstClr val="black"/>
                </a:solidFill>
                <a:effectLst/>
                <a:uLnTx/>
                <a:uFillTx/>
                <a:latin typeface="Calibri"/>
                <a:ea typeface="+mn-ea"/>
                <a:cs typeface="Calibri"/>
              </a:rPr>
              <a:t>h</a:t>
            </a:r>
            <a:r>
              <a:rPr kumimoji="0" sz="1600" b="1" i="0" u="none" strike="noStrike" kern="1200" cap="none" spc="-10" normalizeH="0" baseline="0" noProof="0" dirty="0">
                <a:ln>
                  <a:noFill/>
                </a:ln>
                <a:solidFill>
                  <a:prstClr val="black"/>
                </a:solidFill>
                <a:effectLst/>
                <a:uLnTx/>
                <a:uFillTx/>
                <a:latin typeface="Calibri"/>
                <a:ea typeface="+mn-ea"/>
                <a:cs typeface="Calibri"/>
              </a:rPr>
              <a:t>advocates.o</a:t>
            </a:r>
            <a:r>
              <a:rPr kumimoji="0" sz="1600" b="1" i="0" u="none" strike="noStrike" kern="1200" cap="none" spc="-15" normalizeH="0" baseline="0" noProof="0" dirty="0">
                <a:ln>
                  <a:noFill/>
                </a:ln>
                <a:solidFill>
                  <a:prstClr val="black"/>
                </a:solidFill>
                <a:effectLst/>
                <a:uLnTx/>
                <a:uFillTx/>
                <a:latin typeface="Calibri"/>
                <a:ea typeface="+mn-ea"/>
                <a:cs typeface="Calibri"/>
              </a:rPr>
              <a:t>rg</a:t>
            </a:r>
            <a:r>
              <a:rPr kumimoji="0" sz="1600" b="1" i="0" u="none" strike="noStrike" kern="1200" cap="none" spc="-5" normalizeH="0" baseline="0" noProof="0" dirty="0">
                <a:ln>
                  <a:noFill/>
                </a:ln>
                <a:solidFill>
                  <a:prstClr val="black"/>
                </a:solidFill>
                <a:effectLst/>
                <a:uLnTx/>
                <a:uFillTx/>
                <a:latin typeface="Calibri"/>
                <a:ea typeface="+mn-ea"/>
                <a:cs typeface="Calibri"/>
              </a:rPr>
              <a:t>/</a:t>
            </a:r>
            <a:r>
              <a:rPr kumimoji="0" sz="1600" b="1" i="0" u="none" strike="noStrike" kern="1200" cap="none" spc="-15" normalizeH="0" baseline="0" noProof="0" dirty="0">
                <a:ln>
                  <a:noFill/>
                </a:ln>
                <a:solidFill>
                  <a:prstClr val="black"/>
                </a:solidFill>
                <a:effectLst/>
                <a:uLnTx/>
                <a:uFillTx/>
                <a:latin typeface="Calibri"/>
                <a:ea typeface="+mn-ea"/>
                <a:cs typeface="Calibri"/>
              </a:rPr>
              <a:t>h</a:t>
            </a:r>
            <a:r>
              <a:rPr kumimoji="0" sz="1600" b="1" i="0" u="none" strike="noStrike" kern="1200" cap="none" spc="-5" normalizeH="0" baseline="0" noProof="0" dirty="0">
                <a:ln>
                  <a:noFill/>
                </a:ln>
                <a:solidFill>
                  <a:prstClr val="black"/>
                </a:solidFill>
                <a:effectLst/>
                <a:uLnTx/>
                <a:uFillTx/>
                <a:latin typeface="Calibri"/>
                <a:ea typeface="+mn-ea"/>
                <a:cs typeface="Calibri"/>
              </a:rPr>
              <a:t>ic</a:t>
            </a:r>
            <a:r>
              <a:rPr kumimoji="0" sz="1600" b="1" i="0" u="none" strike="noStrike" kern="1200" cap="none" spc="-10" normalizeH="0" baseline="0" noProof="0" dirty="0">
                <a:ln>
                  <a:noFill/>
                </a:ln>
                <a:solidFill>
                  <a:prstClr val="black"/>
                </a:solidFill>
                <a:effectLst/>
                <a:uLnTx/>
                <a:uFillTx/>
                <a:latin typeface="Calibri"/>
                <a:ea typeface="+mn-ea"/>
                <a:cs typeface="Calibri"/>
              </a:rPr>
              <a:t>ap</a:t>
            </a:r>
            <a:endParaRPr kumimoji="0" sz="1600" b="0" i="0" u="none" strike="noStrike" kern="1200" cap="none" spc="0" normalizeH="0" baseline="0" noProof="0">
              <a:ln>
                <a:noFill/>
              </a:ln>
              <a:solidFill>
                <a:prstClr val="black"/>
              </a:solidFill>
              <a:effectLst/>
              <a:uLnTx/>
              <a:uFillTx/>
              <a:latin typeface="Calibri"/>
              <a:ea typeface="+mn-ea"/>
              <a:cs typeface="Calibri"/>
            </a:endParaRPr>
          </a:p>
        </p:txBody>
      </p:sp>
      <p:sp>
        <p:nvSpPr>
          <p:cNvPr id="4" name="object 4">
            <a:extLst>
              <a:ext uri="{C183D7F6-B498-43B3-948B-1728B52AA6E4}">
                <adec:decorative xmlns:adec="http://schemas.microsoft.com/office/drawing/2017/decorative" val="1"/>
              </a:ext>
            </a:extLst>
          </p:cNvPr>
          <p:cNvSpPr/>
          <p:nvPr/>
        </p:nvSpPr>
        <p:spPr>
          <a:xfrm>
            <a:off x="9238488" y="3576828"/>
            <a:ext cx="2848355" cy="990600"/>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a:extLst>
              <a:ext uri="{C183D7F6-B498-43B3-948B-1728B52AA6E4}">
                <adec:decorative xmlns:adec="http://schemas.microsoft.com/office/drawing/2017/decorative" val="1"/>
              </a:ext>
            </a:extLst>
          </p:cNvPr>
          <p:cNvSpPr/>
          <p:nvPr/>
        </p:nvSpPr>
        <p:spPr>
          <a:xfrm>
            <a:off x="9238488" y="1810511"/>
            <a:ext cx="1487424" cy="1495044"/>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a:extLst>
              <a:ext uri="{C183D7F6-B498-43B3-948B-1728B52AA6E4}">
                <adec:decorative xmlns:adec="http://schemas.microsoft.com/office/drawing/2017/decorative" val="1"/>
              </a:ext>
            </a:extLst>
          </p:cNvPr>
          <p:cNvSpPr/>
          <p:nvPr/>
        </p:nvSpPr>
        <p:spPr>
          <a:xfrm>
            <a:off x="9238488" y="4882896"/>
            <a:ext cx="2621279" cy="1517903"/>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object 7">
            <a:extLst>
              <a:ext uri="{C183D7F6-B498-43B3-948B-1728B52AA6E4}">
                <adec:decorative xmlns:adec="http://schemas.microsoft.com/office/drawing/2017/decorative" val="1"/>
              </a:ext>
            </a:extLst>
          </p:cNvPr>
          <p:cNvSpPr/>
          <p:nvPr/>
        </p:nvSpPr>
        <p:spPr>
          <a:xfrm>
            <a:off x="9031223" y="224027"/>
            <a:ext cx="3069335" cy="925068"/>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a:extLst>
              <a:ext uri="{C183D7F6-B498-43B3-948B-1728B52AA6E4}">
                <adec:decorative xmlns:adec="http://schemas.microsoft.com/office/drawing/2017/decorative" val="1"/>
              </a:ext>
            </a:extLst>
          </p:cNvPr>
          <p:cNvSpPr txBox="1">
            <a:spLocks noGrp="1"/>
          </p:cNvSpPr>
          <p:nvPr>
            <p:ph type="sldNum" sz="quarter" idx="7"/>
          </p:nvPr>
        </p:nvSpPr>
        <p:spPr>
          <a:prstGeom prst="rect">
            <a:avLst/>
          </a:prstGeom>
        </p:spPr>
        <p:txBody>
          <a:bodyPr vert="horz" wrap="square" lIns="0" tIns="0" rIns="0" bIns="0" rtlCol="0">
            <a:spAutoFit/>
          </a:bodyPr>
          <a:lstStyle/>
          <a:p>
            <a:pPr marL="25400" marR="0" lvl="0" indent="0" algn="l" defTabSz="914400" rtl="0" eaLnBrk="1" fontAlgn="auto" latinLnBrk="0" hangingPunct="1">
              <a:lnSpc>
                <a:spcPct val="100000"/>
              </a:lnSpc>
              <a:spcBef>
                <a:spcPts val="0"/>
              </a:spcBef>
              <a:spcAft>
                <a:spcPts val="0"/>
              </a:spcAft>
              <a:buClrTx/>
              <a:buSzTx/>
              <a:buFontTx/>
              <a:buNone/>
              <a:tabLst/>
              <a:defRPr/>
            </a:pPr>
            <a:r>
              <a:rPr kumimoji="0" sz="1200" b="0" i="0" u="none" strike="noStrike" kern="1200" cap="none" spc="0" normalizeH="0" baseline="0" noProof="0" dirty="0">
                <a:ln>
                  <a:noFill/>
                </a:ln>
                <a:solidFill>
                  <a:srgbClr val="888888"/>
                </a:solidFill>
                <a:effectLst/>
                <a:uLnTx/>
                <a:uFillTx/>
                <a:latin typeface="Calibri"/>
                <a:ea typeface="+mn-ea"/>
                <a:cs typeface="Calibri"/>
              </a:rPr>
              <a:t>38</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54D33E6-9559-5398-288D-57C9B8500135}"/>
              </a:ext>
            </a:extLst>
          </p:cNvPr>
          <p:cNvSpPr>
            <a:spLocks noGrp="1"/>
          </p:cNvSpPr>
          <p:nvPr>
            <p:ph type="sldNum" sz="quarter" idx="12"/>
          </p:nvPr>
        </p:nvSpPr>
        <p:spPr/>
        <p:txBody>
          <a:bodyPr/>
          <a:lstStyle/>
          <a:p>
            <a:fld id="{1B559DBB-C45F-461D-8AEE-61FFC6EFADA2}" type="slidenum">
              <a:rPr lang="en-US" smtClean="0"/>
              <a:t>37</a:t>
            </a:fld>
            <a:endParaRPr lang="en-US"/>
          </a:p>
        </p:txBody>
      </p:sp>
      <p:sp>
        <p:nvSpPr>
          <p:cNvPr id="6" name="object 6"/>
          <p:cNvSpPr txBox="1">
            <a:spLocks noGrp="1"/>
          </p:cNvSpPr>
          <p:nvPr>
            <p:ph type="title" idx="4294967295"/>
          </p:nvPr>
        </p:nvSpPr>
        <p:spPr>
          <a:xfrm>
            <a:off x="0" y="493776"/>
            <a:ext cx="12191999"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25" normalizeH="0" baseline="0" noProof="0" dirty="0">
                <a:ln>
                  <a:noFill/>
                </a:ln>
                <a:solidFill>
                  <a:srgbClr val="0078B3"/>
                </a:solidFill>
                <a:effectLst/>
                <a:uLnTx/>
                <a:uFillTx/>
                <a:latin typeface="Arial"/>
                <a:ea typeface="+mn-ea"/>
                <a:cs typeface="Arial"/>
              </a:rPr>
              <a:t>THANK YOU FOR ATTENDING!</a:t>
            </a:r>
          </a:p>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25" normalizeH="0" baseline="0" noProof="0" dirty="0">
                <a:ln>
                  <a:noFill/>
                </a:ln>
                <a:solidFill>
                  <a:srgbClr val="0078B3"/>
                </a:solidFill>
                <a:effectLst/>
                <a:uLnTx/>
                <a:uFillTx/>
                <a:latin typeface="Arial"/>
                <a:ea typeface="+mn-ea"/>
                <a:cs typeface="Arial"/>
              </a:rPr>
              <a:t>Questions? </a:t>
            </a:r>
            <a:endParaRPr kumimoji="0" lang="en-US" sz="4400" b="0" i="0" u="none" strike="noStrike" kern="1200" cap="none" spc="0" normalizeH="0" baseline="0" noProof="0" dirty="0">
              <a:ln>
                <a:noFill/>
              </a:ln>
              <a:solidFill>
                <a:schemeClr val="tx1"/>
              </a:solidFill>
              <a:effectLst/>
              <a:uLnTx/>
              <a:uFillTx/>
              <a:latin typeface="Calibri Light"/>
              <a:ea typeface="+mn-ea"/>
              <a:cs typeface="Calibri Light"/>
            </a:endParaRPr>
          </a:p>
        </p:txBody>
      </p:sp>
      <p:sp>
        <p:nvSpPr>
          <p:cNvPr id="2" name="object 2"/>
          <p:cNvSpPr txBox="1"/>
          <p:nvPr/>
        </p:nvSpPr>
        <p:spPr>
          <a:xfrm>
            <a:off x="1" y="1587373"/>
            <a:ext cx="12191999" cy="369332"/>
          </a:xfrm>
          <a:prstGeom prst="rect">
            <a:avLst/>
          </a:prstGeom>
        </p:spPr>
        <p:txBody>
          <a:bodyPr vert="horz" wrap="square" lIns="0" tIns="0" rIns="0" bIns="0" rtlCol="0">
            <a:spAutoFit/>
          </a:bodyPr>
          <a:lstStyle/>
          <a:p>
            <a:pPr marL="12700" algn="ctr">
              <a:lnSpc>
                <a:spcPct val="100000"/>
              </a:lnSpc>
            </a:pPr>
            <a:r>
              <a:rPr sz="2400" spc="-15" dirty="0">
                <a:latin typeface="Calibri"/>
                <a:cs typeface="Calibri"/>
              </a:rPr>
              <a:t>Qu</a:t>
            </a:r>
            <a:r>
              <a:rPr sz="2400" spc="-10" dirty="0">
                <a:latin typeface="Calibri"/>
                <a:cs typeface="Calibri"/>
              </a:rPr>
              <a:t>e</a:t>
            </a:r>
            <a:r>
              <a:rPr sz="2400" spc="-30" dirty="0">
                <a:latin typeface="Calibri"/>
                <a:cs typeface="Calibri"/>
              </a:rPr>
              <a:t>s</a:t>
            </a:r>
            <a:r>
              <a:rPr sz="2400" dirty="0">
                <a:latin typeface="Calibri"/>
                <a:cs typeface="Calibri"/>
              </a:rPr>
              <a:t>tions</a:t>
            </a:r>
            <a:r>
              <a:rPr sz="2400" spc="-25" dirty="0">
                <a:latin typeface="Calibri"/>
                <a:cs typeface="Calibri"/>
              </a:rPr>
              <a:t> </a:t>
            </a:r>
            <a:r>
              <a:rPr lang="en-US" sz="2400" spc="-5" dirty="0">
                <a:latin typeface="Calibri"/>
                <a:cs typeface="Calibri"/>
              </a:rPr>
              <a:t>regarding</a:t>
            </a:r>
            <a:r>
              <a:rPr sz="2400" spc="-5" dirty="0">
                <a:latin typeface="Calibri"/>
                <a:cs typeface="Calibri"/>
              </a:rPr>
              <a:t> </a:t>
            </a:r>
            <a:r>
              <a:rPr sz="2400" spc="-10" dirty="0">
                <a:latin typeface="Calibri"/>
                <a:cs typeface="Calibri"/>
              </a:rPr>
              <a:t>R</a:t>
            </a:r>
            <a:r>
              <a:rPr sz="2400" spc="-20" dirty="0">
                <a:latin typeface="Calibri"/>
                <a:cs typeface="Calibri"/>
              </a:rPr>
              <a:t>E</a:t>
            </a:r>
            <a:r>
              <a:rPr sz="2400" spc="-5" dirty="0">
                <a:latin typeface="Calibri"/>
                <a:cs typeface="Calibri"/>
              </a:rPr>
              <a:t>SIG/SIS</a:t>
            </a:r>
            <a:r>
              <a:rPr sz="2400" dirty="0">
                <a:latin typeface="Calibri"/>
                <a:cs typeface="Calibri"/>
              </a:rPr>
              <a:t>C</a:t>
            </a:r>
            <a:r>
              <a:rPr sz="2400" spc="-30" dirty="0">
                <a:latin typeface="Calibri"/>
                <a:cs typeface="Calibri"/>
              </a:rPr>
              <a:t> </a:t>
            </a:r>
            <a:r>
              <a:rPr sz="2400" spc="-5" dirty="0">
                <a:latin typeface="Calibri"/>
                <a:cs typeface="Calibri"/>
              </a:rPr>
              <a:t>pla</a:t>
            </a:r>
            <a:r>
              <a:rPr sz="2400" dirty="0">
                <a:latin typeface="Calibri"/>
                <a:cs typeface="Calibri"/>
              </a:rPr>
              <a:t>n</a:t>
            </a:r>
            <a:r>
              <a:rPr lang="en-US" sz="2400" dirty="0">
                <a:latin typeface="Calibri"/>
                <a:cs typeface="Calibri"/>
              </a:rPr>
              <a:t>s</a:t>
            </a:r>
            <a:r>
              <a:rPr lang="en-US" sz="2400" spc="5" dirty="0">
                <a:latin typeface="Calibri"/>
                <a:cs typeface="Calibri"/>
              </a:rPr>
              <a:t>, please contact your Employee Benefits Team Member:</a:t>
            </a:r>
            <a:endParaRPr sz="2800" dirty="0">
              <a:latin typeface="Calibri"/>
              <a:cs typeface="Calibri"/>
            </a:endParaRPr>
          </a:p>
        </p:txBody>
      </p:sp>
      <p:graphicFrame>
        <p:nvGraphicFramePr>
          <p:cNvPr id="13" name="Table 12">
            <a:extLst>
              <a:ext uri="{FF2B5EF4-FFF2-40B4-BE49-F238E27FC236}">
                <a16:creationId xmlns:a16="http://schemas.microsoft.com/office/drawing/2014/main" id="{1FABA28B-898E-A8B4-D7EF-613432146FFB}"/>
              </a:ext>
            </a:extLst>
          </p:cNvPr>
          <p:cNvGraphicFramePr>
            <a:graphicFrameLocks noGrp="1"/>
          </p:cNvGraphicFramePr>
          <p:nvPr>
            <p:extLst>
              <p:ext uri="{D42A27DB-BD31-4B8C-83A1-F6EECF244321}">
                <p14:modId xmlns:p14="http://schemas.microsoft.com/office/powerpoint/2010/main" val="2623104610"/>
              </p:ext>
            </p:extLst>
          </p:nvPr>
        </p:nvGraphicFramePr>
        <p:xfrm>
          <a:off x="838199" y="2002542"/>
          <a:ext cx="10515600" cy="1302050"/>
        </p:xfrm>
        <a:graphic>
          <a:graphicData uri="http://schemas.openxmlformats.org/drawingml/2006/table">
            <a:tbl>
              <a:tblPr firstRow="1"/>
              <a:tblGrid>
                <a:gridCol w="2628900">
                  <a:extLst>
                    <a:ext uri="{9D8B030D-6E8A-4147-A177-3AD203B41FA5}">
                      <a16:colId xmlns:a16="http://schemas.microsoft.com/office/drawing/2014/main" val="4114380977"/>
                    </a:ext>
                  </a:extLst>
                </a:gridCol>
                <a:gridCol w="2628900">
                  <a:extLst>
                    <a:ext uri="{9D8B030D-6E8A-4147-A177-3AD203B41FA5}">
                      <a16:colId xmlns:a16="http://schemas.microsoft.com/office/drawing/2014/main" val="2138287819"/>
                    </a:ext>
                  </a:extLst>
                </a:gridCol>
                <a:gridCol w="2628900">
                  <a:extLst>
                    <a:ext uri="{9D8B030D-6E8A-4147-A177-3AD203B41FA5}">
                      <a16:colId xmlns:a16="http://schemas.microsoft.com/office/drawing/2014/main" val="3333033429"/>
                    </a:ext>
                  </a:extLst>
                </a:gridCol>
                <a:gridCol w="2628900">
                  <a:extLst>
                    <a:ext uri="{9D8B030D-6E8A-4147-A177-3AD203B41FA5}">
                      <a16:colId xmlns:a16="http://schemas.microsoft.com/office/drawing/2014/main" val="94686541"/>
                    </a:ext>
                  </a:extLst>
                </a:gridCol>
              </a:tblGrid>
              <a:tr h="260410">
                <a:tc gridSpan="4">
                  <a:txBody>
                    <a:bodyPr/>
                    <a:lstStyle/>
                    <a:p>
                      <a:pPr algn="ctr" fontAlgn="b"/>
                      <a:r>
                        <a:rPr lang="en-US" sz="1600" b="1" i="0" u="none" strike="noStrike" dirty="0">
                          <a:solidFill>
                            <a:srgbClr val="000000"/>
                          </a:solidFill>
                          <a:effectLst/>
                          <a:latin typeface="Calibri" panose="020F0502020204030204" pitchFamily="34" charset="0"/>
                        </a:rPr>
                        <a:t>RESIG Employee Benefits Department Contact Information</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pPr algn="ctr" fontAlgn="b"/>
                      <a:endParaRPr lang="en-US" sz="1600" b="1" i="0" u="none" strike="noStrike" dirty="0">
                        <a:solidFill>
                          <a:srgbClr val="000000"/>
                        </a:solidFill>
                        <a:effectLst/>
                        <a:highlight>
                          <a:srgbClr val="FFFF00"/>
                        </a:highlight>
                        <a:latin typeface="Calibri" panose="020F0502020204030204" pitchFamily="34" charset="0"/>
                      </a:endParaRP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pPr algn="ctr" fontAlgn="b"/>
                      <a:endParaRPr lang="en-US" sz="1600" b="1" i="0" u="none" strike="noStrike" dirty="0">
                        <a:solidFill>
                          <a:srgbClr val="000000"/>
                        </a:solidFill>
                        <a:effectLst/>
                        <a:highlight>
                          <a:srgbClr val="FFFF00"/>
                        </a:highlight>
                        <a:latin typeface="Calibri" panose="020F0502020204030204" pitchFamily="34" charset="0"/>
                      </a:endParaRP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pPr algn="ctr" fontAlgn="b"/>
                      <a:endParaRPr lang="en-US" sz="1600" b="1" i="0" u="none" strike="noStrike" dirty="0">
                        <a:solidFill>
                          <a:srgbClr val="000000"/>
                        </a:solidFill>
                        <a:effectLst/>
                        <a:highlight>
                          <a:srgbClr val="FFFF00"/>
                        </a:highlight>
                        <a:latin typeface="Calibri" panose="020F0502020204030204" pitchFamily="34" charset="0"/>
                      </a:endParaRP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45419465"/>
                  </a:ext>
                </a:extLst>
              </a:tr>
              <a:tr h="260410">
                <a:tc>
                  <a:txBody>
                    <a:bodyPr/>
                    <a:lstStyle/>
                    <a:p>
                      <a:pPr algn="ctr" fontAlgn="b"/>
                      <a:r>
                        <a:rPr lang="en-US" sz="1600" b="1" i="0" u="none" strike="noStrike" dirty="0">
                          <a:solidFill>
                            <a:srgbClr val="000000"/>
                          </a:solidFill>
                          <a:effectLst/>
                          <a:highlight>
                            <a:srgbClr val="FFFF00"/>
                          </a:highlight>
                          <a:latin typeface="Calibri" panose="020F0502020204030204" pitchFamily="34" charset="0"/>
                        </a:rPr>
                        <a:t>Elizabeth Matheny</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b"/>
                      <a:r>
                        <a:rPr lang="en-US" sz="1600" b="1" i="0" u="none" strike="noStrike" dirty="0">
                          <a:solidFill>
                            <a:srgbClr val="000000"/>
                          </a:solidFill>
                          <a:effectLst/>
                          <a:highlight>
                            <a:srgbClr val="FFFF00"/>
                          </a:highlight>
                          <a:latin typeface="Calibri" panose="020F0502020204030204" pitchFamily="34" charset="0"/>
                        </a:rPr>
                        <a:t>Angela Zimmerman</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b"/>
                      <a:r>
                        <a:rPr lang="en-US" sz="1600" b="1" i="0" u="none" strike="noStrike" dirty="0">
                          <a:solidFill>
                            <a:srgbClr val="000000"/>
                          </a:solidFill>
                          <a:effectLst/>
                          <a:highlight>
                            <a:srgbClr val="FFFF00"/>
                          </a:highlight>
                          <a:latin typeface="Calibri" panose="020F0502020204030204" pitchFamily="34" charset="0"/>
                        </a:rPr>
                        <a:t>Jodi Misi</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tc>
                  <a:txBody>
                    <a:bodyPr/>
                    <a:lstStyle/>
                    <a:p>
                      <a:pPr algn="ctr" fontAlgn="b"/>
                      <a:r>
                        <a:rPr lang="en-US" sz="1600" b="1" i="0" u="none" strike="noStrike" dirty="0">
                          <a:solidFill>
                            <a:srgbClr val="000000"/>
                          </a:solidFill>
                          <a:effectLst/>
                          <a:highlight>
                            <a:srgbClr val="FFFF00"/>
                          </a:highlight>
                          <a:latin typeface="Calibri" panose="020F0502020204030204" pitchFamily="34" charset="0"/>
                        </a:rPr>
                        <a:t>Nichole Weaver </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a:noFill/>
                    </a:lnB>
                    <a:noFill/>
                  </a:tcPr>
                </a:tc>
                <a:extLst>
                  <a:ext uri="{0D108BD9-81ED-4DB2-BD59-A6C34878D82A}">
                    <a16:rowId xmlns:a16="http://schemas.microsoft.com/office/drawing/2014/main" val="2211571229"/>
                  </a:ext>
                </a:extLst>
              </a:tr>
              <a:tr h="260410">
                <a:tc>
                  <a:txBody>
                    <a:bodyPr/>
                    <a:lstStyle/>
                    <a:p>
                      <a:pPr algn="ctr" fontAlgn="b"/>
                      <a:r>
                        <a:rPr lang="en-US" sz="1600" b="0" i="0" u="none" strike="noStrike">
                          <a:solidFill>
                            <a:srgbClr val="000000"/>
                          </a:solidFill>
                          <a:effectLst/>
                          <a:latin typeface="Calibri" panose="020F0502020204030204" pitchFamily="34" charset="0"/>
                        </a:rPr>
                        <a:t>Employee Benefits Supervisor</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Benefits Specialist II</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Benefits Specialist I</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Benefits Specialist I</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56988505"/>
                  </a:ext>
                </a:extLst>
              </a:tr>
              <a:tr h="260410">
                <a:tc>
                  <a:txBody>
                    <a:bodyPr/>
                    <a:lstStyle/>
                    <a:p>
                      <a:pPr algn="ctr" fontAlgn="b"/>
                      <a:r>
                        <a:rPr lang="en-US" sz="1600" b="0" i="0" u="none" strike="noStrike">
                          <a:solidFill>
                            <a:srgbClr val="000000"/>
                          </a:solidFill>
                          <a:effectLst/>
                          <a:latin typeface="Calibri" panose="020F0502020204030204" pitchFamily="34" charset="0"/>
                        </a:rPr>
                        <a:t>(707) 836-0779 x 120</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600" b="0" i="0" u="none" strike="noStrike">
                          <a:solidFill>
                            <a:srgbClr val="000000"/>
                          </a:solidFill>
                          <a:effectLst/>
                          <a:latin typeface="Calibri" panose="020F0502020204030204" pitchFamily="34" charset="0"/>
                        </a:rPr>
                        <a:t>(707) 836-0779 x 129</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600" b="0" i="0" u="none" strike="noStrike" dirty="0">
                          <a:solidFill>
                            <a:srgbClr val="000000"/>
                          </a:solidFill>
                          <a:effectLst/>
                          <a:latin typeface="Calibri" panose="020F0502020204030204" pitchFamily="34" charset="0"/>
                        </a:rPr>
                        <a:t>(707) 836-0779 x 126</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en-US" sz="1600" b="0" i="0" u="none" strike="noStrike" dirty="0">
                          <a:solidFill>
                            <a:srgbClr val="000000"/>
                          </a:solidFill>
                          <a:effectLst/>
                          <a:latin typeface="Calibri" panose="020F0502020204030204" pitchFamily="34" charset="0"/>
                        </a:rPr>
                        <a:t>(707) 836-0779 x 124</a:t>
                      </a: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68165217"/>
                  </a:ext>
                </a:extLst>
              </a:tr>
              <a:tr h="260410">
                <a:tc>
                  <a:txBody>
                    <a:bodyPr/>
                    <a:lstStyle/>
                    <a:p>
                      <a:pPr algn="ctr" fontAlgn="b"/>
                      <a:r>
                        <a:rPr lang="en-US" sz="1600" b="0" i="0" u="sng" strike="noStrike">
                          <a:solidFill>
                            <a:srgbClr val="0563C1"/>
                          </a:solidFill>
                          <a:effectLst/>
                          <a:latin typeface="Calibri" panose="020F0502020204030204" pitchFamily="34" charset="0"/>
                          <a:hlinkClick r:id="rId3"/>
                        </a:rPr>
                        <a:t>ematheny@resig.org </a:t>
                      </a:r>
                      <a:endParaRPr lang="en-US" sz="1600" b="0" i="0" u="sng" strike="noStrike">
                        <a:solidFill>
                          <a:srgbClr val="0563C1"/>
                        </a:solidFill>
                        <a:effectLst/>
                        <a:latin typeface="Calibri" panose="020F0502020204030204" pitchFamily="34" charset="0"/>
                      </a:endParaRP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sng" strike="noStrike" dirty="0">
                          <a:solidFill>
                            <a:srgbClr val="0563C1"/>
                          </a:solidFill>
                          <a:effectLst/>
                          <a:latin typeface="Calibri" panose="020F0502020204030204" pitchFamily="34" charset="0"/>
                          <a:hlinkClick r:id="rId4"/>
                        </a:rPr>
                        <a:t>azimmerman@resig.org </a:t>
                      </a:r>
                      <a:endParaRPr lang="en-US" sz="1600" b="0" i="0" u="sng" strike="noStrike" dirty="0">
                        <a:solidFill>
                          <a:srgbClr val="0563C1"/>
                        </a:solidFill>
                        <a:effectLst/>
                        <a:latin typeface="Calibri" panose="020F0502020204030204" pitchFamily="34" charset="0"/>
                      </a:endParaRP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sng" strike="noStrike" dirty="0">
                          <a:solidFill>
                            <a:srgbClr val="0563C1"/>
                          </a:solidFill>
                          <a:effectLst/>
                          <a:latin typeface="Calibri" panose="020F0502020204030204" pitchFamily="34" charset="0"/>
                          <a:hlinkClick r:id="rId5"/>
                        </a:rPr>
                        <a:t>jmisi@resig.org </a:t>
                      </a:r>
                      <a:endParaRPr lang="en-US" sz="1600" b="0" i="0" u="sng" strike="noStrike" dirty="0">
                        <a:solidFill>
                          <a:srgbClr val="0563C1"/>
                        </a:solidFill>
                        <a:effectLst/>
                        <a:latin typeface="Calibri" panose="020F0502020204030204" pitchFamily="34" charset="0"/>
                      </a:endParaRP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n-US" sz="1600" b="0" i="0" u="sng" strike="noStrike" dirty="0">
                          <a:solidFill>
                            <a:srgbClr val="0563C1"/>
                          </a:solidFill>
                          <a:effectLst/>
                          <a:latin typeface="Calibri" panose="020F0502020204030204" pitchFamily="34" charset="0"/>
                          <a:hlinkClick r:id="rId6"/>
                        </a:rPr>
                        <a:t>nweaver@resig.org </a:t>
                      </a:r>
                      <a:endParaRPr lang="en-US" sz="1600" b="0" i="0" u="sng" strike="noStrike" dirty="0">
                        <a:solidFill>
                          <a:srgbClr val="0563C1"/>
                        </a:solidFill>
                        <a:effectLst/>
                        <a:latin typeface="Calibri" panose="020F0502020204030204" pitchFamily="34" charset="0"/>
                      </a:endParaRPr>
                    </a:p>
                  </a:txBody>
                  <a:tcPr marL="9300" marR="9300" marT="93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6158381"/>
                  </a:ext>
                </a:extLst>
              </a:tr>
            </a:tbl>
          </a:graphicData>
        </a:graphic>
      </p:graphicFrame>
      <p:sp>
        <p:nvSpPr>
          <p:cNvPr id="3" name="object 3"/>
          <p:cNvSpPr txBox="1"/>
          <p:nvPr/>
        </p:nvSpPr>
        <p:spPr>
          <a:xfrm>
            <a:off x="838199" y="3268872"/>
            <a:ext cx="6676070" cy="2857192"/>
          </a:xfrm>
          <a:prstGeom prst="rect">
            <a:avLst/>
          </a:prstGeom>
        </p:spPr>
        <p:txBody>
          <a:bodyPr vert="horz" wrap="square" lIns="0" tIns="0" rIns="0" bIns="0" rtlCol="0">
            <a:spAutoFit/>
          </a:bodyPr>
          <a:lstStyle/>
          <a:p>
            <a:pPr marL="12700" algn="ctr">
              <a:lnSpc>
                <a:spcPct val="100000"/>
              </a:lnSpc>
              <a:spcBef>
                <a:spcPts val="994"/>
              </a:spcBef>
            </a:pPr>
            <a:r>
              <a:rPr sz="2400" b="1" spc="-15" dirty="0">
                <a:solidFill>
                  <a:schemeClr val="accent1"/>
                </a:solidFill>
                <a:latin typeface="Calibri"/>
                <a:cs typeface="Calibri"/>
              </a:rPr>
              <a:t>Qu</a:t>
            </a:r>
            <a:r>
              <a:rPr sz="2400" b="1" spc="-10" dirty="0">
                <a:solidFill>
                  <a:schemeClr val="accent1"/>
                </a:solidFill>
                <a:latin typeface="Calibri"/>
                <a:cs typeface="Calibri"/>
              </a:rPr>
              <a:t>e</a:t>
            </a:r>
            <a:r>
              <a:rPr sz="2400" b="1" spc="-30" dirty="0">
                <a:solidFill>
                  <a:schemeClr val="accent1"/>
                </a:solidFill>
                <a:latin typeface="Calibri"/>
                <a:cs typeface="Calibri"/>
              </a:rPr>
              <a:t>s</a:t>
            </a:r>
            <a:r>
              <a:rPr sz="2400" b="1" dirty="0">
                <a:solidFill>
                  <a:schemeClr val="accent1"/>
                </a:solidFill>
                <a:latin typeface="Calibri"/>
                <a:cs typeface="Calibri"/>
              </a:rPr>
              <a:t>tions</a:t>
            </a:r>
            <a:r>
              <a:rPr sz="2400" b="1" spc="-25" dirty="0">
                <a:solidFill>
                  <a:schemeClr val="accent1"/>
                </a:solidFill>
                <a:latin typeface="Calibri"/>
                <a:cs typeface="Calibri"/>
              </a:rPr>
              <a:t> </a:t>
            </a:r>
            <a:r>
              <a:rPr lang="en-US" sz="2400" b="1" spc="-5" dirty="0">
                <a:solidFill>
                  <a:schemeClr val="accent1"/>
                </a:solidFill>
                <a:latin typeface="Calibri"/>
                <a:cs typeface="Calibri"/>
              </a:rPr>
              <a:t>regarding</a:t>
            </a:r>
            <a:r>
              <a:rPr sz="2400" b="1" spc="-5" dirty="0">
                <a:solidFill>
                  <a:schemeClr val="accent1"/>
                </a:solidFill>
                <a:latin typeface="Calibri"/>
                <a:cs typeface="Calibri"/>
              </a:rPr>
              <a:t> pla</a:t>
            </a:r>
            <a:r>
              <a:rPr sz="2400" b="1" dirty="0">
                <a:solidFill>
                  <a:schemeClr val="accent1"/>
                </a:solidFill>
                <a:latin typeface="Calibri"/>
                <a:cs typeface="Calibri"/>
              </a:rPr>
              <a:t>n</a:t>
            </a:r>
            <a:r>
              <a:rPr sz="2400" b="1" spc="5" dirty="0">
                <a:solidFill>
                  <a:schemeClr val="accent1"/>
                </a:solidFill>
                <a:latin typeface="Calibri"/>
                <a:cs typeface="Calibri"/>
              </a:rPr>
              <a:t> </a:t>
            </a:r>
            <a:r>
              <a:rPr sz="2400" b="1" spc="-20" dirty="0">
                <a:solidFill>
                  <a:schemeClr val="accent1"/>
                </a:solidFill>
                <a:latin typeface="Calibri"/>
                <a:cs typeface="Calibri"/>
              </a:rPr>
              <a:t>ben</a:t>
            </a:r>
            <a:r>
              <a:rPr sz="2400" b="1" spc="-30" dirty="0">
                <a:solidFill>
                  <a:schemeClr val="accent1"/>
                </a:solidFill>
                <a:latin typeface="Calibri"/>
                <a:cs typeface="Calibri"/>
              </a:rPr>
              <a:t>e</a:t>
            </a:r>
            <a:r>
              <a:rPr sz="2400" b="1" spc="-5" dirty="0">
                <a:solidFill>
                  <a:schemeClr val="accent1"/>
                </a:solidFill>
                <a:latin typeface="Calibri"/>
                <a:cs typeface="Calibri"/>
              </a:rPr>
              <a:t>fits</a:t>
            </a:r>
            <a:r>
              <a:rPr lang="en-US" sz="2400" b="1" spc="-55" dirty="0">
                <a:solidFill>
                  <a:schemeClr val="accent1"/>
                </a:solidFill>
                <a:latin typeface="Calibri"/>
                <a:cs typeface="Calibri"/>
              </a:rPr>
              <a:t> or </a:t>
            </a:r>
            <a:r>
              <a:rPr sz="2400" b="1" dirty="0">
                <a:solidFill>
                  <a:schemeClr val="accent1"/>
                </a:solidFill>
                <a:latin typeface="Calibri"/>
                <a:cs typeface="Calibri"/>
              </a:rPr>
              <a:t>cl</a:t>
            </a:r>
            <a:r>
              <a:rPr sz="2400" b="1" spc="5" dirty="0">
                <a:solidFill>
                  <a:schemeClr val="accent1"/>
                </a:solidFill>
                <a:latin typeface="Calibri"/>
                <a:cs typeface="Calibri"/>
              </a:rPr>
              <a:t>a</a:t>
            </a:r>
            <a:r>
              <a:rPr sz="2400" b="1" dirty="0">
                <a:solidFill>
                  <a:schemeClr val="accent1"/>
                </a:solidFill>
                <a:latin typeface="Calibri"/>
                <a:cs typeface="Calibri"/>
              </a:rPr>
              <a:t>im</a:t>
            </a:r>
            <a:r>
              <a:rPr sz="2400" b="1" spc="10" dirty="0">
                <a:solidFill>
                  <a:schemeClr val="accent1"/>
                </a:solidFill>
                <a:latin typeface="Calibri"/>
                <a:cs typeface="Calibri"/>
              </a:rPr>
              <a:t>s</a:t>
            </a:r>
            <a:r>
              <a:rPr lang="en-US" sz="2400" b="1" spc="10" dirty="0">
                <a:solidFill>
                  <a:schemeClr val="accent1"/>
                </a:solidFill>
                <a:latin typeface="Calibri"/>
                <a:cs typeface="Calibri"/>
              </a:rPr>
              <a:t>:</a:t>
            </a:r>
          </a:p>
          <a:p>
            <a:pPr marL="12700" algn="ctr">
              <a:lnSpc>
                <a:spcPct val="100000"/>
              </a:lnSpc>
              <a:spcBef>
                <a:spcPts val="994"/>
              </a:spcBef>
            </a:pPr>
            <a:r>
              <a:rPr lang="en-US" sz="2400" spc="10" dirty="0">
                <a:latin typeface="Calibri"/>
                <a:cs typeface="Calibri"/>
              </a:rPr>
              <a:t>Anthem </a:t>
            </a:r>
            <a:r>
              <a:rPr lang="en-US" sz="2400" spc="10" dirty="0" err="1">
                <a:latin typeface="Calibri"/>
                <a:cs typeface="Calibri"/>
              </a:rPr>
              <a:t>CompanionCare</a:t>
            </a:r>
            <a:r>
              <a:rPr lang="en-US" sz="2400" spc="10" dirty="0">
                <a:latin typeface="Calibri"/>
                <a:cs typeface="Calibri"/>
              </a:rPr>
              <a:t> </a:t>
            </a:r>
            <a:r>
              <a:rPr lang="en-US" sz="2400" b="1" spc="10" dirty="0">
                <a:latin typeface="Calibri"/>
                <a:cs typeface="Calibri"/>
              </a:rPr>
              <a:t>(800) 825-5541</a:t>
            </a:r>
          </a:p>
          <a:p>
            <a:pPr marL="12700" algn="ctr">
              <a:lnSpc>
                <a:spcPct val="100000"/>
              </a:lnSpc>
              <a:spcBef>
                <a:spcPts val="994"/>
              </a:spcBef>
            </a:pPr>
            <a:r>
              <a:rPr lang="en-US" sz="2400" spc="10" dirty="0">
                <a:latin typeface="Calibri"/>
                <a:cs typeface="Calibri"/>
              </a:rPr>
              <a:t>Blue Shield 100-A EGWP PPO</a:t>
            </a:r>
            <a:r>
              <a:rPr lang="en-US" sz="2400" b="1" spc="10" dirty="0">
                <a:latin typeface="Calibri"/>
                <a:cs typeface="Calibri"/>
              </a:rPr>
              <a:t> (855) 599-2657</a:t>
            </a:r>
          </a:p>
          <a:p>
            <a:pPr marL="12700" algn="ctr">
              <a:lnSpc>
                <a:spcPct val="100000"/>
              </a:lnSpc>
              <a:spcBef>
                <a:spcPts val="994"/>
              </a:spcBef>
            </a:pPr>
            <a:r>
              <a:rPr lang="en-US" sz="2400" spc="10" dirty="0">
                <a:latin typeface="Calibri"/>
                <a:cs typeface="Calibri"/>
              </a:rPr>
              <a:t>Kaiser Permanente Senior Advantage </a:t>
            </a:r>
            <a:r>
              <a:rPr lang="en-US" sz="2400" b="1" spc="10" dirty="0">
                <a:latin typeface="Calibri"/>
                <a:cs typeface="Calibri"/>
              </a:rPr>
              <a:t>(800) 433-0815</a:t>
            </a:r>
          </a:p>
          <a:p>
            <a:pPr marL="12700" algn="ctr">
              <a:lnSpc>
                <a:spcPct val="100000"/>
              </a:lnSpc>
              <a:spcBef>
                <a:spcPts val="994"/>
              </a:spcBef>
            </a:pPr>
            <a:endParaRPr lang="en-US" sz="2400" b="1" dirty="0">
              <a:latin typeface="Calibri"/>
              <a:cs typeface="Calibri"/>
            </a:endParaRPr>
          </a:p>
          <a:p>
            <a:pPr marL="12700">
              <a:lnSpc>
                <a:spcPct val="100000"/>
              </a:lnSpc>
              <a:spcBef>
                <a:spcPts val="994"/>
              </a:spcBef>
            </a:pPr>
            <a:endParaRPr sz="2400" dirty="0">
              <a:latin typeface="Calibri"/>
              <a:cs typeface="Calibri"/>
            </a:endParaRPr>
          </a:p>
        </p:txBody>
      </p:sp>
      <p:sp>
        <p:nvSpPr>
          <p:cNvPr id="5" name="object 5">
            <a:extLst>
              <a:ext uri="{C183D7F6-B498-43B3-948B-1728B52AA6E4}">
                <adec:decorative xmlns:adec="http://schemas.microsoft.com/office/drawing/2017/decorative" val="1"/>
              </a:ext>
            </a:extLst>
          </p:cNvPr>
          <p:cNvSpPr/>
          <p:nvPr/>
        </p:nvSpPr>
        <p:spPr>
          <a:xfrm>
            <a:off x="91716" y="47344"/>
            <a:ext cx="2513075" cy="757427"/>
          </a:xfrm>
          <a:prstGeom prst="rect">
            <a:avLst/>
          </a:prstGeom>
          <a:blipFill>
            <a:blip r:embed="rId7" cstate="print"/>
            <a:stretch>
              <a:fillRect/>
            </a:stretch>
          </a:blipFill>
        </p:spPr>
        <p:txBody>
          <a:bodyPr wrap="square" lIns="0" tIns="0" rIns="0" bIns="0" rtlCol="0"/>
          <a:lstStyle/>
          <a:p>
            <a:endParaRPr/>
          </a:p>
        </p:txBody>
      </p:sp>
      <p:sp>
        <p:nvSpPr>
          <p:cNvPr id="7" name="object 7">
            <a:extLst>
              <a:ext uri="{C183D7F6-B498-43B3-948B-1728B52AA6E4}">
                <adec:decorative xmlns:adec="http://schemas.microsoft.com/office/drawing/2017/decorative" val="1"/>
              </a:ext>
            </a:extLst>
          </p:cNvPr>
          <p:cNvSpPr/>
          <p:nvPr/>
        </p:nvSpPr>
        <p:spPr>
          <a:xfrm>
            <a:off x="9809997" y="50360"/>
            <a:ext cx="2382002" cy="751395"/>
          </a:xfrm>
          <a:prstGeom prst="rect">
            <a:avLst/>
          </a:prstGeom>
          <a:blipFill>
            <a:blip r:embed="rId8" cstate="print"/>
            <a:stretch>
              <a:fillRect/>
            </a:stretch>
          </a:blipFill>
        </p:spPr>
        <p:txBody>
          <a:bodyPr wrap="square" lIns="0" tIns="0" rIns="0" bIns="0" rtlCol="0"/>
          <a:lstStyle/>
          <a:p>
            <a:endParaRPr/>
          </a:p>
        </p:txBody>
      </p:sp>
      <p:sp>
        <p:nvSpPr>
          <p:cNvPr id="14" name="TextBox 13">
            <a:extLst>
              <a:ext uri="{FF2B5EF4-FFF2-40B4-BE49-F238E27FC236}">
                <a16:creationId xmlns:a16="http://schemas.microsoft.com/office/drawing/2014/main" id="{5E06DA4D-F714-88E2-F2A8-7C5A68674FBB}"/>
              </a:ext>
            </a:extLst>
          </p:cNvPr>
          <p:cNvSpPr txBox="1"/>
          <p:nvPr/>
        </p:nvSpPr>
        <p:spPr>
          <a:xfrm>
            <a:off x="2469815" y="5125381"/>
            <a:ext cx="3412838" cy="1456809"/>
          </a:xfrm>
          <a:prstGeom prst="rect">
            <a:avLst/>
          </a:prstGeom>
          <a:noFill/>
        </p:spPr>
        <p:txBody>
          <a:bodyPr wrap="square" rtlCol="0">
            <a:spAutoFit/>
          </a:bodyPr>
          <a:lstStyle/>
          <a:p>
            <a:pPr marL="12700" algn="ctr">
              <a:lnSpc>
                <a:spcPct val="100000"/>
              </a:lnSpc>
              <a:spcBef>
                <a:spcPts val="994"/>
              </a:spcBef>
            </a:pPr>
            <a:r>
              <a:rPr lang="en-US" sz="2400" b="1" spc="-15" dirty="0">
                <a:solidFill>
                  <a:schemeClr val="accent1"/>
                </a:solidFill>
                <a:latin typeface="Calibri"/>
                <a:cs typeface="Calibri"/>
              </a:rPr>
              <a:t>Medicare questions:</a:t>
            </a:r>
          </a:p>
          <a:p>
            <a:pPr marL="12700" algn="ctr">
              <a:lnSpc>
                <a:spcPct val="100000"/>
              </a:lnSpc>
              <a:spcBef>
                <a:spcPts val="994"/>
              </a:spcBef>
            </a:pPr>
            <a:r>
              <a:rPr lang="en-US" sz="2400" spc="-15" dirty="0">
                <a:latin typeface="Calibri"/>
                <a:cs typeface="Calibri"/>
              </a:rPr>
              <a:t>Medicare </a:t>
            </a:r>
            <a:r>
              <a:rPr lang="en-US" sz="2400" b="1" spc="-15" dirty="0">
                <a:latin typeface="Calibri"/>
                <a:cs typeface="Calibri"/>
              </a:rPr>
              <a:t>(800) 633-4227</a:t>
            </a:r>
          </a:p>
          <a:p>
            <a:pPr marL="12700" algn="ctr">
              <a:lnSpc>
                <a:spcPct val="100000"/>
              </a:lnSpc>
              <a:spcBef>
                <a:spcPts val="994"/>
              </a:spcBef>
            </a:pPr>
            <a:r>
              <a:rPr lang="en-US" sz="2400" spc="-15" dirty="0">
                <a:latin typeface="Calibri"/>
                <a:cs typeface="Calibri"/>
              </a:rPr>
              <a:t>HICAP </a:t>
            </a:r>
            <a:r>
              <a:rPr lang="en-US" sz="2400" b="1" spc="-15" dirty="0">
                <a:latin typeface="Calibri"/>
                <a:cs typeface="Calibri"/>
              </a:rPr>
              <a:t>(800) 434-0222</a:t>
            </a:r>
            <a:endParaRPr lang="en-US" sz="2400" spc="10" dirty="0">
              <a:latin typeface="Calibri"/>
              <a:cs typeface="Calibri"/>
            </a:endParaRPr>
          </a:p>
        </p:txBody>
      </p:sp>
      <p:pic>
        <p:nvPicPr>
          <p:cNvPr id="16" name="Picture 15">
            <a:extLst>
              <a:ext uri="{FF2B5EF4-FFF2-40B4-BE49-F238E27FC236}">
                <a16:creationId xmlns:a16="http://schemas.microsoft.com/office/drawing/2014/main" id="{4FD84F68-F043-0135-7B56-847E555F536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rot="21155596">
            <a:off x="7602592" y="3530970"/>
            <a:ext cx="4239186" cy="267068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FB19DEA3-FD55-410B-8527-0A15ABE03082}"/>
              </a:ext>
            </a:extLst>
          </p:cNvPr>
          <p:cNvSpPr>
            <a:spLocks noGrp="1"/>
          </p:cNvSpPr>
          <p:nvPr>
            <p:ph type="sldNum" sz="quarter" idx="12"/>
          </p:nvPr>
        </p:nvSpPr>
        <p:spPr>
          <a:xfrm>
            <a:off x="8644156" y="6381517"/>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panose="020B0604020202020204"/>
                <a:ea typeface="+mn-ea"/>
                <a:cs typeface="+mn-cs"/>
              </a:rPr>
              <a:t>		                    </a:t>
            </a:r>
            <a:r>
              <a:rPr kumimoji="0" lang="en-US" sz="1100" b="0" i="0" u="none" strike="noStrike" kern="1200" cap="none" spc="0" normalizeH="0" baseline="0" noProof="0" dirty="0">
                <a:ln>
                  <a:noFill/>
                </a:ln>
                <a:solidFill>
                  <a:schemeClr val="bg1">
                    <a:lumMod val="65000"/>
                  </a:schemeClr>
                </a:solidFill>
                <a:effectLst/>
                <a:uLnTx/>
                <a:uFillTx/>
                <a:latin typeface="Arial" panose="020B0604020202020204"/>
                <a:ea typeface="+mn-ea"/>
                <a:cs typeface="+mn-cs"/>
              </a:rPr>
              <a:t>4</a:t>
            </a:r>
          </a:p>
        </p:txBody>
      </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sp>
        <p:nvSpPr>
          <p:cNvPr id="14" name="object 3">
            <a:extLst>
              <a:ext uri="{FF2B5EF4-FFF2-40B4-BE49-F238E27FC236}">
                <a16:creationId xmlns:a16="http://schemas.microsoft.com/office/drawing/2014/main" id="{10A199BF-51AB-49D7-ACA3-09D19C778E96}"/>
              </a:ext>
            </a:extLst>
          </p:cNvPr>
          <p:cNvSpPr txBox="1">
            <a:spLocks noGrp="1"/>
          </p:cNvSpPr>
          <p:nvPr>
            <p:ph type="title"/>
          </p:nvPr>
        </p:nvSpPr>
        <p:spPr>
          <a:xfrm>
            <a:off x="901699" y="816247"/>
            <a:ext cx="4480560" cy="412934"/>
          </a:xfrm>
          <a:prstGeom prst="rect">
            <a:avLst/>
          </a:prstGeom>
        </p:spPr>
        <p:txBody>
          <a:bodyPr vert="horz" wrap="square" lIns="0" tIns="12700" rIns="0" bIns="0" rtlCol="0">
            <a:spAutoFit/>
          </a:bodyPr>
          <a:lstStyle/>
          <a:p>
            <a:pPr marL="12700">
              <a:lnSpc>
                <a:spcPct val="100000"/>
              </a:lnSpc>
              <a:spcBef>
                <a:spcPts val="100"/>
              </a:spcBef>
            </a:pPr>
            <a:r>
              <a:rPr sz="2600" dirty="0"/>
              <a:t>Who can </a:t>
            </a:r>
            <a:r>
              <a:rPr sz="2600" spc="-5" dirty="0"/>
              <a:t>join</a:t>
            </a:r>
            <a:r>
              <a:rPr sz="2600" spc="-100" dirty="0"/>
              <a:t> </a:t>
            </a:r>
            <a:r>
              <a:rPr sz="2600" spc="-5" dirty="0"/>
              <a:t>Medicare?</a:t>
            </a:r>
          </a:p>
        </p:txBody>
      </p:sp>
      <p:sp>
        <p:nvSpPr>
          <p:cNvPr id="18" name="object 18">
            <a:extLst>
              <a:ext uri="{FF2B5EF4-FFF2-40B4-BE49-F238E27FC236}">
                <a16:creationId xmlns:a16="http://schemas.microsoft.com/office/drawing/2014/main" id="{B85B086E-C4C9-48C5-BDCB-42F9DBC875C2}"/>
              </a:ext>
              <a:ext uri="{C183D7F6-B498-43B3-948B-1728B52AA6E4}">
                <adec:decorative xmlns:adec="http://schemas.microsoft.com/office/drawing/2017/decorative" val="1"/>
              </a:ext>
            </a:extLst>
          </p:cNvPr>
          <p:cNvSpPr/>
          <p:nvPr/>
        </p:nvSpPr>
        <p:spPr>
          <a:xfrm>
            <a:off x="7849946" y="4204847"/>
            <a:ext cx="3411080" cy="1601825"/>
          </a:xfrm>
          <a:prstGeom prst="rect">
            <a:avLst/>
          </a:prstGeom>
          <a:blipFill>
            <a:blip r:embed="rId3" cstate="print">
              <a:extLst>
                <a:ext uri="{28A0092B-C50C-407E-A947-70E740481C1C}">
                  <a14:useLocalDpi xmlns:a14="http://schemas.microsoft.com/office/drawing/2010/main" val="0"/>
                </a:ext>
              </a:extLst>
            </a:blip>
            <a:stretch>
              <a:fillRect l="-3971" t="-17496" r="-31625" b="-71011"/>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 name="object 19">
            <a:extLst>
              <a:ext uri="{FF2B5EF4-FFF2-40B4-BE49-F238E27FC236}">
                <a16:creationId xmlns:a16="http://schemas.microsoft.com/office/drawing/2014/main" id="{1BEBC0C8-3EE9-4655-A1D9-8DE6658A38BB}"/>
              </a:ext>
              <a:ext uri="{C183D7F6-B498-43B3-948B-1728B52AA6E4}">
                <adec:decorative xmlns:adec="http://schemas.microsoft.com/office/drawing/2017/decorative" val="1"/>
              </a:ext>
            </a:extLst>
          </p:cNvPr>
          <p:cNvSpPr/>
          <p:nvPr/>
        </p:nvSpPr>
        <p:spPr>
          <a:xfrm>
            <a:off x="4390313" y="4222953"/>
            <a:ext cx="3411067" cy="1601825"/>
          </a:xfrm>
          <a:prstGeom prst="rect">
            <a:avLst/>
          </a:prstGeom>
          <a:blipFill>
            <a:blip r:embed="rId4" cstate="print">
              <a:extLst>
                <a:ext uri="{28A0092B-C50C-407E-A947-70E740481C1C}">
                  <a14:useLocalDpi xmlns:a14="http://schemas.microsoft.com/office/drawing/2010/main" val="0"/>
                </a:ext>
              </a:extLst>
            </a:blip>
            <a:stretch>
              <a:fillRect l="-17795" t="-13958" r="-17803" b="-42902"/>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 name="object 20">
            <a:extLst>
              <a:ext uri="{FF2B5EF4-FFF2-40B4-BE49-F238E27FC236}">
                <a16:creationId xmlns:a16="http://schemas.microsoft.com/office/drawing/2014/main" id="{EB3C726D-BBD0-4E4C-B941-5D84B5B0B184}"/>
              </a:ext>
              <a:ext uri="{C183D7F6-B498-43B3-948B-1728B52AA6E4}">
                <adec:decorative xmlns:adec="http://schemas.microsoft.com/office/drawing/2017/decorative" val="1"/>
              </a:ext>
            </a:extLst>
          </p:cNvPr>
          <p:cNvSpPr/>
          <p:nvPr/>
        </p:nvSpPr>
        <p:spPr>
          <a:xfrm>
            <a:off x="909882" y="4213900"/>
            <a:ext cx="3411080" cy="1601825"/>
          </a:xfrm>
          <a:prstGeom prst="rect">
            <a:avLst/>
          </a:prstGeom>
          <a:blipFill>
            <a:blip r:embed="rId5" cstate="print">
              <a:extLst>
                <a:ext uri="{28A0092B-C50C-407E-A947-70E740481C1C}">
                  <a14:useLocalDpi xmlns:a14="http://schemas.microsoft.com/office/drawing/2010/main" val="0"/>
                </a:ext>
              </a:extLst>
            </a:blip>
            <a:stretch>
              <a:fillRect l="-13259" t="-12224" r="-1321" b="-44749"/>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pic>
        <p:nvPicPr>
          <p:cNvPr id="5" name="Graphic 4">
            <a:extLst>
              <a:ext uri="{FF2B5EF4-FFF2-40B4-BE49-F238E27FC236}">
                <a16:creationId xmlns:a16="http://schemas.microsoft.com/office/drawing/2014/main" id="{AD9D3582-1FAB-498A-A983-E30A8945801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9882" y="1987687"/>
            <a:ext cx="447040" cy="402336"/>
          </a:xfrm>
          <a:prstGeom prst="rect">
            <a:avLst/>
          </a:prstGeom>
        </p:spPr>
      </p:pic>
      <p:pic>
        <p:nvPicPr>
          <p:cNvPr id="21" name="Graphic 20">
            <a:extLst>
              <a:ext uri="{FF2B5EF4-FFF2-40B4-BE49-F238E27FC236}">
                <a16:creationId xmlns:a16="http://schemas.microsoft.com/office/drawing/2014/main" id="{98043175-34FE-434D-BFE4-F00A4617DA3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09882" y="2704291"/>
            <a:ext cx="447040" cy="402336"/>
          </a:xfrm>
          <a:prstGeom prst="rect">
            <a:avLst/>
          </a:prstGeom>
        </p:spPr>
      </p:pic>
      <p:pic>
        <p:nvPicPr>
          <p:cNvPr id="22" name="Graphic 21">
            <a:extLst>
              <a:ext uri="{FF2B5EF4-FFF2-40B4-BE49-F238E27FC236}">
                <a16:creationId xmlns:a16="http://schemas.microsoft.com/office/drawing/2014/main" id="{9837ED2B-5AC7-4A43-8F2A-8FE1F5555FB1}"/>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4331" y="1987687"/>
            <a:ext cx="447040" cy="402336"/>
          </a:xfrm>
          <a:prstGeom prst="rect">
            <a:avLst/>
          </a:prstGeom>
        </p:spPr>
      </p:pic>
      <p:pic>
        <p:nvPicPr>
          <p:cNvPr id="23" name="Graphic 22">
            <a:extLst>
              <a:ext uri="{FF2B5EF4-FFF2-40B4-BE49-F238E27FC236}">
                <a16:creationId xmlns:a16="http://schemas.microsoft.com/office/drawing/2014/main" id="{A79C498D-DAB0-4696-BDE8-D63E93143B9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34331" y="2789822"/>
            <a:ext cx="447040" cy="402336"/>
          </a:xfrm>
          <a:prstGeom prst="rect">
            <a:avLst/>
          </a:prstGeom>
        </p:spPr>
      </p:pic>
      <p:grpSp>
        <p:nvGrpSpPr>
          <p:cNvPr id="2" name="Group 1" descr="You're eligible to join Medicare if:&#10;&#10;You're 65 or older&#10;&#10;You're under 65, but live with a disability and you must be eligible for Social Security disability and there is a 2 year waiting period.&#10;&#10;You have end-stage renal (kidney) disease also known as ESRD.&#10;&#10;You have Amyotrophic Lateral Sclerosis also known as ALS.&#10;&#10;You are a US citizen or a permanent legal resident who has lived in the United States for at least five years.">
            <a:extLst>
              <a:ext uri="{FF2B5EF4-FFF2-40B4-BE49-F238E27FC236}">
                <a16:creationId xmlns:a16="http://schemas.microsoft.com/office/drawing/2014/main" id="{50C220B3-9A0E-2841-538E-10F5EDE9BB19}"/>
              </a:ext>
            </a:extLst>
          </p:cNvPr>
          <p:cNvGrpSpPr/>
          <p:nvPr/>
        </p:nvGrpSpPr>
        <p:grpSpPr>
          <a:xfrm>
            <a:off x="909475" y="1534115"/>
            <a:ext cx="11434113" cy="2420277"/>
            <a:chOff x="901700" y="1534115"/>
            <a:chExt cx="11737357" cy="2420277"/>
          </a:xfrm>
        </p:grpSpPr>
        <p:sp>
          <p:nvSpPr>
            <p:cNvPr id="16" name="object 10">
              <a:extLst>
                <a:ext uri="{FF2B5EF4-FFF2-40B4-BE49-F238E27FC236}">
                  <a16:creationId xmlns:a16="http://schemas.microsoft.com/office/drawing/2014/main" id="{6E4AFA90-4878-40AF-AF0A-A27E4D624E6C}"/>
                </a:ext>
              </a:extLst>
            </p:cNvPr>
            <p:cNvSpPr txBox="1"/>
            <p:nvPr/>
          </p:nvSpPr>
          <p:spPr>
            <a:xfrm>
              <a:off x="901700" y="1534115"/>
              <a:ext cx="4856480" cy="216535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600" b="1" i="0" u="none" strike="noStrike" kern="1200" cap="none" spc="-20" normalizeH="0" baseline="0" noProof="0" dirty="0">
                  <a:ln>
                    <a:noFill/>
                  </a:ln>
                  <a:solidFill>
                    <a:prstClr val="black"/>
                  </a:solidFill>
                  <a:effectLst/>
                  <a:uLnTx/>
                  <a:uFillTx/>
                  <a:latin typeface="Arial"/>
                  <a:ea typeface="+mn-ea"/>
                  <a:cs typeface="Arial"/>
                </a:rPr>
                <a:t>You’re </a:t>
              </a:r>
              <a:r>
                <a:rPr kumimoji="0" sz="1600" b="1" i="0" u="none" strike="noStrike" kern="1200" cap="none" spc="-5" normalizeH="0" baseline="0" noProof="0" dirty="0">
                  <a:ln>
                    <a:noFill/>
                  </a:ln>
                  <a:solidFill>
                    <a:prstClr val="black"/>
                  </a:solidFill>
                  <a:effectLst/>
                  <a:uLnTx/>
                  <a:uFillTx/>
                  <a:latin typeface="Arial"/>
                  <a:ea typeface="+mn-ea"/>
                  <a:cs typeface="Arial"/>
                </a:rPr>
                <a:t>eligible to </a:t>
              </a:r>
              <a:r>
                <a:rPr kumimoji="0" sz="1600" b="1" i="0" u="none" strike="noStrike" kern="1200" cap="none" spc="0" normalizeH="0" baseline="0" noProof="0" dirty="0">
                  <a:ln>
                    <a:noFill/>
                  </a:ln>
                  <a:solidFill>
                    <a:prstClr val="black"/>
                  </a:solidFill>
                  <a:effectLst/>
                  <a:uLnTx/>
                  <a:uFillTx/>
                  <a:latin typeface="Arial"/>
                  <a:ea typeface="+mn-ea"/>
                  <a:cs typeface="Arial"/>
                </a:rPr>
                <a:t>join </a:t>
              </a:r>
              <a:r>
                <a:rPr kumimoji="0" sz="1600" b="1" i="0" u="none" strike="noStrike" kern="1200" cap="none" spc="-5" normalizeH="0" baseline="0" noProof="0" dirty="0">
                  <a:ln>
                    <a:noFill/>
                  </a:ln>
                  <a:solidFill>
                    <a:prstClr val="black"/>
                  </a:solidFill>
                  <a:effectLst/>
                  <a:uLnTx/>
                  <a:uFillTx/>
                  <a:latin typeface="Arial"/>
                  <a:ea typeface="+mn-ea"/>
                  <a:cs typeface="Arial"/>
                </a:rPr>
                <a:t>Medicare</a:t>
              </a:r>
              <a:r>
                <a:rPr kumimoji="0" sz="1600" b="1" i="0" u="none" strike="noStrike" kern="1200" cap="none" spc="-60" normalizeH="0" baseline="0" noProof="0" dirty="0">
                  <a:ln>
                    <a:noFill/>
                  </a:ln>
                  <a:solidFill>
                    <a:prstClr val="black"/>
                  </a:solidFill>
                  <a:effectLst/>
                  <a:uLnTx/>
                  <a:uFillTx/>
                  <a:latin typeface="Arial"/>
                  <a:ea typeface="+mn-ea"/>
                  <a:cs typeface="Arial"/>
                </a:rPr>
                <a:t> </a:t>
              </a:r>
              <a:r>
                <a:rPr kumimoji="0" sz="1600" b="1" i="0" u="none" strike="noStrike" kern="1200" cap="none" spc="0" normalizeH="0" baseline="0" noProof="0" dirty="0">
                  <a:ln>
                    <a:noFill/>
                  </a:ln>
                  <a:solidFill>
                    <a:prstClr val="black"/>
                  </a:solidFill>
                  <a:effectLst/>
                  <a:uLnTx/>
                  <a:uFillTx/>
                  <a:latin typeface="Arial"/>
                  <a:ea typeface="+mn-ea"/>
                  <a:cs typeface="Arial"/>
                </a:rPr>
                <a:t>if:</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2000" b="0" i="0" u="none" strike="noStrike" kern="1200" cap="none" spc="0" normalizeH="0" baseline="0" noProof="0">
                <a:ln>
                  <a:noFill/>
                </a:ln>
                <a:solidFill>
                  <a:prstClr val="black"/>
                </a:solidFill>
                <a:effectLst/>
                <a:uLnTx/>
                <a:uFillTx/>
                <a:latin typeface="Times New Roman"/>
                <a:ea typeface="+mn-ea"/>
                <a:cs typeface="Times New Roman"/>
              </a:endParaRPr>
            </a:p>
            <a:p>
              <a:pPr marL="609600" marR="0" lvl="0" indent="0" algn="l" defTabSz="914400" rtl="0" eaLnBrk="1" fontAlgn="auto" latinLnBrk="0" hangingPunct="1">
                <a:lnSpc>
                  <a:spcPct val="100000"/>
                </a:lnSpc>
                <a:spcBef>
                  <a:spcPts val="0"/>
                </a:spcBef>
                <a:spcAft>
                  <a:spcPts val="0"/>
                </a:spcAft>
                <a:buClrTx/>
                <a:buSzTx/>
                <a:buFontTx/>
                <a:buNone/>
                <a:tabLst/>
                <a:defRPr/>
              </a:pPr>
              <a:r>
                <a:rPr kumimoji="0" sz="1600" b="0" i="0" u="none" strike="noStrike" kern="1200" cap="none" spc="-30" normalizeH="0" baseline="0" noProof="0" dirty="0">
                  <a:ln>
                    <a:noFill/>
                  </a:ln>
                  <a:solidFill>
                    <a:prstClr val="black"/>
                  </a:solidFill>
                  <a:effectLst/>
                  <a:uLnTx/>
                  <a:uFillTx/>
                  <a:latin typeface="Arial"/>
                  <a:ea typeface="+mn-ea"/>
                  <a:cs typeface="Arial"/>
                </a:rPr>
                <a:t>You’re </a:t>
              </a:r>
              <a:r>
                <a:rPr kumimoji="0" sz="1600" b="0" i="0" u="none" strike="noStrike" kern="1200" cap="none" spc="-5" normalizeH="0" baseline="0" noProof="0" dirty="0">
                  <a:ln>
                    <a:noFill/>
                  </a:ln>
                  <a:solidFill>
                    <a:prstClr val="black"/>
                  </a:solidFill>
                  <a:effectLst/>
                  <a:uLnTx/>
                  <a:uFillTx/>
                  <a:latin typeface="Arial"/>
                  <a:ea typeface="+mn-ea"/>
                  <a:cs typeface="Arial"/>
                </a:rPr>
                <a:t>65 or</a:t>
              </a:r>
              <a:r>
                <a:rPr kumimoji="0" sz="1600" b="0" i="0" u="none" strike="noStrike" kern="1200" cap="none" spc="-60"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older</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a:ea typeface="+mn-ea"/>
                <a:cs typeface="Times New Roman"/>
              </a:endParaRPr>
            </a:p>
            <a:p>
              <a:pPr marL="609600" marR="0" lvl="0" indent="0" algn="l" defTabSz="914400" rtl="0" eaLnBrk="1" fontAlgn="auto" latinLnBrk="0" hangingPunct="1">
                <a:lnSpc>
                  <a:spcPct val="100000"/>
                </a:lnSpc>
                <a:spcBef>
                  <a:spcPts val="1610"/>
                </a:spcBef>
                <a:spcAft>
                  <a:spcPts val="0"/>
                </a:spcAft>
                <a:buClrTx/>
                <a:buSzTx/>
                <a:buFontTx/>
                <a:buNone/>
                <a:tabLst/>
                <a:defRPr/>
              </a:pPr>
              <a:r>
                <a:rPr kumimoji="0" sz="1600" b="0" i="0" u="none" strike="noStrike" kern="1200" cap="none" spc="-30" normalizeH="0" baseline="0" noProof="0" dirty="0">
                  <a:ln>
                    <a:noFill/>
                  </a:ln>
                  <a:solidFill>
                    <a:prstClr val="black"/>
                  </a:solidFill>
                  <a:effectLst/>
                  <a:uLnTx/>
                  <a:uFillTx/>
                  <a:latin typeface="Arial"/>
                  <a:ea typeface="+mn-ea"/>
                  <a:cs typeface="Arial"/>
                </a:rPr>
                <a:t>You’re </a:t>
              </a:r>
              <a:r>
                <a:rPr kumimoji="0" sz="1600" b="0" i="0" u="none" strike="noStrike" kern="1200" cap="none" spc="-5" normalizeH="0" baseline="0" noProof="0" dirty="0">
                  <a:ln>
                    <a:noFill/>
                  </a:ln>
                  <a:solidFill>
                    <a:prstClr val="black"/>
                  </a:solidFill>
                  <a:effectLst/>
                  <a:uLnTx/>
                  <a:uFillTx/>
                  <a:latin typeface="Arial"/>
                  <a:ea typeface="+mn-ea"/>
                  <a:cs typeface="Arial"/>
                </a:rPr>
                <a:t>under 65, but live with </a:t>
              </a:r>
              <a:r>
                <a:rPr kumimoji="0" sz="1600" b="0" i="0" u="none" strike="noStrike" kern="1200" cap="none" spc="0" normalizeH="0" baseline="0" noProof="0" dirty="0">
                  <a:ln>
                    <a:noFill/>
                  </a:ln>
                  <a:solidFill>
                    <a:prstClr val="black"/>
                  </a:solidFill>
                  <a:effectLst/>
                  <a:uLnTx/>
                  <a:uFillTx/>
                  <a:latin typeface="Arial"/>
                  <a:ea typeface="+mn-ea"/>
                  <a:cs typeface="Arial"/>
                </a:rPr>
                <a:t>a</a:t>
              </a:r>
              <a:r>
                <a:rPr kumimoji="0" sz="1600" b="0" i="0" u="none" strike="noStrike" kern="1200" cap="none" spc="-45"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disability</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901700" marR="0" lvl="0" indent="-127635" algn="l" defTabSz="914400" rtl="0" eaLnBrk="1" fontAlgn="auto" latinLnBrk="0" hangingPunct="1">
                <a:lnSpc>
                  <a:spcPct val="100000"/>
                </a:lnSpc>
                <a:spcBef>
                  <a:spcPts val="620"/>
                </a:spcBef>
                <a:spcAft>
                  <a:spcPts val="0"/>
                </a:spcAft>
                <a:buClrTx/>
                <a:buSzTx/>
                <a:buFontTx/>
                <a:buChar char="•"/>
                <a:tabLst>
                  <a:tab pos="902335" algn="l"/>
                </a:tabLst>
                <a:defRPr/>
              </a:pPr>
              <a:r>
                <a:rPr kumimoji="0" sz="1600" b="0" i="0" u="none" strike="noStrike" kern="1200" cap="none" spc="-5" normalizeH="0" baseline="0" noProof="0" dirty="0">
                  <a:ln>
                    <a:noFill/>
                  </a:ln>
                  <a:solidFill>
                    <a:prstClr val="black"/>
                  </a:solidFill>
                  <a:effectLst/>
                  <a:uLnTx/>
                  <a:uFillTx/>
                  <a:latin typeface="Arial"/>
                  <a:ea typeface="+mn-ea"/>
                  <a:cs typeface="Arial"/>
                </a:rPr>
                <a:t>Must be eligible </a:t>
              </a:r>
              <a:r>
                <a:rPr kumimoji="0" sz="1600" b="0" i="0" u="none" strike="noStrike" kern="1200" cap="none" spc="0" normalizeH="0" baseline="0" noProof="0" dirty="0">
                  <a:ln>
                    <a:noFill/>
                  </a:ln>
                  <a:solidFill>
                    <a:prstClr val="black"/>
                  </a:solidFill>
                  <a:effectLst/>
                  <a:uLnTx/>
                  <a:uFillTx/>
                  <a:latin typeface="Arial"/>
                  <a:ea typeface="+mn-ea"/>
                  <a:cs typeface="Arial"/>
                </a:rPr>
                <a:t>for Social Security</a:t>
              </a:r>
              <a:r>
                <a:rPr kumimoji="0" sz="1600" b="0" i="0" u="none" strike="noStrike" kern="1200" cap="none" spc="-80"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disability</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901700" marR="0" lvl="0" indent="-127635" algn="l" defTabSz="914400" rtl="0" eaLnBrk="1" fontAlgn="auto" latinLnBrk="0" hangingPunct="1">
                <a:lnSpc>
                  <a:spcPct val="100000"/>
                </a:lnSpc>
                <a:spcBef>
                  <a:spcPts val="620"/>
                </a:spcBef>
                <a:spcAft>
                  <a:spcPts val="0"/>
                </a:spcAft>
                <a:buClrTx/>
                <a:buSzTx/>
                <a:buFontTx/>
                <a:buChar char="•"/>
                <a:tabLst>
                  <a:tab pos="902335" algn="l"/>
                </a:tabLst>
                <a:defRPr/>
              </a:pPr>
              <a:r>
                <a:rPr kumimoji="0" sz="1600" b="0" i="0" u="none" strike="noStrike" kern="1200" cap="none" spc="-5" normalizeH="0" baseline="0" noProof="0" dirty="0">
                  <a:ln>
                    <a:noFill/>
                  </a:ln>
                  <a:solidFill>
                    <a:prstClr val="black"/>
                  </a:solidFill>
                  <a:effectLst/>
                  <a:uLnTx/>
                  <a:uFillTx/>
                  <a:latin typeface="Arial"/>
                  <a:ea typeface="+mn-ea"/>
                  <a:cs typeface="Arial"/>
                </a:rPr>
                <a:t>Requires </a:t>
              </a:r>
              <a:r>
                <a:rPr kumimoji="0" sz="1600" b="0" i="0" u="none" strike="noStrike" kern="1200" cap="none" spc="0" normalizeH="0" baseline="0" noProof="0" dirty="0">
                  <a:ln>
                    <a:noFill/>
                  </a:ln>
                  <a:solidFill>
                    <a:prstClr val="black"/>
                  </a:solidFill>
                  <a:effectLst/>
                  <a:uLnTx/>
                  <a:uFillTx/>
                  <a:latin typeface="Arial"/>
                  <a:ea typeface="+mn-ea"/>
                  <a:cs typeface="Arial"/>
                </a:rPr>
                <a:t>a </a:t>
              </a:r>
              <a:r>
                <a:rPr kumimoji="0" sz="1600" b="0" i="0" u="none" strike="noStrike" kern="1200" cap="none" spc="-5" normalizeH="0" baseline="0" noProof="0" dirty="0">
                  <a:ln>
                    <a:noFill/>
                  </a:ln>
                  <a:solidFill>
                    <a:prstClr val="black"/>
                  </a:solidFill>
                  <a:effectLst/>
                  <a:uLnTx/>
                  <a:uFillTx/>
                  <a:latin typeface="Arial"/>
                  <a:ea typeface="+mn-ea"/>
                  <a:cs typeface="Arial"/>
                </a:rPr>
                <a:t>2-year waiting</a:t>
              </a:r>
              <a:r>
                <a:rPr kumimoji="0" sz="1600" b="0" i="0" u="none" strike="noStrike" kern="1200" cap="none" spc="-95"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period</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sp>
          <p:nvSpPr>
            <p:cNvPr id="17" name="object 17">
              <a:extLst>
                <a:ext uri="{FF2B5EF4-FFF2-40B4-BE49-F238E27FC236}">
                  <a16:creationId xmlns:a16="http://schemas.microsoft.com/office/drawing/2014/main" id="{1DB9B1A7-6332-46C9-B7DA-AB6996AA3290}"/>
                </a:ext>
              </a:extLst>
            </p:cNvPr>
            <p:cNvSpPr txBox="1"/>
            <p:nvPr/>
          </p:nvSpPr>
          <p:spPr>
            <a:xfrm>
              <a:off x="6674810" y="1990052"/>
              <a:ext cx="4625340" cy="1233671"/>
            </a:xfrm>
            <a:prstGeom prst="rect">
              <a:avLst/>
            </a:prstGeom>
          </p:spPr>
          <p:txBody>
            <a:bodyPr vert="horz" wrap="square" lIns="0" tIns="12700" rIns="0" bIns="0" rtlCol="0" anchor="t">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600" b="0" i="0" u="none" strike="noStrike" kern="1200" cap="none" spc="-55" normalizeH="0" baseline="0" noProof="0" dirty="0">
                  <a:ln>
                    <a:noFill/>
                  </a:ln>
                  <a:solidFill>
                    <a:prstClr val="black"/>
                  </a:solidFill>
                  <a:effectLst/>
                  <a:uLnTx/>
                  <a:uFillTx/>
                  <a:latin typeface="Arial"/>
                  <a:ea typeface="+mn-ea"/>
                  <a:cs typeface="Arial"/>
                </a:rPr>
                <a:t>You </a:t>
              </a:r>
              <a:r>
                <a:rPr kumimoji="0" sz="1600" b="0" i="0" u="none" strike="noStrike" kern="1200" cap="none" spc="-5" normalizeH="0" baseline="0" noProof="0" dirty="0">
                  <a:ln>
                    <a:noFill/>
                  </a:ln>
                  <a:solidFill>
                    <a:prstClr val="black"/>
                  </a:solidFill>
                  <a:effectLst/>
                  <a:uLnTx/>
                  <a:uFillTx/>
                  <a:latin typeface="Arial"/>
                  <a:ea typeface="+mn-ea"/>
                  <a:cs typeface="Arial"/>
                </a:rPr>
                <a:t>have end-stage renal (kidney) disease</a:t>
              </a:r>
              <a:r>
                <a:rPr kumimoji="0" sz="1600" b="0" i="0" u="none" strike="noStrike" kern="1200" cap="none" spc="-10"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(ESRD)</a:t>
              </a:r>
              <a:endParaRPr kumimoji="0" sz="1600" b="0" i="0" u="none" strike="noStrike" kern="1200" cap="none" spc="0" normalizeH="0" baseline="0" noProof="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Times New Roman"/>
                <a:ea typeface="+mn-ea"/>
                <a:cs typeface="Times New Roman"/>
              </a:endParaRPr>
            </a:p>
            <a:p>
              <a:pPr marL="12700" marR="0" lvl="0" indent="0" algn="l" defTabSz="914400" rtl="0" eaLnBrk="1" fontAlgn="auto" latinLnBrk="0" hangingPunct="1">
                <a:lnSpc>
                  <a:spcPct val="100000"/>
                </a:lnSpc>
                <a:spcBef>
                  <a:spcPts val="1610"/>
                </a:spcBef>
                <a:spcAft>
                  <a:spcPts val="0"/>
                </a:spcAft>
                <a:buClrTx/>
                <a:buSzTx/>
                <a:buFontTx/>
                <a:buNone/>
                <a:tabLst/>
                <a:defRPr/>
              </a:pPr>
              <a:r>
                <a:rPr kumimoji="0" sz="1600" b="0" i="0" u="none" strike="noStrike" kern="1200" cap="none" spc="-55" normalizeH="0" baseline="0" noProof="0" dirty="0">
                  <a:ln>
                    <a:noFill/>
                  </a:ln>
                  <a:solidFill>
                    <a:prstClr val="black"/>
                  </a:solidFill>
                  <a:effectLst/>
                  <a:uLnTx/>
                  <a:uFillTx/>
                  <a:latin typeface="Arial"/>
                  <a:ea typeface="+mn-ea"/>
                  <a:cs typeface="Arial"/>
                </a:rPr>
                <a:t>You </a:t>
              </a:r>
              <a:r>
                <a:rPr lang="en-US" sz="1600" spc="-5" dirty="0">
                  <a:solidFill>
                    <a:prstClr val="black"/>
                  </a:solidFill>
                  <a:latin typeface="Arial"/>
                  <a:cs typeface="Arial"/>
                </a:rPr>
                <a:t>have</a:t>
              </a:r>
              <a:r>
                <a:rPr kumimoji="0" sz="1600" b="0" i="0" u="none" strike="noStrike" kern="1200" cap="none" spc="-5" normalizeH="0" baseline="0" noProof="0" dirty="0">
                  <a:ln>
                    <a:noFill/>
                  </a:ln>
                  <a:solidFill>
                    <a:prstClr val="black"/>
                  </a:solidFill>
                  <a:effectLst/>
                  <a:uLnTx/>
                  <a:uFillTx/>
                  <a:latin typeface="Arial"/>
                  <a:ea typeface="+mn-ea"/>
                  <a:cs typeface="Arial"/>
                </a:rPr>
                <a:t> amyotrophic lateral </a:t>
              </a:r>
              <a:r>
                <a:rPr kumimoji="0" sz="1600" b="0" i="0" u="none" strike="noStrike" kern="1200" cap="none" spc="0" normalizeH="0" baseline="0" noProof="0" dirty="0">
                  <a:ln>
                    <a:noFill/>
                  </a:ln>
                  <a:solidFill>
                    <a:prstClr val="black"/>
                  </a:solidFill>
                  <a:effectLst/>
                  <a:uLnTx/>
                  <a:uFillTx/>
                  <a:latin typeface="Arial"/>
                  <a:ea typeface="+mn-ea"/>
                  <a:cs typeface="Arial"/>
                </a:rPr>
                <a:t>sclerosis</a:t>
              </a:r>
              <a:r>
                <a:rPr kumimoji="0" sz="1600" b="0" i="0" u="none" strike="noStrike" kern="1200" cap="none" spc="-25" normalizeH="0" baseline="0" noProof="0" dirty="0">
                  <a:ln>
                    <a:noFill/>
                  </a:ln>
                  <a:solidFill>
                    <a:prstClr val="black"/>
                  </a:solidFill>
                  <a:effectLst/>
                  <a:uLnTx/>
                  <a:uFillTx/>
                  <a:latin typeface="Arial"/>
                  <a:ea typeface="+mn-ea"/>
                  <a:cs typeface="Arial"/>
                </a:rPr>
                <a:t> </a:t>
              </a:r>
              <a:r>
                <a:rPr kumimoji="0" sz="1600" b="0" i="0" u="none" strike="noStrike" kern="1200" cap="none" spc="-5" normalizeH="0" baseline="0" noProof="0" dirty="0">
                  <a:ln>
                    <a:noFill/>
                  </a:ln>
                  <a:solidFill>
                    <a:prstClr val="black"/>
                  </a:solidFill>
                  <a:effectLst/>
                  <a:uLnTx/>
                  <a:uFillTx/>
                  <a:latin typeface="Arial"/>
                  <a:ea typeface="+mn-ea"/>
                  <a:cs typeface="Arial"/>
                </a:rPr>
                <a:t>(ALS)</a:t>
              </a:r>
              <a:endParaRPr kumimoji="0" sz="1600" b="0" i="0" u="none" strike="noStrike" kern="1200" cap="none" spc="0" normalizeH="0" baseline="0" noProof="0">
                <a:ln>
                  <a:noFill/>
                </a:ln>
                <a:solidFill>
                  <a:prstClr val="black"/>
                </a:solidFill>
                <a:effectLst/>
                <a:uLnTx/>
                <a:uFillTx/>
                <a:latin typeface="Arial"/>
                <a:ea typeface="+mn-ea"/>
                <a:cs typeface="Arial"/>
              </a:endParaRPr>
            </a:p>
          </p:txBody>
        </p:sp>
        <p:grpSp>
          <p:nvGrpSpPr>
            <p:cNvPr id="15" name="Group 14">
              <a:extLst>
                <a:ext uri="{FF2B5EF4-FFF2-40B4-BE49-F238E27FC236}">
                  <a16:creationId xmlns:a16="http://schemas.microsoft.com/office/drawing/2014/main" id="{DBAF94D1-E965-4628-92E7-F25AFC7F99C1}"/>
                </a:ext>
              </a:extLst>
            </p:cNvPr>
            <p:cNvGrpSpPr/>
            <p:nvPr/>
          </p:nvGrpSpPr>
          <p:grpSpPr>
            <a:xfrm>
              <a:off x="6034331" y="3369617"/>
              <a:ext cx="6604726" cy="584775"/>
              <a:chOff x="7341220" y="394301"/>
              <a:chExt cx="6604726" cy="584775"/>
            </a:xfrm>
          </p:grpSpPr>
          <p:sp>
            <p:nvSpPr>
              <p:cNvPr id="24" name="Rectangle 23">
                <a:extLst>
                  <a:ext uri="{FF2B5EF4-FFF2-40B4-BE49-F238E27FC236}">
                    <a16:creationId xmlns:a16="http://schemas.microsoft.com/office/drawing/2014/main" id="{63D51F34-FA55-4589-89FF-FC61B4797F36}"/>
                  </a:ext>
                </a:extLst>
              </p:cNvPr>
              <p:cNvSpPr/>
              <p:nvPr/>
            </p:nvSpPr>
            <p:spPr>
              <a:xfrm>
                <a:off x="7849946" y="394301"/>
                <a:ext cx="6096000" cy="584775"/>
              </a:xfrm>
              <a:prstGeom prst="rect">
                <a:avLst/>
              </a:prstGeom>
            </p:spPr>
            <p:txBody>
              <a:bodyPr>
                <a:spAutoFit/>
              </a:bodyPr>
              <a:lstStyle/>
              <a:p>
                <a:r>
                  <a:rPr lang="en-US" sz="1600" dirty="0">
                    <a:latin typeface="arial" panose="020B0604020202020204" pitchFamily="34" charset="0"/>
                  </a:rPr>
                  <a:t>U.S. citizen or a permanent legal resident who has lived </a:t>
                </a:r>
                <a:br>
                  <a:rPr lang="en-US" sz="1600" dirty="0">
                    <a:latin typeface="arial" panose="020B0604020202020204" pitchFamily="34" charset="0"/>
                  </a:rPr>
                </a:br>
                <a:r>
                  <a:rPr lang="en-US" sz="1600" dirty="0">
                    <a:latin typeface="arial" panose="020B0604020202020204" pitchFamily="34" charset="0"/>
                  </a:rPr>
                  <a:t>in the United States for at least five years </a:t>
                </a:r>
                <a:endParaRPr lang="en-US" sz="1600" dirty="0"/>
              </a:p>
            </p:txBody>
          </p:sp>
          <p:pic>
            <p:nvPicPr>
              <p:cNvPr id="25" name="Graphic 24">
                <a:extLst>
                  <a:ext uri="{FF2B5EF4-FFF2-40B4-BE49-F238E27FC236}">
                    <a16:creationId xmlns:a16="http://schemas.microsoft.com/office/drawing/2014/main" id="{562D30FC-713F-429E-9E49-C1FB280FF32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41220" y="426093"/>
                <a:ext cx="447040" cy="402336"/>
              </a:xfrm>
              <a:prstGeom prst="rect">
                <a:avLst/>
              </a:prstGeom>
            </p:spPr>
          </p:pic>
        </p:grpSp>
      </p:grpSp>
    </p:spTree>
    <p:extLst>
      <p:ext uri="{BB962C8B-B14F-4D97-AF65-F5344CB8AC3E}">
        <p14:creationId xmlns:p14="http://schemas.microsoft.com/office/powerpoint/2010/main" val="186173741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lide Number Placeholder 106">
            <a:extLst>
              <a:ext uri="{FF2B5EF4-FFF2-40B4-BE49-F238E27FC236}">
                <a16:creationId xmlns:a16="http://schemas.microsoft.com/office/drawing/2014/main" id="{5AA0179C-2982-4104-A835-ACAEE9538BC5}"/>
              </a:ext>
              <a:ext uri="{C183D7F6-B498-43B3-948B-1728B52AA6E4}">
                <adec:decorative xmlns:adec="http://schemas.microsoft.com/office/drawing/2017/decorative" val="0"/>
              </a:ext>
            </a:extLst>
          </p:cNvPr>
          <p:cNvSpPr>
            <a:spLocks noGrp="1"/>
          </p:cNvSpPr>
          <p:nvPr>
            <p:ph type="sldNum" sz="quarter" idx="12"/>
          </p:nvPr>
        </p:nvSpPr>
        <p:spPr/>
        <p:txBody>
          <a:bodyPr/>
          <a:lstStyle/>
          <a:p>
            <a:fld id="{2723C7C7-B0FF-451D-99FE-9EA893039DFB}" type="slidenum">
              <a:rPr lang="en-US" smtClean="0"/>
              <a:pPr/>
              <a:t>5</a:t>
            </a:fld>
            <a:endParaRPr lang="en-US"/>
          </a:p>
        </p:txBody>
      </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sp>
        <p:nvSpPr>
          <p:cNvPr id="24" name="object 5">
            <a:extLst>
              <a:ext uri="{FF2B5EF4-FFF2-40B4-BE49-F238E27FC236}">
                <a16:creationId xmlns:a16="http://schemas.microsoft.com/office/drawing/2014/main" id="{3C5004E8-EBC7-4946-BF9E-8F6E81E9B241}"/>
              </a:ext>
            </a:extLst>
          </p:cNvPr>
          <p:cNvSpPr txBox="1">
            <a:spLocks noGrp="1"/>
          </p:cNvSpPr>
          <p:nvPr>
            <p:ph type="title"/>
          </p:nvPr>
        </p:nvSpPr>
        <p:spPr>
          <a:xfrm>
            <a:off x="870597" y="715165"/>
            <a:ext cx="4572000" cy="412934"/>
          </a:xfrm>
          <a:prstGeom prst="rect">
            <a:avLst/>
          </a:prstGeom>
        </p:spPr>
        <p:txBody>
          <a:bodyPr vert="horz" wrap="square" lIns="0" tIns="12700" rIns="0" bIns="0" rtlCol="0">
            <a:spAutoFit/>
          </a:bodyPr>
          <a:lstStyle/>
          <a:p>
            <a:pPr marL="12700">
              <a:lnSpc>
                <a:spcPct val="100000"/>
              </a:lnSpc>
              <a:spcBef>
                <a:spcPts val="100"/>
              </a:spcBef>
            </a:pPr>
            <a:r>
              <a:rPr sz="2600" dirty="0"/>
              <a:t>What </a:t>
            </a:r>
            <a:r>
              <a:rPr sz="2600" spc="-5" dirty="0"/>
              <a:t>is</a:t>
            </a:r>
            <a:r>
              <a:rPr sz="2600" spc="-100" dirty="0"/>
              <a:t> </a:t>
            </a:r>
            <a:r>
              <a:rPr sz="2600" spc="-5" dirty="0"/>
              <a:t>Medicare?</a:t>
            </a:r>
            <a:endParaRPr lang="en-US" sz="2600" spc="-5" dirty="0"/>
          </a:p>
        </p:txBody>
      </p:sp>
      <p:sp>
        <p:nvSpPr>
          <p:cNvPr id="2" name="TextBox 1">
            <a:extLst>
              <a:ext uri="{FF2B5EF4-FFF2-40B4-BE49-F238E27FC236}">
                <a16:creationId xmlns:a16="http://schemas.microsoft.com/office/drawing/2014/main" id="{9E38E1E9-DC1F-D06F-3052-0FB951E0E702}"/>
              </a:ext>
            </a:extLst>
          </p:cNvPr>
          <p:cNvSpPr txBox="1"/>
          <p:nvPr/>
        </p:nvSpPr>
        <p:spPr>
          <a:xfrm>
            <a:off x="801007" y="1207796"/>
            <a:ext cx="8032750" cy="15240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39700" indent="-127000">
              <a:lnSpc>
                <a:spcPct val="150000"/>
              </a:lnSpc>
              <a:buFont typeface=""/>
              <a:buChar char="•"/>
            </a:pPr>
            <a:r>
              <a:rPr lang="en-US" sz="1600" dirty="0">
                <a:latin typeface="Arial"/>
                <a:cs typeface="Arial"/>
              </a:rPr>
              <a:t>Medicare is a federally funded health insurance program.​</a:t>
            </a:r>
            <a:endParaRPr lang="en-US" dirty="0">
              <a:ea typeface="Calibri" panose="020F0502020204030204"/>
              <a:cs typeface="Calibri" panose="020F0502020204030204"/>
            </a:endParaRPr>
          </a:p>
          <a:p>
            <a:pPr marL="139700" indent="-127000">
              <a:lnSpc>
                <a:spcPct val="150000"/>
              </a:lnSpc>
              <a:buFont typeface=""/>
              <a:buChar char="•"/>
            </a:pPr>
            <a:r>
              <a:rPr lang="en-US" sz="1600" dirty="0">
                <a:latin typeface="Arial"/>
                <a:cs typeface="Arial"/>
              </a:rPr>
              <a:t>Medicare was established in 1965.​</a:t>
            </a:r>
          </a:p>
          <a:p>
            <a:pPr marL="139700" indent="-127000">
              <a:lnSpc>
                <a:spcPct val="150000"/>
              </a:lnSpc>
              <a:buFont typeface=""/>
              <a:buChar char="•"/>
            </a:pPr>
            <a:r>
              <a:rPr lang="en-US" sz="1600" dirty="0">
                <a:latin typeface="Arial"/>
                <a:cs typeface="Arial"/>
              </a:rPr>
              <a:t>Medicare is administered by the Centers for Medicare &amp; Medicaid Services (CMS).​</a:t>
            </a:r>
          </a:p>
          <a:p>
            <a:pPr marL="139700" indent="-127000">
              <a:lnSpc>
                <a:spcPct val="150000"/>
              </a:lnSpc>
              <a:buFont typeface=""/>
              <a:buChar char="•"/>
            </a:pPr>
            <a:r>
              <a:rPr lang="en-US" sz="1600" dirty="0">
                <a:latin typeface="Arial"/>
                <a:cs typeface="Arial"/>
              </a:rPr>
              <a:t>Medicare includes 4 parts:</a:t>
            </a:r>
          </a:p>
        </p:txBody>
      </p:sp>
      <p:sp>
        <p:nvSpPr>
          <p:cNvPr id="25" name="object 6">
            <a:extLst>
              <a:ext uri="{FF2B5EF4-FFF2-40B4-BE49-F238E27FC236}">
                <a16:creationId xmlns:a16="http://schemas.microsoft.com/office/drawing/2014/main" id="{C61ACE7C-6CCE-4584-9467-039C024B497F}"/>
              </a:ext>
              <a:ext uri="{C183D7F6-B498-43B3-948B-1728B52AA6E4}">
                <adec:decorative xmlns:adec="http://schemas.microsoft.com/office/drawing/2017/decorative" val="1"/>
              </a:ext>
            </a:extLst>
          </p:cNvPr>
          <p:cNvSpPr/>
          <p:nvPr/>
        </p:nvSpPr>
        <p:spPr>
          <a:xfrm>
            <a:off x="6134201" y="3047682"/>
            <a:ext cx="2522220" cy="2896235"/>
          </a:xfrm>
          <a:custGeom>
            <a:avLst/>
            <a:gdLst/>
            <a:ahLst/>
            <a:cxnLst/>
            <a:rect l="l" t="t" r="r" b="b"/>
            <a:pathLst>
              <a:path w="2522220" h="2896235">
                <a:moveTo>
                  <a:pt x="0" y="2895917"/>
                </a:moveTo>
                <a:lnTo>
                  <a:pt x="2521623" y="2895917"/>
                </a:lnTo>
                <a:lnTo>
                  <a:pt x="2521623" y="0"/>
                </a:lnTo>
                <a:lnTo>
                  <a:pt x="0" y="0"/>
                </a:lnTo>
                <a:lnTo>
                  <a:pt x="0" y="2895917"/>
                </a:lnTo>
                <a:close/>
              </a:path>
            </a:pathLst>
          </a:custGeom>
          <a:solidFill>
            <a:srgbClr val="D4EAF9"/>
          </a:solidFill>
        </p:spPr>
        <p:txBody>
          <a:bodyPr wrap="square" lIns="0" tIns="0" rIns="0" bIns="0" rtlCol="0"/>
          <a:lstStyle/>
          <a:p>
            <a:endParaRPr/>
          </a:p>
        </p:txBody>
      </p:sp>
      <p:sp>
        <p:nvSpPr>
          <p:cNvPr id="27" name="object 8">
            <a:extLst>
              <a:ext uri="{FF2B5EF4-FFF2-40B4-BE49-F238E27FC236}">
                <a16:creationId xmlns:a16="http://schemas.microsoft.com/office/drawing/2014/main" id="{C8779F0D-F482-48E7-AD90-5332482C1295}"/>
              </a:ext>
              <a:ext uri="{C183D7F6-B498-43B3-948B-1728B52AA6E4}">
                <adec:decorative xmlns:adec="http://schemas.microsoft.com/office/drawing/2017/decorative" val="1"/>
              </a:ext>
            </a:extLst>
          </p:cNvPr>
          <p:cNvSpPr/>
          <p:nvPr/>
        </p:nvSpPr>
        <p:spPr>
          <a:xfrm>
            <a:off x="914755" y="3047682"/>
            <a:ext cx="2522220" cy="2597785"/>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square" lIns="0" tIns="0" rIns="0" bIns="0" rtlCol="0"/>
          <a:lstStyle/>
          <a:p>
            <a:endParaRPr/>
          </a:p>
        </p:txBody>
      </p:sp>
      <p:sp>
        <p:nvSpPr>
          <p:cNvPr id="29" name="object 10">
            <a:extLst>
              <a:ext uri="{FF2B5EF4-FFF2-40B4-BE49-F238E27FC236}">
                <a16:creationId xmlns:a16="http://schemas.microsoft.com/office/drawing/2014/main" id="{02D50492-EF96-4899-A076-B18543829035}"/>
              </a:ext>
              <a:ext uri="{C183D7F6-B498-43B3-948B-1728B52AA6E4}">
                <adec:decorative xmlns:adec="http://schemas.microsoft.com/office/drawing/2017/decorative" val="1"/>
              </a:ext>
            </a:extLst>
          </p:cNvPr>
          <p:cNvSpPr/>
          <p:nvPr/>
        </p:nvSpPr>
        <p:spPr>
          <a:xfrm>
            <a:off x="3523526" y="3047682"/>
            <a:ext cx="2522220" cy="2597785"/>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square" lIns="0" tIns="0" rIns="0" bIns="0" rtlCol="0"/>
          <a:lstStyle/>
          <a:p>
            <a:endParaRPr/>
          </a:p>
        </p:txBody>
      </p:sp>
      <p:sp>
        <p:nvSpPr>
          <p:cNvPr id="31" name="object 12">
            <a:extLst>
              <a:ext uri="{FF2B5EF4-FFF2-40B4-BE49-F238E27FC236}">
                <a16:creationId xmlns:a16="http://schemas.microsoft.com/office/drawing/2014/main" id="{17F6B9D2-3E63-4C0D-BD44-50A92D9D5226}"/>
              </a:ext>
              <a:ext uri="{C183D7F6-B498-43B3-948B-1728B52AA6E4}">
                <adec:decorative xmlns:adec="http://schemas.microsoft.com/office/drawing/2017/decorative" val="1"/>
              </a:ext>
            </a:extLst>
          </p:cNvPr>
          <p:cNvSpPr/>
          <p:nvPr/>
        </p:nvSpPr>
        <p:spPr>
          <a:xfrm>
            <a:off x="8742971" y="3044951"/>
            <a:ext cx="2522220" cy="2896235"/>
          </a:xfrm>
          <a:custGeom>
            <a:avLst/>
            <a:gdLst/>
            <a:ahLst/>
            <a:cxnLst/>
            <a:rect l="l" t="t" r="r" b="b"/>
            <a:pathLst>
              <a:path w="2522220" h="2896235">
                <a:moveTo>
                  <a:pt x="0" y="2895917"/>
                </a:moveTo>
                <a:lnTo>
                  <a:pt x="2521623" y="2895917"/>
                </a:lnTo>
                <a:lnTo>
                  <a:pt x="2521623" y="0"/>
                </a:lnTo>
                <a:lnTo>
                  <a:pt x="0" y="0"/>
                </a:lnTo>
                <a:lnTo>
                  <a:pt x="0" y="2895917"/>
                </a:lnTo>
                <a:close/>
              </a:path>
            </a:pathLst>
          </a:custGeom>
          <a:solidFill>
            <a:srgbClr val="D4EAF9"/>
          </a:solidFill>
        </p:spPr>
        <p:txBody>
          <a:bodyPr wrap="square" lIns="0" tIns="0" rIns="0" bIns="0" rtlCol="0"/>
          <a:lstStyle/>
          <a:p>
            <a:endParaRPr/>
          </a:p>
        </p:txBody>
      </p:sp>
      <p:sp>
        <p:nvSpPr>
          <p:cNvPr id="34" name="object 15">
            <a:extLst>
              <a:ext uri="{FF2B5EF4-FFF2-40B4-BE49-F238E27FC236}">
                <a16:creationId xmlns:a16="http://schemas.microsoft.com/office/drawing/2014/main" id="{522E4505-A845-4D8F-9EA3-80ACB1B0D161}"/>
              </a:ext>
              <a:ext uri="{C183D7F6-B498-43B3-948B-1728B52AA6E4}">
                <adec:decorative xmlns:adec="http://schemas.microsoft.com/office/drawing/2017/decorative" val="1"/>
              </a:ext>
            </a:extLst>
          </p:cNvPr>
          <p:cNvSpPr/>
          <p:nvPr/>
        </p:nvSpPr>
        <p:spPr>
          <a:xfrm>
            <a:off x="914400" y="5641847"/>
            <a:ext cx="5130800" cy="302260"/>
          </a:xfrm>
          <a:custGeom>
            <a:avLst/>
            <a:gdLst/>
            <a:ahLst/>
            <a:cxnLst/>
            <a:rect l="l" t="t" r="r" b="b"/>
            <a:pathLst>
              <a:path w="5130800" h="302260">
                <a:moveTo>
                  <a:pt x="0" y="301751"/>
                </a:moveTo>
                <a:lnTo>
                  <a:pt x="5130749" y="301751"/>
                </a:lnTo>
                <a:lnTo>
                  <a:pt x="5130749" y="0"/>
                </a:lnTo>
                <a:lnTo>
                  <a:pt x="0" y="0"/>
                </a:lnTo>
                <a:lnTo>
                  <a:pt x="0" y="301751"/>
                </a:lnTo>
                <a:close/>
              </a:path>
            </a:pathLst>
          </a:custGeom>
          <a:solidFill>
            <a:srgbClr val="0078B3"/>
          </a:solidFill>
        </p:spPr>
        <p:txBody>
          <a:bodyPr wrap="square" lIns="0" tIns="0" rIns="0" bIns="0" rtlCol="0"/>
          <a:lstStyle/>
          <a:p>
            <a:endParaRPr/>
          </a:p>
        </p:txBody>
      </p:sp>
      <p:sp>
        <p:nvSpPr>
          <p:cNvPr id="35" name="object 16">
            <a:extLst>
              <a:ext uri="{FF2B5EF4-FFF2-40B4-BE49-F238E27FC236}">
                <a16:creationId xmlns:a16="http://schemas.microsoft.com/office/drawing/2014/main" id="{E6ACDC7D-F606-496C-8B03-8FF9A00F1ADB}"/>
              </a:ext>
              <a:ext uri="{C183D7F6-B498-43B3-948B-1728B52AA6E4}">
                <adec:decorative xmlns:adec="http://schemas.microsoft.com/office/drawing/2017/decorative" val="1"/>
              </a:ext>
            </a:extLst>
          </p:cNvPr>
          <p:cNvSpPr txBox="1"/>
          <p:nvPr/>
        </p:nvSpPr>
        <p:spPr>
          <a:xfrm>
            <a:off x="2776588" y="5670814"/>
            <a:ext cx="1419225"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Original</a:t>
            </a:r>
            <a:r>
              <a:rPr sz="1400" spc="-100" dirty="0">
                <a:solidFill>
                  <a:srgbClr val="FFFFFF"/>
                </a:solidFill>
                <a:latin typeface="Arial"/>
                <a:cs typeface="Arial"/>
              </a:rPr>
              <a:t> </a:t>
            </a:r>
            <a:r>
              <a:rPr sz="1400" spc="-5" dirty="0">
                <a:solidFill>
                  <a:srgbClr val="FFFFFF"/>
                </a:solidFill>
                <a:latin typeface="Arial"/>
                <a:cs typeface="Arial"/>
              </a:rPr>
              <a:t>Medicare</a:t>
            </a:r>
            <a:endParaRPr sz="1400" dirty="0">
              <a:latin typeface="Arial"/>
              <a:cs typeface="Arial"/>
            </a:endParaRPr>
          </a:p>
        </p:txBody>
      </p:sp>
      <p:sp>
        <p:nvSpPr>
          <p:cNvPr id="36" name="object 17">
            <a:extLst>
              <a:ext uri="{FF2B5EF4-FFF2-40B4-BE49-F238E27FC236}">
                <a16:creationId xmlns:a16="http://schemas.microsoft.com/office/drawing/2014/main" id="{7A0D403F-C7BB-4A7C-A168-D98DB03DBE4A}"/>
              </a:ext>
              <a:ext uri="{C183D7F6-B498-43B3-948B-1728B52AA6E4}">
                <adec:decorative xmlns:adec="http://schemas.microsoft.com/office/drawing/2017/decorative" val="1"/>
              </a:ext>
            </a:extLst>
          </p:cNvPr>
          <p:cNvSpPr/>
          <p:nvPr/>
        </p:nvSpPr>
        <p:spPr>
          <a:xfrm>
            <a:off x="1506374" y="3195538"/>
            <a:ext cx="1451610" cy="1451610"/>
          </a:xfrm>
          <a:custGeom>
            <a:avLst/>
            <a:gdLst/>
            <a:ahLst/>
            <a:cxnLst/>
            <a:rect l="l" t="t" r="r" b="b"/>
            <a:pathLst>
              <a:path w="1451610" h="1451610">
                <a:moveTo>
                  <a:pt x="725627" y="0"/>
                </a:moveTo>
                <a:lnTo>
                  <a:pt x="677917" y="1543"/>
                </a:lnTo>
                <a:lnTo>
                  <a:pt x="631031" y="6109"/>
                </a:lnTo>
                <a:lnTo>
                  <a:pt x="585065" y="13603"/>
                </a:lnTo>
                <a:lnTo>
                  <a:pt x="540114" y="23929"/>
                </a:lnTo>
                <a:lnTo>
                  <a:pt x="496274" y="36992"/>
                </a:lnTo>
                <a:lnTo>
                  <a:pt x="453640" y="52695"/>
                </a:lnTo>
                <a:lnTo>
                  <a:pt x="412309" y="70943"/>
                </a:lnTo>
                <a:lnTo>
                  <a:pt x="372375" y="91640"/>
                </a:lnTo>
                <a:lnTo>
                  <a:pt x="333934" y="114691"/>
                </a:lnTo>
                <a:lnTo>
                  <a:pt x="297083" y="140001"/>
                </a:lnTo>
                <a:lnTo>
                  <a:pt x="261915" y="167473"/>
                </a:lnTo>
                <a:lnTo>
                  <a:pt x="228528" y="197013"/>
                </a:lnTo>
                <a:lnTo>
                  <a:pt x="197017" y="228524"/>
                </a:lnTo>
                <a:lnTo>
                  <a:pt x="167477" y="261910"/>
                </a:lnTo>
                <a:lnTo>
                  <a:pt x="140005" y="297077"/>
                </a:lnTo>
                <a:lnTo>
                  <a:pt x="114695" y="333929"/>
                </a:lnTo>
                <a:lnTo>
                  <a:pt x="91643" y="372369"/>
                </a:lnTo>
                <a:lnTo>
                  <a:pt x="70945" y="412303"/>
                </a:lnTo>
                <a:lnTo>
                  <a:pt x="52696" y="453635"/>
                </a:lnTo>
                <a:lnTo>
                  <a:pt x="36993" y="496269"/>
                </a:lnTo>
                <a:lnTo>
                  <a:pt x="23930" y="540110"/>
                </a:lnTo>
                <a:lnTo>
                  <a:pt x="13604" y="585062"/>
                </a:lnTo>
                <a:lnTo>
                  <a:pt x="6110" y="631029"/>
                </a:lnTo>
                <a:lnTo>
                  <a:pt x="1543" y="677916"/>
                </a:lnTo>
                <a:lnTo>
                  <a:pt x="0" y="725627"/>
                </a:lnTo>
                <a:lnTo>
                  <a:pt x="1543" y="773336"/>
                </a:lnTo>
                <a:lnTo>
                  <a:pt x="6110" y="820222"/>
                </a:lnTo>
                <a:lnTo>
                  <a:pt x="13604" y="866188"/>
                </a:lnTo>
                <a:lnTo>
                  <a:pt x="23930" y="911138"/>
                </a:lnTo>
                <a:lnTo>
                  <a:pt x="36993" y="954978"/>
                </a:lnTo>
                <a:lnTo>
                  <a:pt x="52696" y="997611"/>
                </a:lnTo>
                <a:lnTo>
                  <a:pt x="70945" y="1038942"/>
                </a:lnTo>
                <a:lnTo>
                  <a:pt x="91643" y="1078875"/>
                </a:lnTo>
                <a:lnTo>
                  <a:pt x="114695" y="1117315"/>
                </a:lnTo>
                <a:lnTo>
                  <a:pt x="140005" y="1154166"/>
                </a:lnTo>
                <a:lnTo>
                  <a:pt x="167477" y="1189333"/>
                </a:lnTo>
                <a:lnTo>
                  <a:pt x="197017" y="1222719"/>
                </a:lnTo>
                <a:lnTo>
                  <a:pt x="228528" y="1254229"/>
                </a:lnTo>
                <a:lnTo>
                  <a:pt x="261915" y="1283768"/>
                </a:lnTo>
                <a:lnTo>
                  <a:pt x="297083" y="1311240"/>
                </a:lnTo>
                <a:lnTo>
                  <a:pt x="333934" y="1336550"/>
                </a:lnTo>
                <a:lnTo>
                  <a:pt x="372375" y="1359601"/>
                </a:lnTo>
                <a:lnTo>
                  <a:pt x="412309" y="1380298"/>
                </a:lnTo>
                <a:lnTo>
                  <a:pt x="453640" y="1398546"/>
                </a:lnTo>
                <a:lnTo>
                  <a:pt x="496274" y="1414249"/>
                </a:lnTo>
                <a:lnTo>
                  <a:pt x="540114" y="1427311"/>
                </a:lnTo>
                <a:lnTo>
                  <a:pt x="585065" y="1437637"/>
                </a:lnTo>
                <a:lnTo>
                  <a:pt x="631031" y="1445131"/>
                </a:lnTo>
                <a:lnTo>
                  <a:pt x="677917" y="1449698"/>
                </a:lnTo>
                <a:lnTo>
                  <a:pt x="725627" y="1451241"/>
                </a:lnTo>
                <a:lnTo>
                  <a:pt x="773336" y="1449698"/>
                </a:lnTo>
                <a:lnTo>
                  <a:pt x="820222" y="1445131"/>
                </a:lnTo>
                <a:lnTo>
                  <a:pt x="866188" y="1437637"/>
                </a:lnTo>
                <a:lnTo>
                  <a:pt x="911139" y="1427311"/>
                </a:lnTo>
                <a:lnTo>
                  <a:pt x="954979" y="1414249"/>
                </a:lnTo>
                <a:lnTo>
                  <a:pt x="997613" y="1398546"/>
                </a:lnTo>
                <a:lnTo>
                  <a:pt x="1038945" y="1380298"/>
                </a:lnTo>
                <a:lnTo>
                  <a:pt x="1078879" y="1359601"/>
                </a:lnTo>
                <a:lnTo>
                  <a:pt x="1117319" y="1336550"/>
                </a:lnTo>
                <a:lnTo>
                  <a:pt x="1154171" y="1311240"/>
                </a:lnTo>
                <a:lnTo>
                  <a:pt x="1189338" y="1283768"/>
                </a:lnTo>
                <a:lnTo>
                  <a:pt x="1222725" y="1254229"/>
                </a:lnTo>
                <a:lnTo>
                  <a:pt x="1254236" y="1222719"/>
                </a:lnTo>
                <a:lnTo>
                  <a:pt x="1283776" y="1189333"/>
                </a:lnTo>
                <a:lnTo>
                  <a:pt x="1311249" y="1154166"/>
                </a:lnTo>
                <a:lnTo>
                  <a:pt x="1336559" y="1117315"/>
                </a:lnTo>
                <a:lnTo>
                  <a:pt x="1359611" y="1078875"/>
                </a:lnTo>
                <a:lnTo>
                  <a:pt x="1380309" y="1038942"/>
                </a:lnTo>
                <a:lnTo>
                  <a:pt x="1398557" y="997611"/>
                </a:lnTo>
                <a:lnTo>
                  <a:pt x="1414261" y="954978"/>
                </a:lnTo>
                <a:lnTo>
                  <a:pt x="1427323" y="911138"/>
                </a:lnTo>
                <a:lnTo>
                  <a:pt x="1437649" y="866188"/>
                </a:lnTo>
                <a:lnTo>
                  <a:pt x="1445144" y="820222"/>
                </a:lnTo>
                <a:lnTo>
                  <a:pt x="1449710" y="773336"/>
                </a:lnTo>
                <a:lnTo>
                  <a:pt x="1451254" y="725627"/>
                </a:lnTo>
                <a:lnTo>
                  <a:pt x="1449710" y="677916"/>
                </a:lnTo>
                <a:lnTo>
                  <a:pt x="1445144" y="631029"/>
                </a:lnTo>
                <a:lnTo>
                  <a:pt x="1437649" y="585062"/>
                </a:lnTo>
                <a:lnTo>
                  <a:pt x="1427323" y="540110"/>
                </a:lnTo>
                <a:lnTo>
                  <a:pt x="1414261" y="496269"/>
                </a:lnTo>
                <a:lnTo>
                  <a:pt x="1398557" y="453635"/>
                </a:lnTo>
                <a:lnTo>
                  <a:pt x="1380309" y="412303"/>
                </a:lnTo>
                <a:lnTo>
                  <a:pt x="1359611" y="372369"/>
                </a:lnTo>
                <a:lnTo>
                  <a:pt x="1336559" y="333929"/>
                </a:lnTo>
                <a:lnTo>
                  <a:pt x="1311249" y="297077"/>
                </a:lnTo>
                <a:lnTo>
                  <a:pt x="1283776" y="261910"/>
                </a:lnTo>
                <a:lnTo>
                  <a:pt x="1254236" y="228524"/>
                </a:lnTo>
                <a:lnTo>
                  <a:pt x="1222725" y="197013"/>
                </a:lnTo>
                <a:lnTo>
                  <a:pt x="1189338" y="167473"/>
                </a:lnTo>
                <a:lnTo>
                  <a:pt x="1154171" y="140001"/>
                </a:lnTo>
                <a:lnTo>
                  <a:pt x="1117319" y="114691"/>
                </a:lnTo>
                <a:lnTo>
                  <a:pt x="1078879" y="91640"/>
                </a:lnTo>
                <a:lnTo>
                  <a:pt x="1038945" y="70943"/>
                </a:lnTo>
                <a:lnTo>
                  <a:pt x="997613" y="52695"/>
                </a:lnTo>
                <a:lnTo>
                  <a:pt x="954979" y="36992"/>
                </a:lnTo>
                <a:lnTo>
                  <a:pt x="911139" y="23929"/>
                </a:lnTo>
                <a:lnTo>
                  <a:pt x="866188" y="13603"/>
                </a:lnTo>
                <a:lnTo>
                  <a:pt x="820222" y="6109"/>
                </a:lnTo>
                <a:lnTo>
                  <a:pt x="773336" y="1543"/>
                </a:lnTo>
                <a:lnTo>
                  <a:pt x="725627" y="0"/>
                </a:lnTo>
                <a:close/>
              </a:path>
            </a:pathLst>
          </a:custGeom>
          <a:solidFill>
            <a:srgbClr val="FFFFFF"/>
          </a:solidFill>
        </p:spPr>
        <p:txBody>
          <a:bodyPr wrap="square" lIns="0" tIns="0" rIns="0" bIns="0" rtlCol="0"/>
          <a:lstStyle/>
          <a:p>
            <a:endParaRPr/>
          </a:p>
        </p:txBody>
      </p:sp>
      <p:sp>
        <p:nvSpPr>
          <p:cNvPr id="56" name="object 37">
            <a:extLst>
              <a:ext uri="{FF2B5EF4-FFF2-40B4-BE49-F238E27FC236}">
                <a16:creationId xmlns:a16="http://schemas.microsoft.com/office/drawing/2014/main" id="{018A6983-52D6-40D2-88E8-1C7873DFADF7}"/>
              </a:ext>
              <a:ext uri="{C183D7F6-B498-43B3-948B-1728B52AA6E4}">
                <adec:decorative xmlns:adec="http://schemas.microsoft.com/office/drawing/2017/decorative" val="1"/>
              </a:ext>
            </a:extLst>
          </p:cNvPr>
          <p:cNvSpPr/>
          <p:nvPr/>
        </p:nvSpPr>
        <p:spPr>
          <a:xfrm>
            <a:off x="9290841" y="3195537"/>
            <a:ext cx="1451610" cy="1451610"/>
          </a:xfrm>
          <a:custGeom>
            <a:avLst/>
            <a:gdLst/>
            <a:ahLst/>
            <a:cxnLst/>
            <a:rect l="l" t="t" r="r" b="b"/>
            <a:pathLst>
              <a:path w="1451609" h="1451610">
                <a:moveTo>
                  <a:pt x="725639" y="0"/>
                </a:moveTo>
                <a:lnTo>
                  <a:pt x="677928" y="1543"/>
                </a:lnTo>
                <a:lnTo>
                  <a:pt x="631041" y="6110"/>
                </a:lnTo>
                <a:lnTo>
                  <a:pt x="585074" y="13604"/>
                </a:lnTo>
                <a:lnTo>
                  <a:pt x="540122" y="23930"/>
                </a:lnTo>
                <a:lnTo>
                  <a:pt x="496281" y="36993"/>
                </a:lnTo>
                <a:lnTo>
                  <a:pt x="453646" y="52696"/>
                </a:lnTo>
                <a:lnTo>
                  <a:pt x="412314" y="70945"/>
                </a:lnTo>
                <a:lnTo>
                  <a:pt x="372379" y="91643"/>
                </a:lnTo>
                <a:lnTo>
                  <a:pt x="333938" y="114695"/>
                </a:lnTo>
                <a:lnTo>
                  <a:pt x="297085" y="140005"/>
                </a:lnTo>
                <a:lnTo>
                  <a:pt x="261918" y="167477"/>
                </a:lnTo>
                <a:lnTo>
                  <a:pt x="228530" y="197017"/>
                </a:lnTo>
                <a:lnTo>
                  <a:pt x="197019" y="228528"/>
                </a:lnTo>
                <a:lnTo>
                  <a:pt x="167479" y="261915"/>
                </a:lnTo>
                <a:lnTo>
                  <a:pt x="140006" y="297083"/>
                </a:lnTo>
                <a:lnTo>
                  <a:pt x="114695" y="333934"/>
                </a:lnTo>
                <a:lnTo>
                  <a:pt x="91643" y="372375"/>
                </a:lnTo>
                <a:lnTo>
                  <a:pt x="70945" y="412309"/>
                </a:lnTo>
                <a:lnTo>
                  <a:pt x="52696" y="453640"/>
                </a:lnTo>
                <a:lnTo>
                  <a:pt x="36993" y="496274"/>
                </a:lnTo>
                <a:lnTo>
                  <a:pt x="23930" y="540114"/>
                </a:lnTo>
                <a:lnTo>
                  <a:pt x="13604" y="585065"/>
                </a:lnTo>
                <a:lnTo>
                  <a:pt x="6110" y="631031"/>
                </a:lnTo>
                <a:lnTo>
                  <a:pt x="1543" y="677917"/>
                </a:lnTo>
                <a:lnTo>
                  <a:pt x="0" y="725627"/>
                </a:lnTo>
                <a:lnTo>
                  <a:pt x="1543" y="773338"/>
                </a:lnTo>
                <a:lnTo>
                  <a:pt x="6110" y="820225"/>
                </a:lnTo>
                <a:lnTo>
                  <a:pt x="13604" y="866192"/>
                </a:lnTo>
                <a:lnTo>
                  <a:pt x="23930" y="911144"/>
                </a:lnTo>
                <a:lnTo>
                  <a:pt x="36993" y="954986"/>
                </a:lnTo>
                <a:lnTo>
                  <a:pt x="52696" y="997620"/>
                </a:lnTo>
                <a:lnTo>
                  <a:pt x="70945" y="1038953"/>
                </a:lnTo>
                <a:lnTo>
                  <a:pt x="91643" y="1078887"/>
                </a:lnTo>
                <a:lnTo>
                  <a:pt x="114695" y="1117329"/>
                </a:lnTo>
                <a:lnTo>
                  <a:pt x="140006" y="1154181"/>
                </a:lnTo>
                <a:lnTo>
                  <a:pt x="167479" y="1189348"/>
                </a:lnTo>
                <a:lnTo>
                  <a:pt x="197019" y="1222736"/>
                </a:lnTo>
                <a:lnTo>
                  <a:pt x="228530" y="1254247"/>
                </a:lnTo>
                <a:lnTo>
                  <a:pt x="261918" y="1283788"/>
                </a:lnTo>
                <a:lnTo>
                  <a:pt x="297085" y="1311261"/>
                </a:lnTo>
                <a:lnTo>
                  <a:pt x="333938" y="1336571"/>
                </a:lnTo>
                <a:lnTo>
                  <a:pt x="372379" y="1359623"/>
                </a:lnTo>
                <a:lnTo>
                  <a:pt x="412314" y="1380321"/>
                </a:lnTo>
                <a:lnTo>
                  <a:pt x="453646" y="1398570"/>
                </a:lnTo>
                <a:lnTo>
                  <a:pt x="496281" y="1414273"/>
                </a:lnTo>
                <a:lnTo>
                  <a:pt x="540122" y="1427336"/>
                </a:lnTo>
                <a:lnTo>
                  <a:pt x="585074" y="1437662"/>
                </a:lnTo>
                <a:lnTo>
                  <a:pt x="631041" y="1445156"/>
                </a:lnTo>
                <a:lnTo>
                  <a:pt x="677928" y="1449723"/>
                </a:lnTo>
                <a:lnTo>
                  <a:pt x="725639" y="1451267"/>
                </a:lnTo>
                <a:lnTo>
                  <a:pt x="773351" y="1449723"/>
                </a:lnTo>
                <a:lnTo>
                  <a:pt x="820238" y="1445156"/>
                </a:lnTo>
                <a:lnTo>
                  <a:pt x="866205" y="1437662"/>
                </a:lnTo>
                <a:lnTo>
                  <a:pt x="911157" y="1427336"/>
                </a:lnTo>
                <a:lnTo>
                  <a:pt x="954998" y="1414273"/>
                </a:lnTo>
                <a:lnTo>
                  <a:pt x="997633" y="1398570"/>
                </a:lnTo>
                <a:lnTo>
                  <a:pt x="1038965" y="1380321"/>
                </a:lnTo>
                <a:lnTo>
                  <a:pt x="1078900" y="1359623"/>
                </a:lnTo>
                <a:lnTo>
                  <a:pt x="1117341" y="1336571"/>
                </a:lnTo>
                <a:lnTo>
                  <a:pt x="1154193" y="1311261"/>
                </a:lnTo>
                <a:lnTo>
                  <a:pt x="1189361" y="1283788"/>
                </a:lnTo>
                <a:lnTo>
                  <a:pt x="1222749" y="1254247"/>
                </a:lnTo>
                <a:lnTo>
                  <a:pt x="1254260" y="1222736"/>
                </a:lnTo>
                <a:lnTo>
                  <a:pt x="1283800" y="1189348"/>
                </a:lnTo>
                <a:lnTo>
                  <a:pt x="1311273" y="1154181"/>
                </a:lnTo>
                <a:lnTo>
                  <a:pt x="1336584" y="1117329"/>
                </a:lnTo>
                <a:lnTo>
                  <a:pt x="1359636" y="1078887"/>
                </a:lnTo>
                <a:lnTo>
                  <a:pt x="1380334" y="1038953"/>
                </a:lnTo>
                <a:lnTo>
                  <a:pt x="1398582" y="997620"/>
                </a:lnTo>
                <a:lnTo>
                  <a:pt x="1414286" y="954986"/>
                </a:lnTo>
                <a:lnTo>
                  <a:pt x="1427349" y="911144"/>
                </a:lnTo>
                <a:lnTo>
                  <a:pt x="1437675" y="866192"/>
                </a:lnTo>
                <a:lnTo>
                  <a:pt x="1445169" y="820225"/>
                </a:lnTo>
                <a:lnTo>
                  <a:pt x="1449736" y="773338"/>
                </a:lnTo>
                <a:lnTo>
                  <a:pt x="1451279" y="725627"/>
                </a:lnTo>
                <a:lnTo>
                  <a:pt x="1449736" y="677917"/>
                </a:lnTo>
                <a:lnTo>
                  <a:pt x="1445169" y="631031"/>
                </a:lnTo>
                <a:lnTo>
                  <a:pt x="1437675" y="585065"/>
                </a:lnTo>
                <a:lnTo>
                  <a:pt x="1427349" y="540114"/>
                </a:lnTo>
                <a:lnTo>
                  <a:pt x="1414286" y="496274"/>
                </a:lnTo>
                <a:lnTo>
                  <a:pt x="1398582" y="453640"/>
                </a:lnTo>
                <a:lnTo>
                  <a:pt x="1380334" y="412309"/>
                </a:lnTo>
                <a:lnTo>
                  <a:pt x="1359636" y="372375"/>
                </a:lnTo>
                <a:lnTo>
                  <a:pt x="1336584" y="333934"/>
                </a:lnTo>
                <a:lnTo>
                  <a:pt x="1311273" y="297083"/>
                </a:lnTo>
                <a:lnTo>
                  <a:pt x="1283800" y="261915"/>
                </a:lnTo>
                <a:lnTo>
                  <a:pt x="1254260" y="228528"/>
                </a:lnTo>
                <a:lnTo>
                  <a:pt x="1222749" y="197017"/>
                </a:lnTo>
                <a:lnTo>
                  <a:pt x="1189361" y="167477"/>
                </a:lnTo>
                <a:lnTo>
                  <a:pt x="1154193" y="140005"/>
                </a:lnTo>
                <a:lnTo>
                  <a:pt x="1117341" y="114695"/>
                </a:lnTo>
                <a:lnTo>
                  <a:pt x="1078900" y="91643"/>
                </a:lnTo>
                <a:lnTo>
                  <a:pt x="1038965" y="70945"/>
                </a:lnTo>
                <a:lnTo>
                  <a:pt x="997633" y="52696"/>
                </a:lnTo>
                <a:lnTo>
                  <a:pt x="954998" y="36993"/>
                </a:lnTo>
                <a:lnTo>
                  <a:pt x="911157" y="23930"/>
                </a:lnTo>
                <a:lnTo>
                  <a:pt x="866205" y="13604"/>
                </a:lnTo>
                <a:lnTo>
                  <a:pt x="820238" y="6110"/>
                </a:lnTo>
                <a:lnTo>
                  <a:pt x="773351" y="1543"/>
                </a:lnTo>
                <a:lnTo>
                  <a:pt x="725639" y="0"/>
                </a:lnTo>
                <a:close/>
              </a:path>
            </a:pathLst>
          </a:custGeom>
          <a:solidFill>
            <a:srgbClr val="FFFFFF"/>
          </a:solidFill>
        </p:spPr>
        <p:txBody>
          <a:bodyPr wrap="square" lIns="0" tIns="0" rIns="0" bIns="0" rtlCol="0"/>
          <a:lstStyle/>
          <a:p>
            <a:endParaRPr/>
          </a:p>
        </p:txBody>
      </p:sp>
      <p:sp>
        <p:nvSpPr>
          <p:cNvPr id="80" name="object 61">
            <a:extLst>
              <a:ext uri="{FF2B5EF4-FFF2-40B4-BE49-F238E27FC236}">
                <a16:creationId xmlns:a16="http://schemas.microsoft.com/office/drawing/2014/main" id="{CE8CEC4F-0604-49ED-AEAB-8536FFCB768E}"/>
              </a:ext>
              <a:ext uri="{C183D7F6-B498-43B3-948B-1728B52AA6E4}">
                <adec:decorative xmlns:adec="http://schemas.microsoft.com/office/drawing/2017/decorative" val="1"/>
              </a:ext>
            </a:extLst>
          </p:cNvPr>
          <p:cNvSpPr/>
          <p:nvPr/>
        </p:nvSpPr>
        <p:spPr>
          <a:xfrm>
            <a:off x="6669375" y="3195538"/>
            <a:ext cx="1451610" cy="1451610"/>
          </a:xfrm>
          <a:custGeom>
            <a:avLst/>
            <a:gdLst/>
            <a:ahLst/>
            <a:cxnLst/>
            <a:rect l="l" t="t" r="r" b="b"/>
            <a:pathLst>
              <a:path w="1451609" h="1451610">
                <a:moveTo>
                  <a:pt x="725627" y="0"/>
                </a:moveTo>
                <a:lnTo>
                  <a:pt x="677917" y="1543"/>
                </a:lnTo>
                <a:lnTo>
                  <a:pt x="631031" y="6109"/>
                </a:lnTo>
                <a:lnTo>
                  <a:pt x="585065" y="13603"/>
                </a:lnTo>
                <a:lnTo>
                  <a:pt x="540114" y="23929"/>
                </a:lnTo>
                <a:lnTo>
                  <a:pt x="496274" y="36992"/>
                </a:lnTo>
                <a:lnTo>
                  <a:pt x="453640" y="52695"/>
                </a:lnTo>
                <a:lnTo>
                  <a:pt x="412309" y="70943"/>
                </a:lnTo>
                <a:lnTo>
                  <a:pt x="372375" y="91640"/>
                </a:lnTo>
                <a:lnTo>
                  <a:pt x="333934" y="114691"/>
                </a:lnTo>
                <a:lnTo>
                  <a:pt x="297083" y="140001"/>
                </a:lnTo>
                <a:lnTo>
                  <a:pt x="261915" y="167473"/>
                </a:lnTo>
                <a:lnTo>
                  <a:pt x="228528" y="197013"/>
                </a:lnTo>
                <a:lnTo>
                  <a:pt x="197017" y="228524"/>
                </a:lnTo>
                <a:lnTo>
                  <a:pt x="167477" y="261910"/>
                </a:lnTo>
                <a:lnTo>
                  <a:pt x="140005" y="297077"/>
                </a:lnTo>
                <a:lnTo>
                  <a:pt x="114695" y="333929"/>
                </a:lnTo>
                <a:lnTo>
                  <a:pt x="91643" y="372369"/>
                </a:lnTo>
                <a:lnTo>
                  <a:pt x="70945" y="412303"/>
                </a:lnTo>
                <a:lnTo>
                  <a:pt x="52696" y="453635"/>
                </a:lnTo>
                <a:lnTo>
                  <a:pt x="36993" y="496269"/>
                </a:lnTo>
                <a:lnTo>
                  <a:pt x="23930" y="540110"/>
                </a:lnTo>
                <a:lnTo>
                  <a:pt x="13604" y="585062"/>
                </a:lnTo>
                <a:lnTo>
                  <a:pt x="6110" y="631029"/>
                </a:lnTo>
                <a:lnTo>
                  <a:pt x="1543" y="677916"/>
                </a:lnTo>
                <a:lnTo>
                  <a:pt x="0" y="725627"/>
                </a:lnTo>
                <a:lnTo>
                  <a:pt x="1543" y="773336"/>
                </a:lnTo>
                <a:lnTo>
                  <a:pt x="6110" y="820222"/>
                </a:lnTo>
                <a:lnTo>
                  <a:pt x="13604" y="866188"/>
                </a:lnTo>
                <a:lnTo>
                  <a:pt x="23930" y="911138"/>
                </a:lnTo>
                <a:lnTo>
                  <a:pt x="36993" y="954978"/>
                </a:lnTo>
                <a:lnTo>
                  <a:pt x="52696" y="997611"/>
                </a:lnTo>
                <a:lnTo>
                  <a:pt x="70945" y="1038942"/>
                </a:lnTo>
                <a:lnTo>
                  <a:pt x="91643" y="1078875"/>
                </a:lnTo>
                <a:lnTo>
                  <a:pt x="114695" y="1117315"/>
                </a:lnTo>
                <a:lnTo>
                  <a:pt x="140005" y="1154166"/>
                </a:lnTo>
                <a:lnTo>
                  <a:pt x="167477" y="1189333"/>
                </a:lnTo>
                <a:lnTo>
                  <a:pt x="197017" y="1222719"/>
                </a:lnTo>
                <a:lnTo>
                  <a:pt x="228528" y="1254229"/>
                </a:lnTo>
                <a:lnTo>
                  <a:pt x="261915" y="1283768"/>
                </a:lnTo>
                <a:lnTo>
                  <a:pt x="297083" y="1311240"/>
                </a:lnTo>
                <a:lnTo>
                  <a:pt x="333934" y="1336550"/>
                </a:lnTo>
                <a:lnTo>
                  <a:pt x="372375" y="1359601"/>
                </a:lnTo>
                <a:lnTo>
                  <a:pt x="412309" y="1380298"/>
                </a:lnTo>
                <a:lnTo>
                  <a:pt x="453640" y="1398546"/>
                </a:lnTo>
                <a:lnTo>
                  <a:pt x="496274" y="1414249"/>
                </a:lnTo>
                <a:lnTo>
                  <a:pt x="540114" y="1427311"/>
                </a:lnTo>
                <a:lnTo>
                  <a:pt x="585065" y="1437637"/>
                </a:lnTo>
                <a:lnTo>
                  <a:pt x="631031" y="1445131"/>
                </a:lnTo>
                <a:lnTo>
                  <a:pt x="677917" y="1449698"/>
                </a:lnTo>
                <a:lnTo>
                  <a:pt x="725627" y="1451241"/>
                </a:lnTo>
                <a:lnTo>
                  <a:pt x="773336" y="1449698"/>
                </a:lnTo>
                <a:lnTo>
                  <a:pt x="820222" y="1445131"/>
                </a:lnTo>
                <a:lnTo>
                  <a:pt x="866188" y="1437637"/>
                </a:lnTo>
                <a:lnTo>
                  <a:pt x="911139" y="1427311"/>
                </a:lnTo>
                <a:lnTo>
                  <a:pt x="954979" y="1414249"/>
                </a:lnTo>
                <a:lnTo>
                  <a:pt x="997613" y="1398546"/>
                </a:lnTo>
                <a:lnTo>
                  <a:pt x="1038945" y="1380298"/>
                </a:lnTo>
                <a:lnTo>
                  <a:pt x="1078879" y="1359601"/>
                </a:lnTo>
                <a:lnTo>
                  <a:pt x="1117319" y="1336550"/>
                </a:lnTo>
                <a:lnTo>
                  <a:pt x="1154171" y="1311240"/>
                </a:lnTo>
                <a:lnTo>
                  <a:pt x="1189338" y="1283768"/>
                </a:lnTo>
                <a:lnTo>
                  <a:pt x="1222725" y="1254229"/>
                </a:lnTo>
                <a:lnTo>
                  <a:pt x="1254236" y="1222719"/>
                </a:lnTo>
                <a:lnTo>
                  <a:pt x="1283776" y="1189333"/>
                </a:lnTo>
                <a:lnTo>
                  <a:pt x="1311249" y="1154166"/>
                </a:lnTo>
                <a:lnTo>
                  <a:pt x="1336559" y="1117315"/>
                </a:lnTo>
                <a:lnTo>
                  <a:pt x="1359611" y="1078875"/>
                </a:lnTo>
                <a:lnTo>
                  <a:pt x="1380309" y="1038942"/>
                </a:lnTo>
                <a:lnTo>
                  <a:pt x="1398557" y="997611"/>
                </a:lnTo>
                <a:lnTo>
                  <a:pt x="1414261" y="954978"/>
                </a:lnTo>
                <a:lnTo>
                  <a:pt x="1427323" y="911138"/>
                </a:lnTo>
                <a:lnTo>
                  <a:pt x="1437649" y="866188"/>
                </a:lnTo>
                <a:lnTo>
                  <a:pt x="1445144" y="820222"/>
                </a:lnTo>
                <a:lnTo>
                  <a:pt x="1449710" y="773336"/>
                </a:lnTo>
                <a:lnTo>
                  <a:pt x="1451254" y="725627"/>
                </a:lnTo>
                <a:lnTo>
                  <a:pt x="1449710" y="677916"/>
                </a:lnTo>
                <a:lnTo>
                  <a:pt x="1445144" y="631029"/>
                </a:lnTo>
                <a:lnTo>
                  <a:pt x="1437649" y="585062"/>
                </a:lnTo>
                <a:lnTo>
                  <a:pt x="1427323" y="540110"/>
                </a:lnTo>
                <a:lnTo>
                  <a:pt x="1414261" y="496269"/>
                </a:lnTo>
                <a:lnTo>
                  <a:pt x="1398557" y="453635"/>
                </a:lnTo>
                <a:lnTo>
                  <a:pt x="1380309" y="412303"/>
                </a:lnTo>
                <a:lnTo>
                  <a:pt x="1359611" y="372369"/>
                </a:lnTo>
                <a:lnTo>
                  <a:pt x="1336559" y="333929"/>
                </a:lnTo>
                <a:lnTo>
                  <a:pt x="1311249" y="297077"/>
                </a:lnTo>
                <a:lnTo>
                  <a:pt x="1283776" y="261910"/>
                </a:lnTo>
                <a:lnTo>
                  <a:pt x="1254236" y="228524"/>
                </a:lnTo>
                <a:lnTo>
                  <a:pt x="1222725" y="197013"/>
                </a:lnTo>
                <a:lnTo>
                  <a:pt x="1189338" y="167473"/>
                </a:lnTo>
                <a:lnTo>
                  <a:pt x="1154171" y="140001"/>
                </a:lnTo>
                <a:lnTo>
                  <a:pt x="1117319" y="114691"/>
                </a:lnTo>
                <a:lnTo>
                  <a:pt x="1078879" y="91640"/>
                </a:lnTo>
                <a:lnTo>
                  <a:pt x="1038945" y="70943"/>
                </a:lnTo>
                <a:lnTo>
                  <a:pt x="997613" y="52695"/>
                </a:lnTo>
                <a:lnTo>
                  <a:pt x="954979" y="36992"/>
                </a:lnTo>
                <a:lnTo>
                  <a:pt x="911139" y="23929"/>
                </a:lnTo>
                <a:lnTo>
                  <a:pt x="866188" y="13603"/>
                </a:lnTo>
                <a:lnTo>
                  <a:pt x="820222" y="6109"/>
                </a:lnTo>
                <a:lnTo>
                  <a:pt x="773336" y="1543"/>
                </a:lnTo>
                <a:lnTo>
                  <a:pt x="725627" y="0"/>
                </a:lnTo>
                <a:close/>
              </a:path>
            </a:pathLst>
          </a:custGeom>
          <a:solidFill>
            <a:srgbClr val="FFFFFF"/>
          </a:solidFill>
        </p:spPr>
        <p:txBody>
          <a:bodyPr wrap="square" lIns="0" tIns="0" rIns="0" bIns="0" rtlCol="0"/>
          <a:lstStyle/>
          <a:p>
            <a:endParaRPr/>
          </a:p>
        </p:txBody>
      </p:sp>
      <p:sp>
        <p:nvSpPr>
          <p:cNvPr id="84" name="object 65">
            <a:extLst>
              <a:ext uri="{FF2B5EF4-FFF2-40B4-BE49-F238E27FC236}">
                <a16:creationId xmlns:a16="http://schemas.microsoft.com/office/drawing/2014/main" id="{5A36282F-AF69-43DC-B73D-16B88E7F82AB}"/>
              </a:ext>
              <a:ext uri="{C183D7F6-B498-43B3-948B-1728B52AA6E4}">
                <adec:decorative xmlns:adec="http://schemas.microsoft.com/office/drawing/2017/decorative" val="1"/>
              </a:ext>
            </a:extLst>
          </p:cNvPr>
          <p:cNvSpPr/>
          <p:nvPr/>
        </p:nvSpPr>
        <p:spPr>
          <a:xfrm>
            <a:off x="4058696" y="3195511"/>
            <a:ext cx="1451610" cy="1451610"/>
          </a:xfrm>
          <a:custGeom>
            <a:avLst/>
            <a:gdLst/>
            <a:ahLst/>
            <a:cxnLst/>
            <a:rect l="l" t="t" r="r" b="b"/>
            <a:pathLst>
              <a:path w="1451610" h="1451610">
                <a:moveTo>
                  <a:pt x="725652" y="0"/>
                </a:moveTo>
                <a:lnTo>
                  <a:pt x="677941" y="1543"/>
                </a:lnTo>
                <a:lnTo>
                  <a:pt x="631054" y="6110"/>
                </a:lnTo>
                <a:lnTo>
                  <a:pt x="585086" y="13604"/>
                </a:lnTo>
                <a:lnTo>
                  <a:pt x="540134" y="23930"/>
                </a:lnTo>
                <a:lnTo>
                  <a:pt x="496292" y="36993"/>
                </a:lnTo>
                <a:lnTo>
                  <a:pt x="453657" y="52696"/>
                </a:lnTo>
                <a:lnTo>
                  <a:pt x="412324" y="70945"/>
                </a:lnTo>
                <a:lnTo>
                  <a:pt x="372388" y="91643"/>
                </a:lnTo>
                <a:lnTo>
                  <a:pt x="333947" y="114695"/>
                </a:lnTo>
                <a:lnTo>
                  <a:pt x="297094" y="140006"/>
                </a:lnTo>
                <a:lnTo>
                  <a:pt x="261925" y="167479"/>
                </a:lnTo>
                <a:lnTo>
                  <a:pt x="228537" y="197019"/>
                </a:lnTo>
                <a:lnTo>
                  <a:pt x="197025" y="228530"/>
                </a:lnTo>
                <a:lnTo>
                  <a:pt x="167484" y="261918"/>
                </a:lnTo>
                <a:lnTo>
                  <a:pt x="140010" y="297085"/>
                </a:lnTo>
                <a:lnTo>
                  <a:pt x="114699" y="333938"/>
                </a:lnTo>
                <a:lnTo>
                  <a:pt x="91646" y="372379"/>
                </a:lnTo>
                <a:lnTo>
                  <a:pt x="70947" y="412314"/>
                </a:lnTo>
                <a:lnTo>
                  <a:pt x="52698" y="453646"/>
                </a:lnTo>
                <a:lnTo>
                  <a:pt x="36994" y="496281"/>
                </a:lnTo>
                <a:lnTo>
                  <a:pt x="23931" y="540122"/>
                </a:lnTo>
                <a:lnTo>
                  <a:pt x="13604" y="585074"/>
                </a:lnTo>
                <a:lnTo>
                  <a:pt x="6110" y="631041"/>
                </a:lnTo>
                <a:lnTo>
                  <a:pt x="1543" y="677928"/>
                </a:lnTo>
                <a:lnTo>
                  <a:pt x="0" y="725639"/>
                </a:lnTo>
                <a:lnTo>
                  <a:pt x="1543" y="773352"/>
                </a:lnTo>
                <a:lnTo>
                  <a:pt x="6110" y="820240"/>
                </a:lnTo>
                <a:lnTo>
                  <a:pt x="13604" y="866209"/>
                </a:lnTo>
                <a:lnTo>
                  <a:pt x="23931" y="911162"/>
                </a:lnTo>
                <a:lnTo>
                  <a:pt x="36994" y="955004"/>
                </a:lnTo>
                <a:lnTo>
                  <a:pt x="52698" y="997640"/>
                </a:lnTo>
                <a:lnTo>
                  <a:pt x="70947" y="1038973"/>
                </a:lnTo>
                <a:lnTo>
                  <a:pt x="91646" y="1078909"/>
                </a:lnTo>
                <a:lnTo>
                  <a:pt x="114699" y="1117351"/>
                </a:lnTo>
                <a:lnTo>
                  <a:pt x="140010" y="1154203"/>
                </a:lnTo>
                <a:lnTo>
                  <a:pt x="167484" y="1189372"/>
                </a:lnTo>
                <a:lnTo>
                  <a:pt x="197025" y="1222759"/>
                </a:lnTo>
                <a:lnTo>
                  <a:pt x="228537" y="1254271"/>
                </a:lnTo>
                <a:lnTo>
                  <a:pt x="261925" y="1283812"/>
                </a:lnTo>
                <a:lnTo>
                  <a:pt x="297094" y="1311285"/>
                </a:lnTo>
                <a:lnTo>
                  <a:pt x="333947" y="1336596"/>
                </a:lnTo>
                <a:lnTo>
                  <a:pt x="372388" y="1359648"/>
                </a:lnTo>
                <a:lnTo>
                  <a:pt x="412324" y="1380346"/>
                </a:lnTo>
                <a:lnTo>
                  <a:pt x="453657" y="1398595"/>
                </a:lnTo>
                <a:lnTo>
                  <a:pt x="496292" y="1414298"/>
                </a:lnTo>
                <a:lnTo>
                  <a:pt x="540134" y="1427361"/>
                </a:lnTo>
                <a:lnTo>
                  <a:pt x="585086" y="1437687"/>
                </a:lnTo>
                <a:lnTo>
                  <a:pt x="631054" y="1445182"/>
                </a:lnTo>
                <a:lnTo>
                  <a:pt x="677941" y="1449749"/>
                </a:lnTo>
                <a:lnTo>
                  <a:pt x="725652" y="1451292"/>
                </a:lnTo>
                <a:lnTo>
                  <a:pt x="773363" y="1449749"/>
                </a:lnTo>
                <a:lnTo>
                  <a:pt x="820251" y="1445182"/>
                </a:lnTo>
                <a:lnTo>
                  <a:pt x="866218" y="1437687"/>
                </a:lnTo>
                <a:lnTo>
                  <a:pt x="911171" y="1427361"/>
                </a:lnTo>
                <a:lnTo>
                  <a:pt x="955012" y="1414298"/>
                </a:lnTo>
                <a:lnTo>
                  <a:pt x="997647" y="1398595"/>
                </a:lnTo>
                <a:lnTo>
                  <a:pt x="1038980" y="1380346"/>
                </a:lnTo>
                <a:lnTo>
                  <a:pt x="1078916" y="1359648"/>
                </a:lnTo>
                <a:lnTo>
                  <a:pt x="1117358" y="1336596"/>
                </a:lnTo>
                <a:lnTo>
                  <a:pt x="1154211" y="1311285"/>
                </a:lnTo>
                <a:lnTo>
                  <a:pt x="1189379" y="1283812"/>
                </a:lnTo>
                <a:lnTo>
                  <a:pt x="1222767" y="1254271"/>
                </a:lnTo>
                <a:lnTo>
                  <a:pt x="1254280" y="1222759"/>
                </a:lnTo>
                <a:lnTo>
                  <a:pt x="1283820" y="1189372"/>
                </a:lnTo>
                <a:lnTo>
                  <a:pt x="1311294" y="1154203"/>
                </a:lnTo>
                <a:lnTo>
                  <a:pt x="1336605" y="1117351"/>
                </a:lnTo>
                <a:lnTo>
                  <a:pt x="1359658" y="1078909"/>
                </a:lnTo>
                <a:lnTo>
                  <a:pt x="1380357" y="1038973"/>
                </a:lnTo>
                <a:lnTo>
                  <a:pt x="1398606" y="997640"/>
                </a:lnTo>
                <a:lnTo>
                  <a:pt x="1414310" y="955004"/>
                </a:lnTo>
                <a:lnTo>
                  <a:pt x="1427373" y="911162"/>
                </a:lnTo>
                <a:lnTo>
                  <a:pt x="1437700" y="866209"/>
                </a:lnTo>
                <a:lnTo>
                  <a:pt x="1445194" y="820240"/>
                </a:lnTo>
                <a:lnTo>
                  <a:pt x="1449761" y="773352"/>
                </a:lnTo>
                <a:lnTo>
                  <a:pt x="1451305" y="725639"/>
                </a:lnTo>
                <a:lnTo>
                  <a:pt x="1449761" y="677928"/>
                </a:lnTo>
                <a:lnTo>
                  <a:pt x="1445194" y="631041"/>
                </a:lnTo>
                <a:lnTo>
                  <a:pt x="1437700" y="585074"/>
                </a:lnTo>
                <a:lnTo>
                  <a:pt x="1427373" y="540122"/>
                </a:lnTo>
                <a:lnTo>
                  <a:pt x="1414310" y="496281"/>
                </a:lnTo>
                <a:lnTo>
                  <a:pt x="1398606" y="453646"/>
                </a:lnTo>
                <a:lnTo>
                  <a:pt x="1380357" y="412314"/>
                </a:lnTo>
                <a:lnTo>
                  <a:pt x="1359658" y="372379"/>
                </a:lnTo>
                <a:lnTo>
                  <a:pt x="1336605" y="333938"/>
                </a:lnTo>
                <a:lnTo>
                  <a:pt x="1311294" y="297085"/>
                </a:lnTo>
                <a:lnTo>
                  <a:pt x="1283820" y="261918"/>
                </a:lnTo>
                <a:lnTo>
                  <a:pt x="1254280" y="228530"/>
                </a:lnTo>
                <a:lnTo>
                  <a:pt x="1222767" y="197019"/>
                </a:lnTo>
                <a:lnTo>
                  <a:pt x="1189379" y="167479"/>
                </a:lnTo>
                <a:lnTo>
                  <a:pt x="1154211" y="140006"/>
                </a:lnTo>
                <a:lnTo>
                  <a:pt x="1117358" y="114695"/>
                </a:lnTo>
                <a:lnTo>
                  <a:pt x="1078916" y="91643"/>
                </a:lnTo>
                <a:lnTo>
                  <a:pt x="1038980" y="70945"/>
                </a:lnTo>
                <a:lnTo>
                  <a:pt x="997647" y="52696"/>
                </a:lnTo>
                <a:lnTo>
                  <a:pt x="955012" y="36993"/>
                </a:lnTo>
                <a:lnTo>
                  <a:pt x="911171" y="23930"/>
                </a:lnTo>
                <a:lnTo>
                  <a:pt x="866218" y="13604"/>
                </a:lnTo>
                <a:lnTo>
                  <a:pt x="820251" y="6110"/>
                </a:lnTo>
                <a:lnTo>
                  <a:pt x="773363" y="1543"/>
                </a:lnTo>
                <a:lnTo>
                  <a:pt x="725652" y="0"/>
                </a:lnTo>
                <a:close/>
              </a:path>
            </a:pathLst>
          </a:custGeom>
          <a:solidFill>
            <a:srgbClr val="FFFFFF"/>
          </a:solidFill>
        </p:spPr>
        <p:txBody>
          <a:bodyPr wrap="square" lIns="0" tIns="0" rIns="0" bIns="0" rtlCol="0"/>
          <a:lstStyle/>
          <a:p>
            <a:endParaRPr/>
          </a:p>
        </p:txBody>
      </p:sp>
      <p:pic>
        <p:nvPicPr>
          <p:cNvPr id="7" name="Graphic 6">
            <a:extLst>
              <a:ext uri="{FF2B5EF4-FFF2-40B4-BE49-F238E27FC236}">
                <a16:creationId xmlns:a16="http://schemas.microsoft.com/office/drawing/2014/main" id="{DB86E0F9-7338-4FF3-BB9D-C954E869ACD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2777" y="3421669"/>
            <a:ext cx="1067256" cy="876674"/>
          </a:xfrm>
          <a:prstGeom prst="rect">
            <a:avLst/>
          </a:prstGeom>
        </p:spPr>
      </p:pic>
      <p:pic>
        <p:nvPicPr>
          <p:cNvPr id="9" name="Graphic 8">
            <a:extLst>
              <a:ext uri="{FF2B5EF4-FFF2-40B4-BE49-F238E27FC236}">
                <a16:creationId xmlns:a16="http://schemas.microsoft.com/office/drawing/2014/main" id="{6F78C8BD-AD4E-41A7-8724-E9E77EEB784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27301" y="3464116"/>
            <a:ext cx="914400" cy="914400"/>
          </a:xfrm>
          <a:prstGeom prst="rect">
            <a:avLst/>
          </a:prstGeom>
        </p:spPr>
      </p:pic>
      <p:pic>
        <p:nvPicPr>
          <p:cNvPr id="90" name="Graphic 89">
            <a:extLst>
              <a:ext uri="{FF2B5EF4-FFF2-40B4-BE49-F238E27FC236}">
                <a16:creationId xmlns:a16="http://schemas.microsoft.com/office/drawing/2014/main" id="{29786735-7A26-4788-9C67-F7A43623A4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91" name="Graphic 90">
            <a:extLst>
              <a:ext uri="{FF2B5EF4-FFF2-40B4-BE49-F238E27FC236}">
                <a16:creationId xmlns:a16="http://schemas.microsoft.com/office/drawing/2014/main" id="{0877349C-922C-491F-AB7C-94635C87BCA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102" name="Group 101">
            <a:extLst>
              <a:ext uri="{FF2B5EF4-FFF2-40B4-BE49-F238E27FC236}">
                <a16:creationId xmlns:a16="http://schemas.microsoft.com/office/drawing/2014/main" id="{ACD70F2E-F1C9-4C71-B5A7-3F2332608274}"/>
              </a:ext>
              <a:ext uri="{C183D7F6-B498-43B3-948B-1728B52AA6E4}">
                <adec:decorative xmlns:adec="http://schemas.microsoft.com/office/drawing/2017/decorative" val="1"/>
              </a:ext>
            </a:extLst>
          </p:cNvPr>
          <p:cNvGrpSpPr>
            <a:grpSpLocks noChangeAspect="1"/>
          </p:cNvGrpSpPr>
          <p:nvPr/>
        </p:nvGrpSpPr>
        <p:grpSpPr>
          <a:xfrm>
            <a:off x="7208535" y="3464143"/>
            <a:ext cx="373291" cy="914400"/>
            <a:chOff x="9257554" y="-500162"/>
            <a:chExt cx="1512220" cy="3704277"/>
          </a:xfrm>
        </p:grpSpPr>
        <p:sp>
          <p:nvSpPr>
            <p:cNvPr id="101" name="Rectangle: Top Corners Rounded 100">
              <a:extLst>
                <a:ext uri="{FF2B5EF4-FFF2-40B4-BE49-F238E27FC236}">
                  <a16:creationId xmlns:a16="http://schemas.microsoft.com/office/drawing/2014/main" id="{DFFFBEEA-0C0E-479D-8469-2C0A02ADA23F}"/>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99" name="Graphic 98">
              <a:extLst>
                <a:ext uri="{FF2B5EF4-FFF2-40B4-BE49-F238E27FC236}">
                  <a16:creationId xmlns:a16="http://schemas.microsoft.com/office/drawing/2014/main" id="{477D1692-455E-4118-A452-9FB70A95BEA1}"/>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100" name="Graphic 99">
              <a:extLst>
                <a:ext uri="{FF2B5EF4-FFF2-40B4-BE49-F238E27FC236}">
                  <a16:creationId xmlns:a16="http://schemas.microsoft.com/office/drawing/2014/main" id="{76426109-6D20-45D7-9F74-23AFC65BFA6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103" name="Group 102">
            <a:extLst>
              <a:ext uri="{FF2B5EF4-FFF2-40B4-BE49-F238E27FC236}">
                <a16:creationId xmlns:a16="http://schemas.microsoft.com/office/drawing/2014/main" id="{D698D654-79C0-4BF4-A3FD-35D2C1B2E356}"/>
              </a:ext>
              <a:ext uri="{C183D7F6-B498-43B3-948B-1728B52AA6E4}">
                <adec:decorative xmlns:adec="http://schemas.microsoft.com/office/drawing/2017/decorative" val="1"/>
              </a:ext>
            </a:extLst>
          </p:cNvPr>
          <p:cNvGrpSpPr>
            <a:grpSpLocks noChangeAspect="1"/>
          </p:cNvGrpSpPr>
          <p:nvPr/>
        </p:nvGrpSpPr>
        <p:grpSpPr>
          <a:xfrm>
            <a:off x="10197218" y="4040890"/>
            <a:ext cx="164248" cy="402336"/>
            <a:chOff x="9257554" y="-500162"/>
            <a:chExt cx="1512220" cy="3704277"/>
          </a:xfrm>
        </p:grpSpPr>
        <p:sp>
          <p:nvSpPr>
            <p:cNvPr id="104" name="Rectangle: Top Corners Rounded 103">
              <a:extLst>
                <a:ext uri="{FF2B5EF4-FFF2-40B4-BE49-F238E27FC236}">
                  <a16:creationId xmlns:a16="http://schemas.microsoft.com/office/drawing/2014/main" id="{78E073EA-26FC-4350-83CD-7DC89B6AA99C}"/>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105" name="Graphic 104">
              <a:extLst>
                <a:ext uri="{FF2B5EF4-FFF2-40B4-BE49-F238E27FC236}">
                  <a16:creationId xmlns:a16="http://schemas.microsoft.com/office/drawing/2014/main" id="{8B3FCD31-8C34-4C02-8B1B-AF4343FEC2A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106" name="Graphic 105">
              <a:extLst>
                <a:ext uri="{FF2B5EF4-FFF2-40B4-BE49-F238E27FC236}">
                  <a16:creationId xmlns:a16="http://schemas.microsoft.com/office/drawing/2014/main" id="{5DFC42C2-2CE4-4E70-991D-11931AA8023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sp>
        <p:nvSpPr>
          <p:cNvPr id="28" name="object 9">
            <a:extLst>
              <a:ext uri="{FF2B5EF4-FFF2-40B4-BE49-F238E27FC236}">
                <a16:creationId xmlns:a16="http://schemas.microsoft.com/office/drawing/2014/main" id="{DBC5B85B-B7CD-422D-88BC-AA1BC59C0C93}"/>
              </a:ext>
            </a:extLst>
          </p:cNvPr>
          <p:cNvSpPr txBox="1"/>
          <p:nvPr/>
        </p:nvSpPr>
        <p:spPr>
          <a:xfrm>
            <a:off x="1315095" y="4740864"/>
            <a:ext cx="1708150" cy="615950"/>
          </a:xfrm>
          <a:prstGeom prst="rect">
            <a:avLst/>
          </a:prstGeom>
        </p:spPr>
        <p:txBody>
          <a:bodyPr vert="horz" wrap="square" lIns="0" tIns="63500" rIns="0" bIns="0" rtlCol="0">
            <a:spAutoFit/>
          </a:bodyPr>
          <a:lstStyle/>
          <a:p>
            <a:pPr marL="6985" algn="ctr">
              <a:lnSpc>
                <a:spcPct val="100000"/>
              </a:lnSpc>
              <a:spcBef>
                <a:spcPts val="500"/>
              </a:spcBef>
            </a:pPr>
            <a:r>
              <a:rPr sz="1600" b="1" spc="-35" dirty="0">
                <a:latin typeface="Arial"/>
                <a:cs typeface="Arial"/>
              </a:rPr>
              <a:t>PART</a:t>
            </a:r>
            <a:r>
              <a:rPr sz="1600" b="1" spc="-150" dirty="0">
                <a:latin typeface="Arial"/>
                <a:cs typeface="Arial"/>
              </a:rPr>
              <a:t> </a:t>
            </a:r>
            <a:r>
              <a:rPr sz="1600" b="1" dirty="0">
                <a:latin typeface="Arial"/>
                <a:cs typeface="Arial"/>
              </a:rPr>
              <a:t>A</a:t>
            </a:r>
            <a:endParaRPr sz="1600">
              <a:latin typeface="Arial"/>
              <a:cs typeface="Arial"/>
            </a:endParaRPr>
          </a:p>
          <a:p>
            <a:pPr algn="ctr">
              <a:lnSpc>
                <a:spcPct val="100000"/>
              </a:lnSpc>
              <a:spcBef>
                <a:spcPts val="400"/>
              </a:spcBef>
            </a:pPr>
            <a:r>
              <a:rPr sz="1600" spc="-5" dirty="0">
                <a:latin typeface="Arial"/>
                <a:cs typeface="Arial"/>
              </a:rPr>
              <a:t>Hospital</a:t>
            </a:r>
            <a:r>
              <a:rPr sz="1600" spc="-100" dirty="0">
                <a:latin typeface="Arial"/>
                <a:cs typeface="Arial"/>
              </a:rPr>
              <a:t> </a:t>
            </a:r>
            <a:r>
              <a:rPr sz="1600" dirty="0">
                <a:latin typeface="Arial"/>
                <a:cs typeface="Arial"/>
              </a:rPr>
              <a:t>Insurance</a:t>
            </a:r>
            <a:endParaRPr sz="1600">
              <a:latin typeface="Arial"/>
              <a:cs typeface="Arial"/>
            </a:endParaRPr>
          </a:p>
        </p:txBody>
      </p:sp>
      <p:sp>
        <p:nvSpPr>
          <p:cNvPr id="30" name="object 11">
            <a:extLst>
              <a:ext uri="{FF2B5EF4-FFF2-40B4-BE49-F238E27FC236}">
                <a16:creationId xmlns:a16="http://schemas.microsoft.com/office/drawing/2014/main" id="{459C4378-507F-4999-90D6-A351E011CFA2}"/>
              </a:ext>
            </a:extLst>
          </p:cNvPr>
          <p:cNvSpPr txBox="1"/>
          <p:nvPr/>
        </p:nvSpPr>
        <p:spPr>
          <a:xfrm>
            <a:off x="3940703" y="4740864"/>
            <a:ext cx="1675130" cy="615950"/>
          </a:xfrm>
          <a:prstGeom prst="rect">
            <a:avLst/>
          </a:prstGeom>
        </p:spPr>
        <p:txBody>
          <a:bodyPr vert="horz" wrap="square" lIns="0" tIns="63500" rIns="0" bIns="0" rtlCol="0">
            <a:spAutoFit/>
          </a:bodyPr>
          <a:lstStyle/>
          <a:p>
            <a:pPr algn="ctr">
              <a:lnSpc>
                <a:spcPct val="100000"/>
              </a:lnSpc>
              <a:spcBef>
                <a:spcPts val="500"/>
              </a:spcBef>
            </a:pPr>
            <a:r>
              <a:rPr sz="1600" b="1" spc="-35" dirty="0">
                <a:latin typeface="Arial"/>
                <a:cs typeface="Arial"/>
              </a:rPr>
              <a:t>PART</a:t>
            </a:r>
            <a:r>
              <a:rPr sz="1600" b="1" spc="-95" dirty="0">
                <a:latin typeface="Arial"/>
                <a:cs typeface="Arial"/>
              </a:rPr>
              <a:t> </a:t>
            </a:r>
            <a:r>
              <a:rPr sz="1600" b="1" dirty="0">
                <a:latin typeface="Arial"/>
                <a:cs typeface="Arial"/>
              </a:rPr>
              <a:t>B</a:t>
            </a:r>
            <a:endParaRPr sz="1600">
              <a:latin typeface="Arial"/>
              <a:cs typeface="Arial"/>
            </a:endParaRPr>
          </a:p>
          <a:p>
            <a:pPr algn="ctr">
              <a:lnSpc>
                <a:spcPct val="100000"/>
              </a:lnSpc>
              <a:spcBef>
                <a:spcPts val="400"/>
              </a:spcBef>
            </a:pPr>
            <a:r>
              <a:rPr sz="1600" spc="-5" dirty="0">
                <a:latin typeface="Arial"/>
                <a:cs typeface="Arial"/>
              </a:rPr>
              <a:t>Medical</a:t>
            </a:r>
            <a:r>
              <a:rPr sz="1600" spc="-95" dirty="0">
                <a:latin typeface="Arial"/>
                <a:cs typeface="Arial"/>
              </a:rPr>
              <a:t> </a:t>
            </a:r>
            <a:r>
              <a:rPr sz="1600" dirty="0">
                <a:latin typeface="Arial"/>
                <a:cs typeface="Arial"/>
              </a:rPr>
              <a:t>Insurance</a:t>
            </a:r>
            <a:endParaRPr sz="1600">
              <a:latin typeface="Arial"/>
              <a:cs typeface="Arial"/>
            </a:endParaRPr>
          </a:p>
        </p:txBody>
      </p:sp>
      <p:sp>
        <p:nvSpPr>
          <p:cNvPr id="26" name="object 7">
            <a:extLst>
              <a:ext uri="{FF2B5EF4-FFF2-40B4-BE49-F238E27FC236}">
                <a16:creationId xmlns:a16="http://schemas.microsoft.com/office/drawing/2014/main" id="{68A1CB3E-993E-4D26-87A8-5D7A00C4CFF1}"/>
              </a:ext>
            </a:extLst>
          </p:cNvPr>
          <p:cNvSpPr txBox="1"/>
          <p:nvPr/>
        </p:nvSpPr>
        <p:spPr>
          <a:xfrm>
            <a:off x="6134201" y="4740864"/>
            <a:ext cx="2522220" cy="869950"/>
          </a:xfrm>
          <a:prstGeom prst="rect">
            <a:avLst/>
          </a:prstGeom>
        </p:spPr>
        <p:txBody>
          <a:bodyPr vert="horz" wrap="square" lIns="0" tIns="63500" rIns="0" bIns="0" rtlCol="0">
            <a:spAutoFit/>
          </a:bodyPr>
          <a:lstStyle/>
          <a:p>
            <a:pPr marR="17780" algn="ctr">
              <a:lnSpc>
                <a:spcPct val="100000"/>
              </a:lnSpc>
              <a:spcBef>
                <a:spcPts val="500"/>
              </a:spcBef>
            </a:pPr>
            <a:r>
              <a:rPr sz="1600" b="1" spc="-35" dirty="0">
                <a:latin typeface="Arial"/>
                <a:cs typeface="Arial"/>
              </a:rPr>
              <a:t>PART</a:t>
            </a:r>
            <a:r>
              <a:rPr sz="1600" b="1" spc="-95" dirty="0">
                <a:latin typeface="Arial"/>
                <a:cs typeface="Arial"/>
              </a:rPr>
              <a:t> </a:t>
            </a:r>
            <a:r>
              <a:rPr sz="1600" b="1" dirty="0">
                <a:latin typeface="Arial"/>
                <a:cs typeface="Arial"/>
              </a:rPr>
              <a:t>D</a:t>
            </a:r>
            <a:endParaRPr sz="1600">
              <a:latin typeface="Arial"/>
              <a:cs typeface="Arial"/>
            </a:endParaRPr>
          </a:p>
          <a:p>
            <a:pPr marR="17145" algn="ctr">
              <a:lnSpc>
                <a:spcPct val="100000"/>
              </a:lnSpc>
              <a:spcBef>
                <a:spcPts val="400"/>
              </a:spcBef>
            </a:pPr>
            <a:r>
              <a:rPr sz="1600" dirty="0">
                <a:latin typeface="Arial"/>
                <a:cs typeface="Arial"/>
              </a:rPr>
              <a:t>Prescription</a:t>
            </a:r>
            <a:endParaRPr sz="1600">
              <a:latin typeface="Arial"/>
              <a:cs typeface="Arial"/>
            </a:endParaRPr>
          </a:p>
          <a:p>
            <a:pPr marR="17780" algn="ctr">
              <a:lnSpc>
                <a:spcPct val="100000"/>
              </a:lnSpc>
              <a:spcBef>
                <a:spcPts val="80"/>
              </a:spcBef>
            </a:pPr>
            <a:r>
              <a:rPr sz="1600" spc="-5" dirty="0">
                <a:latin typeface="Arial"/>
                <a:cs typeface="Arial"/>
              </a:rPr>
              <a:t>Drug</a:t>
            </a:r>
            <a:r>
              <a:rPr sz="1600" spc="-100" dirty="0">
                <a:latin typeface="Arial"/>
                <a:cs typeface="Arial"/>
              </a:rPr>
              <a:t> </a:t>
            </a:r>
            <a:r>
              <a:rPr sz="1600" spc="-5" dirty="0">
                <a:latin typeface="Arial"/>
                <a:cs typeface="Arial"/>
              </a:rPr>
              <a:t>Coverage</a:t>
            </a:r>
            <a:endParaRPr sz="1600">
              <a:latin typeface="Arial"/>
              <a:cs typeface="Arial"/>
            </a:endParaRPr>
          </a:p>
        </p:txBody>
      </p:sp>
      <p:sp>
        <p:nvSpPr>
          <p:cNvPr id="32" name="object 13">
            <a:extLst>
              <a:ext uri="{FF2B5EF4-FFF2-40B4-BE49-F238E27FC236}">
                <a16:creationId xmlns:a16="http://schemas.microsoft.com/office/drawing/2014/main" id="{D630FCD5-5E3F-478A-AFC6-96BA5ED64A63}"/>
              </a:ext>
            </a:extLst>
          </p:cNvPr>
          <p:cNvSpPr txBox="1"/>
          <p:nvPr/>
        </p:nvSpPr>
        <p:spPr>
          <a:xfrm>
            <a:off x="8742971" y="4792070"/>
            <a:ext cx="2522220" cy="1072515"/>
          </a:xfrm>
          <a:prstGeom prst="rect">
            <a:avLst/>
          </a:prstGeom>
        </p:spPr>
        <p:txBody>
          <a:bodyPr vert="horz" wrap="square" lIns="0" tIns="12700" rIns="0" bIns="0" rtlCol="0">
            <a:spAutoFit/>
          </a:bodyPr>
          <a:lstStyle/>
          <a:p>
            <a:pPr algn="ctr">
              <a:lnSpc>
                <a:spcPct val="100000"/>
              </a:lnSpc>
              <a:spcBef>
                <a:spcPts val="100"/>
              </a:spcBef>
            </a:pPr>
            <a:r>
              <a:rPr sz="1600" b="1" spc="-35" dirty="0">
                <a:latin typeface="Arial"/>
                <a:cs typeface="Arial"/>
              </a:rPr>
              <a:t>PART</a:t>
            </a:r>
            <a:r>
              <a:rPr sz="1600" b="1" spc="-95" dirty="0">
                <a:latin typeface="Arial"/>
                <a:cs typeface="Arial"/>
              </a:rPr>
              <a:t> </a:t>
            </a:r>
            <a:r>
              <a:rPr sz="1600" b="1" dirty="0">
                <a:latin typeface="Arial"/>
                <a:cs typeface="Arial"/>
              </a:rPr>
              <a:t>C</a:t>
            </a:r>
            <a:endParaRPr sz="1600">
              <a:latin typeface="Arial"/>
              <a:cs typeface="Arial"/>
            </a:endParaRPr>
          </a:p>
          <a:p>
            <a:pPr algn="ctr">
              <a:lnSpc>
                <a:spcPct val="100000"/>
              </a:lnSpc>
              <a:spcBef>
                <a:spcPts val="80"/>
              </a:spcBef>
            </a:pPr>
            <a:r>
              <a:rPr sz="1600" b="1" spc="-5" dirty="0">
                <a:latin typeface="Arial"/>
                <a:cs typeface="Arial"/>
              </a:rPr>
              <a:t>(Medicare</a:t>
            </a:r>
            <a:r>
              <a:rPr sz="1600" b="1" spc="-155" dirty="0">
                <a:latin typeface="Arial"/>
                <a:cs typeface="Arial"/>
              </a:rPr>
              <a:t> </a:t>
            </a:r>
            <a:r>
              <a:rPr sz="1600" b="1" spc="-5" dirty="0">
                <a:latin typeface="Arial"/>
                <a:cs typeface="Arial"/>
              </a:rPr>
              <a:t>Advantage)</a:t>
            </a:r>
            <a:endParaRPr sz="1600">
              <a:latin typeface="Arial"/>
              <a:cs typeface="Arial"/>
            </a:endParaRPr>
          </a:p>
          <a:p>
            <a:pPr marL="635" algn="ctr">
              <a:lnSpc>
                <a:spcPct val="100000"/>
              </a:lnSpc>
              <a:spcBef>
                <a:spcPts val="400"/>
              </a:spcBef>
            </a:pPr>
            <a:r>
              <a:rPr sz="1600" dirty="0">
                <a:latin typeface="Arial"/>
                <a:cs typeface="Arial"/>
              </a:rPr>
              <a:t>Includes Part A,</a:t>
            </a:r>
            <a:r>
              <a:rPr sz="1600" spc="-190" dirty="0">
                <a:latin typeface="Arial"/>
                <a:cs typeface="Arial"/>
              </a:rPr>
              <a:t> </a:t>
            </a:r>
            <a:r>
              <a:rPr sz="1600" dirty="0">
                <a:latin typeface="Arial"/>
                <a:cs typeface="Arial"/>
              </a:rPr>
              <a:t>B</a:t>
            </a:r>
            <a:endParaRPr sz="1600">
              <a:latin typeface="Arial"/>
              <a:cs typeface="Arial"/>
            </a:endParaRPr>
          </a:p>
          <a:p>
            <a:pPr algn="ctr">
              <a:lnSpc>
                <a:spcPct val="100000"/>
              </a:lnSpc>
              <a:spcBef>
                <a:spcPts val="75"/>
              </a:spcBef>
            </a:pPr>
            <a:r>
              <a:rPr sz="1600" spc="-5" dirty="0">
                <a:latin typeface="Arial"/>
                <a:cs typeface="Arial"/>
              </a:rPr>
              <a:t>and usually</a:t>
            </a:r>
            <a:r>
              <a:rPr sz="1600" spc="-95" dirty="0">
                <a:latin typeface="Arial"/>
                <a:cs typeface="Arial"/>
              </a:rPr>
              <a:t> </a:t>
            </a:r>
            <a:r>
              <a:rPr sz="1600" dirty="0">
                <a:latin typeface="Arial"/>
                <a:cs typeface="Arial"/>
              </a:rPr>
              <a:t>D</a:t>
            </a:r>
            <a:endParaRPr sz="1600">
              <a:latin typeface="Arial"/>
              <a:cs typeface="Arial"/>
            </a:endParaRPr>
          </a:p>
        </p:txBody>
      </p:sp>
    </p:spTree>
    <p:extLst>
      <p:ext uri="{BB962C8B-B14F-4D97-AF65-F5344CB8AC3E}">
        <p14:creationId xmlns:p14="http://schemas.microsoft.com/office/powerpoint/2010/main" val="226008678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FBDD1F7-2A47-4E09-90AB-18095A8559BE}"/>
              </a:ext>
            </a:extLst>
          </p:cNvPr>
          <p:cNvSpPr>
            <a:spLocks noGrp="1"/>
          </p:cNvSpPr>
          <p:nvPr>
            <p:ph type="sldNum" sz="quarter" idx="12"/>
          </p:nvPr>
        </p:nvSpPr>
        <p:spPr/>
        <p:txBody>
          <a:bodyPr/>
          <a:lstStyle/>
          <a:p>
            <a:fld id="{2723C7C7-B0FF-451D-99FE-9EA893039DFB}" type="slidenum">
              <a:rPr lang="en-US" smtClean="0"/>
              <a:pPr/>
              <a:t>6</a:t>
            </a:fld>
            <a:endParaRPr lang="en-US"/>
          </a:p>
        </p:txBody>
      </p:sp>
      <p:sp>
        <p:nvSpPr>
          <p:cNvPr id="37" name="object 5">
            <a:extLst>
              <a:ext uri="{FF2B5EF4-FFF2-40B4-BE49-F238E27FC236}">
                <a16:creationId xmlns:a16="http://schemas.microsoft.com/office/drawing/2014/main" id="{27E467E6-FF6D-42B0-8E20-8A4271109CD7}"/>
              </a:ext>
              <a:ext uri="{C183D7F6-B498-43B3-948B-1728B52AA6E4}">
                <adec:decorative xmlns:adec="http://schemas.microsoft.com/office/drawing/2017/decorative" val="1"/>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a:p>
        </p:txBody>
      </p:sp>
      <p:sp>
        <p:nvSpPr>
          <p:cNvPr id="2" name="Title 1">
            <a:extLst>
              <a:ext uri="{FF2B5EF4-FFF2-40B4-BE49-F238E27FC236}">
                <a16:creationId xmlns:a16="http://schemas.microsoft.com/office/drawing/2014/main" id="{FC71D8B3-7BD7-0FBB-F9D5-4C0651E8C518}"/>
              </a:ext>
            </a:extLst>
          </p:cNvPr>
          <p:cNvSpPr>
            <a:spLocks noGrp="1"/>
          </p:cNvSpPr>
          <p:nvPr>
            <p:ph type="title"/>
          </p:nvPr>
        </p:nvSpPr>
        <p:spPr>
          <a:xfrm>
            <a:off x="3477626" y="365760"/>
            <a:ext cx="8226552" cy="1325563"/>
          </a:xfrm>
        </p:spPr>
        <p:txBody>
          <a:bodyPr>
            <a:normAutofit/>
          </a:bodyPr>
          <a:lstStyle/>
          <a:p>
            <a:r>
              <a:rPr lang="en-US" sz="2400" dirty="0">
                <a:solidFill>
                  <a:schemeClr val="accent2"/>
                </a:solidFill>
              </a:rPr>
              <a:t>Part A: Hospital Insurance</a:t>
            </a:r>
          </a:p>
        </p:txBody>
      </p:sp>
      <p:sp>
        <p:nvSpPr>
          <p:cNvPr id="39" name="object 7">
            <a:extLst>
              <a:ext uri="{FF2B5EF4-FFF2-40B4-BE49-F238E27FC236}">
                <a16:creationId xmlns:a16="http://schemas.microsoft.com/office/drawing/2014/main" id="{00A03BE7-427E-47D3-A462-411586C8107A}"/>
              </a:ext>
            </a:extLst>
          </p:cNvPr>
          <p:cNvSpPr txBox="1"/>
          <p:nvPr/>
        </p:nvSpPr>
        <p:spPr>
          <a:xfrm>
            <a:off x="3541115" y="1451400"/>
            <a:ext cx="6800850" cy="3301801"/>
          </a:xfrm>
          <a:prstGeom prst="rect">
            <a:avLst/>
          </a:prstGeom>
        </p:spPr>
        <p:txBody>
          <a:bodyPr vert="horz" wrap="square" lIns="0" tIns="137160" rIns="0" bIns="0" rtlCol="0">
            <a:spAutoFit/>
          </a:bodyPr>
          <a:lstStyle/>
          <a:p>
            <a:pPr marL="12700">
              <a:lnSpc>
                <a:spcPct val="100000"/>
              </a:lnSpc>
              <a:spcBef>
                <a:spcPts val="1080"/>
              </a:spcBef>
            </a:pPr>
            <a:r>
              <a:rPr sz="1600" b="1" dirty="0">
                <a:latin typeface="Arial"/>
                <a:cs typeface="Arial"/>
              </a:rPr>
              <a:t>What it</a:t>
            </a:r>
            <a:r>
              <a:rPr sz="1600" b="1" spc="-100" dirty="0">
                <a:latin typeface="Arial"/>
                <a:cs typeface="Arial"/>
              </a:rPr>
              <a:t> </a:t>
            </a:r>
            <a:r>
              <a:rPr sz="1600" b="1" dirty="0">
                <a:latin typeface="Arial"/>
                <a:cs typeface="Arial"/>
              </a:rPr>
              <a:t>does:</a:t>
            </a:r>
            <a:endParaRPr sz="1600" dirty="0">
              <a:latin typeface="Arial"/>
              <a:cs typeface="Arial"/>
            </a:endParaRPr>
          </a:p>
          <a:p>
            <a:pPr marL="139700" indent="-127000">
              <a:lnSpc>
                <a:spcPct val="100000"/>
              </a:lnSpc>
              <a:spcBef>
                <a:spcPts val="980"/>
              </a:spcBef>
              <a:buChar char="•"/>
              <a:tabLst>
                <a:tab pos="140335" algn="l"/>
              </a:tabLst>
            </a:pPr>
            <a:r>
              <a:rPr sz="1600" dirty="0">
                <a:latin typeface="Arial"/>
                <a:cs typeface="Arial"/>
              </a:rPr>
              <a:t>Gives you coverage for </a:t>
            </a:r>
            <a:r>
              <a:rPr sz="1600" spc="-5" dirty="0">
                <a:latin typeface="Arial"/>
                <a:cs typeface="Arial"/>
              </a:rPr>
              <a:t>inpatient hospital</a:t>
            </a:r>
            <a:r>
              <a:rPr sz="1600" spc="-95" dirty="0">
                <a:latin typeface="Arial"/>
                <a:cs typeface="Arial"/>
              </a:rPr>
              <a:t> </a:t>
            </a:r>
            <a:r>
              <a:rPr sz="1600" dirty="0">
                <a:latin typeface="Arial"/>
                <a:cs typeface="Arial"/>
              </a:rPr>
              <a:t>care</a:t>
            </a:r>
          </a:p>
          <a:p>
            <a:pPr marL="139700" marR="645160" indent="-127000">
              <a:lnSpc>
                <a:spcPct val="104200"/>
              </a:lnSpc>
              <a:spcBef>
                <a:spcPts val="894"/>
              </a:spcBef>
              <a:buChar char="•"/>
              <a:tabLst>
                <a:tab pos="140335" algn="l"/>
              </a:tabLst>
            </a:pPr>
            <a:r>
              <a:rPr sz="1600" spc="-5" dirty="0">
                <a:latin typeface="Arial"/>
                <a:cs typeface="Arial"/>
              </a:rPr>
              <a:t>Also covers skilled nursing care, hospice care, and home health care</a:t>
            </a:r>
          </a:p>
          <a:p>
            <a:pPr>
              <a:lnSpc>
                <a:spcPct val="100000"/>
              </a:lnSpc>
              <a:buFont typeface="Arial"/>
              <a:buChar char="•"/>
            </a:pPr>
            <a:endParaRPr sz="1800" dirty="0">
              <a:latin typeface="Times New Roman"/>
              <a:cs typeface="Times New Roman"/>
            </a:endParaRPr>
          </a:p>
          <a:p>
            <a:pPr marL="12700">
              <a:lnSpc>
                <a:spcPct val="100000"/>
              </a:lnSpc>
              <a:spcBef>
                <a:spcPts val="1160"/>
              </a:spcBef>
            </a:pPr>
            <a:r>
              <a:rPr sz="1600" b="1" dirty="0">
                <a:latin typeface="Arial"/>
                <a:cs typeface="Arial"/>
              </a:rPr>
              <a:t>What it</a:t>
            </a:r>
            <a:r>
              <a:rPr sz="1600" b="1" spc="-100" dirty="0">
                <a:latin typeface="Arial"/>
                <a:cs typeface="Arial"/>
              </a:rPr>
              <a:t> </a:t>
            </a:r>
            <a:r>
              <a:rPr sz="1600" b="1" spc="-5" dirty="0">
                <a:latin typeface="Arial"/>
                <a:cs typeface="Arial"/>
              </a:rPr>
              <a:t>costs:</a:t>
            </a:r>
            <a:endParaRPr sz="1600" dirty="0">
              <a:latin typeface="Arial"/>
              <a:cs typeface="Arial"/>
            </a:endParaRPr>
          </a:p>
          <a:p>
            <a:pPr marL="139700" marR="5080" indent="-127000">
              <a:lnSpc>
                <a:spcPct val="104200"/>
              </a:lnSpc>
              <a:spcBef>
                <a:spcPts val="894"/>
              </a:spcBef>
              <a:buChar char="•"/>
              <a:tabLst>
                <a:tab pos="140335" algn="l"/>
              </a:tabLst>
            </a:pPr>
            <a:r>
              <a:rPr sz="1600" spc="-5" dirty="0">
                <a:latin typeface="Arial"/>
                <a:cs typeface="Arial"/>
              </a:rPr>
              <a:t>Most won’t have </a:t>
            </a:r>
            <a:r>
              <a:rPr sz="1600" dirty="0">
                <a:latin typeface="Arial"/>
                <a:cs typeface="Arial"/>
              </a:rPr>
              <a:t>to </a:t>
            </a:r>
            <a:r>
              <a:rPr sz="1600" spc="-5" dirty="0">
                <a:latin typeface="Arial"/>
                <a:cs typeface="Arial"/>
              </a:rPr>
              <a:t>pay </a:t>
            </a:r>
            <a:r>
              <a:rPr sz="1600" dirty="0">
                <a:latin typeface="Arial"/>
                <a:cs typeface="Arial"/>
              </a:rPr>
              <a:t>a </a:t>
            </a:r>
            <a:r>
              <a:rPr sz="1600" spc="-5" dirty="0">
                <a:latin typeface="Arial"/>
                <a:cs typeface="Arial"/>
              </a:rPr>
              <a:t>premium </a:t>
            </a:r>
            <a:r>
              <a:rPr sz="1600" dirty="0">
                <a:latin typeface="Arial"/>
                <a:cs typeface="Arial"/>
              </a:rPr>
              <a:t>for Part A. </a:t>
            </a:r>
            <a:r>
              <a:rPr sz="1600" spc="-90" dirty="0">
                <a:latin typeface="Arial"/>
                <a:cs typeface="Arial"/>
              </a:rPr>
              <a:t>To </a:t>
            </a:r>
            <a:r>
              <a:rPr sz="1600" spc="-5" dirty="0">
                <a:latin typeface="Arial"/>
                <a:cs typeface="Arial"/>
              </a:rPr>
              <a:t>make </a:t>
            </a:r>
            <a:r>
              <a:rPr sz="1600" dirty="0">
                <a:latin typeface="Arial"/>
                <a:cs typeface="Arial"/>
              </a:rPr>
              <a:t>sure you </a:t>
            </a:r>
            <a:r>
              <a:rPr sz="1600" spc="-5" dirty="0">
                <a:latin typeface="Arial"/>
                <a:cs typeface="Arial"/>
              </a:rPr>
              <a:t>qualify </a:t>
            </a:r>
            <a:r>
              <a:rPr sz="1600" dirty="0">
                <a:latin typeface="Arial"/>
                <a:cs typeface="Arial"/>
              </a:rPr>
              <a:t>for  </a:t>
            </a:r>
            <a:r>
              <a:rPr sz="1600" spc="-5" dirty="0">
                <a:latin typeface="Arial"/>
                <a:cs typeface="Arial"/>
              </a:rPr>
              <a:t>premium-free </a:t>
            </a:r>
            <a:r>
              <a:rPr sz="1600" dirty="0">
                <a:latin typeface="Arial"/>
                <a:cs typeface="Arial"/>
              </a:rPr>
              <a:t>Part A, contact Social</a:t>
            </a:r>
            <a:r>
              <a:rPr sz="1600" spc="-170" dirty="0">
                <a:latin typeface="Arial"/>
                <a:cs typeface="Arial"/>
              </a:rPr>
              <a:t> </a:t>
            </a:r>
            <a:r>
              <a:rPr sz="1600" spc="-15" dirty="0">
                <a:latin typeface="Arial"/>
                <a:cs typeface="Arial"/>
              </a:rPr>
              <a:t>Security.</a:t>
            </a:r>
            <a:endParaRPr sz="1600" dirty="0">
              <a:latin typeface="Arial"/>
              <a:cs typeface="Arial"/>
            </a:endParaRPr>
          </a:p>
          <a:p>
            <a:pPr marL="139700" marR="645160" indent="-127000">
              <a:lnSpc>
                <a:spcPct val="104200"/>
              </a:lnSpc>
              <a:spcBef>
                <a:spcPts val="894"/>
              </a:spcBef>
              <a:buChar char="•"/>
              <a:tabLst>
                <a:tab pos="140335" algn="l"/>
              </a:tabLst>
            </a:pPr>
            <a:r>
              <a:rPr sz="1600" spc="-5" dirty="0">
                <a:latin typeface="Arial"/>
                <a:cs typeface="Arial"/>
              </a:rPr>
              <a:t>If you worked less than 10</a:t>
            </a:r>
            <a:r>
              <a:rPr lang="en-US" sz="1600" spc="-5" dirty="0">
                <a:latin typeface="Arial"/>
                <a:cs typeface="Arial"/>
              </a:rPr>
              <a:t> </a:t>
            </a:r>
            <a:r>
              <a:rPr sz="1600" spc="-5" dirty="0">
                <a:latin typeface="Arial"/>
                <a:cs typeface="Arial"/>
              </a:rPr>
              <a:t>years, </a:t>
            </a:r>
            <a:r>
              <a:rPr lang="en-US" sz="1600" spc="-5" dirty="0">
                <a:latin typeface="Arial"/>
                <a:cs typeface="Arial"/>
              </a:rPr>
              <a:t>there is a monthly premium up to $505*, </a:t>
            </a:r>
            <a:r>
              <a:rPr sz="1600" spc="-5" dirty="0">
                <a:latin typeface="Arial"/>
                <a:cs typeface="Arial"/>
              </a:rPr>
              <a:t>your monthly premium is set by a Medicare formula.</a:t>
            </a:r>
          </a:p>
        </p:txBody>
      </p:sp>
      <p:sp>
        <p:nvSpPr>
          <p:cNvPr id="24" name="TextBox 23">
            <a:extLst>
              <a:ext uri="{FF2B5EF4-FFF2-40B4-BE49-F238E27FC236}">
                <a16:creationId xmlns:a16="http://schemas.microsoft.com/office/drawing/2014/main" id="{64E9BBB3-2BEB-476A-ACBD-9D60C1568C85}"/>
              </a:ext>
            </a:extLst>
          </p:cNvPr>
          <p:cNvSpPr txBox="1"/>
          <p:nvPr/>
        </p:nvSpPr>
        <p:spPr>
          <a:xfrm>
            <a:off x="3613921" y="5835398"/>
            <a:ext cx="4206240" cy="246221"/>
          </a:xfrm>
          <a:prstGeom prst="rect">
            <a:avLst/>
          </a:prstGeom>
          <a:noFill/>
        </p:spPr>
        <p:txBody>
          <a:bodyPr wrap="square" rtlCol="0">
            <a:spAutoFit/>
          </a:bodyPr>
          <a:lstStyle/>
          <a:p>
            <a:r>
              <a:rPr lang="en-US" sz="1000" dirty="0"/>
              <a:t>* Amount is for 2024</a:t>
            </a:r>
          </a:p>
        </p:txBody>
      </p:sp>
      <p:sp>
        <p:nvSpPr>
          <p:cNvPr id="40" name="object 9">
            <a:extLst>
              <a:ext uri="{FF2B5EF4-FFF2-40B4-BE49-F238E27FC236}">
                <a16:creationId xmlns:a16="http://schemas.microsoft.com/office/drawing/2014/main" id="{23B85FCF-3B78-4E6A-94F2-CD1A461E27A8}"/>
              </a:ext>
              <a:ext uri="{C183D7F6-B498-43B3-948B-1728B52AA6E4}">
                <adec:decorative xmlns:adec="http://schemas.microsoft.com/office/drawing/2017/decorative" val="1"/>
              </a:ext>
            </a:extLst>
          </p:cNvPr>
          <p:cNvSpPr/>
          <p:nvPr/>
        </p:nvSpPr>
        <p:spPr>
          <a:xfrm>
            <a:off x="623290" y="914405"/>
            <a:ext cx="1949450" cy="1949450"/>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a:p>
        </p:txBody>
      </p:sp>
      <p:sp>
        <p:nvSpPr>
          <p:cNvPr id="61" name="object 29">
            <a:extLst>
              <a:ext uri="{FF2B5EF4-FFF2-40B4-BE49-F238E27FC236}">
                <a16:creationId xmlns:a16="http://schemas.microsoft.com/office/drawing/2014/main" id="{1FCBAF4C-E07D-4EF8-9970-562BB1B4D319}"/>
              </a:ext>
              <a:ext uri="{C183D7F6-B498-43B3-948B-1728B52AA6E4}">
                <adec:decorative xmlns:adec="http://schemas.microsoft.com/office/drawing/2017/decorative" val="1"/>
              </a:ext>
            </a:extLst>
          </p:cNvPr>
          <p:cNvSpPr/>
          <p:nvPr/>
        </p:nvSpPr>
        <p:spPr>
          <a:xfrm>
            <a:off x="1186472" y="317959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67" name="object 35">
            <a:extLst>
              <a:ext uri="{FF2B5EF4-FFF2-40B4-BE49-F238E27FC236}">
                <a16:creationId xmlns:a16="http://schemas.microsoft.com/office/drawing/2014/main" id="{FA2ED650-4AE9-47D9-9E88-18966C840FE2}"/>
              </a:ext>
              <a:ext uri="{C183D7F6-B498-43B3-948B-1728B52AA6E4}">
                <adec:decorative xmlns:adec="http://schemas.microsoft.com/office/drawing/2017/decorative" val="1"/>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71" name="object 39">
            <a:extLst>
              <a:ext uri="{FF2B5EF4-FFF2-40B4-BE49-F238E27FC236}">
                <a16:creationId xmlns:a16="http://schemas.microsoft.com/office/drawing/2014/main" id="{2D4C6600-3DE6-4840-AD5D-4EAB518FA8E8}"/>
              </a:ext>
              <a:ext uri="{C183D7F6-B498-43B3-948B-1728B52AA6E4}">
                <adec:decorative xmlns:adec="http://schemas.microsoft.com/office/drawing/2017/decorative" val="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pic>
        <p:nvPicPr>
          <p:cNvPr id="107" name="Graphic 106">
            <a:extLst>
              <a:ext uri="{FF2B5EF4-FFF2-40B4-BE49-F238E27FC236}">
                <a16:creationId xmlns:a16="http://schemas.microsoft.com/office/drawing/2014/main" id="{647C2CE4-A602-42F7-AB3E-5ADB7B315A3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02939" y="1249798"/>
            <a:ext cx="1390152" cy="1141910"/>
          </a:xfrm>
          <a:prstGeom prst="rect">
            <a:avLst/>
          </a:prstGeom>
        </p:spPr>
      </p:pic>
      <p:pic>
        <p:nvPicPr>
          <p:cNvPr id="108" name="Graphic 107">
            <a:extLst>
              <a:ext uri="{FF2B5EF4-FFF2-40B4-BE49-F238E27FC236}">
                <a16:creationId xmlns:a16="http://schemas.microsoft.com/office/drawing/2014/main" id="{54545398-4FC6-4901-A0B2-6C31782AB930}"/>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4168" y="3327292"/>
            <a:ext cx="527569" cy="527569"/>
          </a:xfrm>
          <a:prstGeom prst="rect">
            <a:avLst/>
          </a:prstGeom>
        </p:spPr>
      </p:pic>
      <p:grpSp>
        <p:nvGrpSpPr>
          <p:cNvPr id="109" name="Group 108">
            <a:extLst>
              <a:ext uri="{FF2B5EF4-FFF2-40B4-BE49-F238E27FC236}">
                <a16:creationId xmlns:a16="http://schemas.microsoft.com/office/drawing/2014/main" id="{8F2972BB-C3F4-478F-B84E-E030F1B39ACB}"/>
              </a:ext>
              <a:ext uri="{C183D7F6-B498-43B3-948B-1728B52AA6E4}">
                <adec:decorative xmlns:adec="http://schemas.microsoft.com/office/drawing/2017/decorative" val="1"/>
              </a:ext>
            </a:extLst>
          </p:cNvPr>
          <p:cNvGrpSpPr>
            <a:grpSpLocks noChangeAspect="1"/>
          </p:cNvGrpSpPr>
          <p:nvPr/>
        </p:nvGrpSpPr>
        <p:grpSpPr>
          <a:xfrm>
            <a:off x="1490509" y="4467373"/>
            <a:ext cx="214886" cy="526378"/>
            <a:chOff x="9257554" y="-500162"/>
            <a:chExt cx="1512220" cy="3704277"/>
          </a:xfrm>
        </p:grpSpPr>
        <p:sp>
          <p:nvSpPr>
            <p:cNvPr id="110" name="Rectangle: Top Corners Rounded 109">
              <a:extLst>
                <a:ext uri="{FF2B5EF4-FFF2-40B4-BE49-F238E27FC236}">
                  <a16:creationId xmlns:a16="http://schemas.microsoft.com/office/drawing/2014/main" id="{869FD091-0765-4089-8C54-600783163797}"/>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111" name="Graphic 110">
              <a:extLst>
                <a:ext uri="{FF2B5EF4-FFF2-40B4-BE49-F238E27FC236}">
                  <a16:creationId xmlns:a16="http://schemas.microsoft.com/office/drawing/2014/main" id="{5D7695CC-D90E-43D9-9888-EE5F9871D165}"/>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112" name="Graphic 111">
              <a:extLst>
                <a:ext uri="{FF2B5EF4-FFF2-40B4-BE49-F238E27FC236}">
                  <a16:creationId xmlns:a16="http://schemas.microsoft.com/office/drawing/2014/main" id="{00D68EB5-67F7-40F9-A268-93901FC7F999}"/>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nvGrpSpPr>
          <p:cNvPr id="5" name="Group 4">
            <a:extLst>
              <a:ext uri="{FF2B5EF4-FFF2-40B4-BE49-F238E27FC236}">
                <a16:creationId xmlns:a16="http://schemas.microsoft.com/office/drawing/2014/main" id="{9EF8380C-BE5F-4EB6-A152-5A886CB53EBD}"/>
              </a:ext>
              <a:ext uri="{C183D7F6-B498-43B3-948B-1728B52AA6E4}">
                <adec:decorative xmlns:adec="http://schemas.microsoft.com/office/drawing/2017/decorative" val="1"/>
              </a:ext>
            </a:extLst>
          </p:cNvPr>
          <p:cNvGrpSpPr/>
          <p:nvPr/>
        </p:nvGrpSpPr>
        <p:grpSpPr>
          <a:xfrm>
            <a:off x="1389673" y="5567844"/>
            <a:ext cx="416559" cy="604405"/>
            <a:chOff x="9611652" y="3351258"/>
            <a:chExt cx="752589" cy="1091968"/>
          </a:xfrm>
        </p:grpSpPr>
        <p:pic>
          <p:nvPicPr>
            <p:cNvPr id="113" name="Graphic 112">
              <a:extLst>
                <a:ext uri="{FF2B5EF4-FFF2-40B4-BE49-F238E27FC236}">
                  <a16:creationId xmlns:a16="http://schemas.microsoft.com/office/drawing/2014/main" id="{BC60C0B1-D337-4522-B77D-3D1E8D4B55C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72262" y="3351258"/>
              <a:ext cx="691979" cy="568410"/>
            </a:xfrm>
            <a:prstGeom prst="rect">
              <a:avLst/>
            </a:prstGeom>
          </p:spPr>
        </p:pic>
        <p:pic>
          <p:nvPicPr>
            <p:cNvPr id="114" name="Graphic 113">
              <a:extLst>
                <a:ext uri="{FF2B5EF4-FFF2-40B4-BE49-F238E27FC236}">
                  <a16:creationId xmlns:a16="http://schemas.microsoft.com/office/drawing/2014/main" id="{8DD38A9A-34A7-4B45-AB4E-3248B22654C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1652" y="4057065"/>
              <a:ext cx="369572" cy="369572"/>
            </a:xfrm>
            <a:prstGeom prst="rect">
              <a:avLst/>
            </a:prstGeom>
          </p:spPr>
        </p:pic>
        <p:grpSp>
          <p:nvGrpSpPr>
            <p:cNvPr id="115" name="Group 114">
              <a:extLst>
                <a:ext uri="{FF2B5EF4-FFF2-40B4-BE49-F238E27FC236}">
                  <a16:creationId xmlns:a16="http://schemas.microsoft.com/office/drawing/2014/main" id="{0636AF45-BF78-47A2-9236-E6DD332EC1BB}"/>
                </a:ext>
              </a:extLst>
            </p:cNvPr>
            <p:cNvGrpSpPr>
              <a:grpSpLocks noChangeAspect="1"/>
            </p:cNvGrpSpPr>
            <p:nvPr/>
          </p:nvGrpSpPr>
          <p:grpSpPr>
            <a:xfrm>
              <a:off x="10197218" y="4040890"/>
              <a:ext cx="164248" cy="402336"/>
              <a:chOff x="9257554" y="-500162"/>
              <a:chExt cx="1512220" cy="3704277"/>
            </a:xfrm>
          </p:grpSpPr>
          <p:sp>
            <p:nvSpPr>
              <p:cNvPr id="116" name="Rectangle: Top Corners Rounded 115">
                <a:extLst>
                  <a:ext uri="{FF2B5EF4-FFF2-40B4-BE49-F238E27FC236}">
                    <a16:creationId xmlns:a16="http://schemas.microsoft.com/office/drawing/2014/main" id="{0F4B5EBB-6960-44DF-B998-7CA6D4CB696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117" name="Graphic 116">
                <a:extLst>
                  <a:ext uri="{FF2B5EF4-FFF2-40B4-BE49-F238E27FC236}">
                    <a16:creationId xmlns:a16="http://schemas.microsoft.com/office/drawing/2014/main" id="{E68ADB9E-4F0E-49AA-9097-78B0856DDCA7}"/>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a:off x="9257554" y="-500162"/>
                <a:ext cx="1512220" cy="1857757"/>
              </a:xfrm>
              <a:prstGeom prst="rect">
                <a:avLst/>
              </a:prstGeom>
            </p:spPr>
          </p:pic>
          <p:pic>
            <p:nvPicPr>
              <p:cNvPr id="118" name="Graphic 117">
                <a:extLst>
                  <a:ext uri="{FF2B5EF4-FFF2-40B4-BE49-F238E27FC236}">
                    <a16:creationId xmlns:a16="http://schemas.microsoft.com/office/drawing/2014/main" id="{A984BE4B-937E-44E3-8DCD-778088BA7DE6}"/>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48025"/>
              <a:stretch/>
            </p:blipFill>
            <p:spPr>
              <a:xfrm flipV="1">
                <a:off x="9257554" y="1346358"/>
                <a:ext cx="1512220" cy="1857757"/>
              </a:xfrm>
              <a:prstGeom prst="rect">
                <a:avLst/>
              </a:prstGeom>
            </p:spPr>
          </p:pic>
        </p:grpSp>
      </p:grpSp>
    </p:spTree>
    <p:extLst>
      <p:ext uri="{BB962C8B-B14F-4D97-AF65-F5344CB8AC3E}">
        <p14:creationId xmlns:p14="http://schemas.microsoft.com/office/powerpoint/2010/main" val="7116341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 uri="{C183D7F6-B498-43B3-948B-1728B52AA6E4}">
                <adec:decorative xmlns:adec="http://schemas.microsoft.com/office/drawing/2017/decorative" val="1"/>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a:p>
        </p:txBody>
      </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sp>
        <p:nvSpPr>
          <p:cNvPr id="4" name="Slide Number Placeholder 3">
            <a:extLst>
              <a:ext uri="{FF2B5EF4-FFF2-40B4-BE49-F238E27FC236}">
                <a16:creationId xmlns:a16="http://schemas.microsoft.com/office/drawing/2014/main" id="{AFBDD1F7-2A47-4E09-90AB-18095A8559BE}"/>
              </a:ext>
            </a:extLst>
          </p:cNvPr>
          <p:cNvSpPr>
            <a:spLocks noGrp="1"/>
          </p:cNvSpPr>
          <p:nvPr>
            <p:ph type="sldNum" sz="quarter" idx="12"/>
          </p:nvPr>
        </p:nvSpPr>
        <p:spPr/>
        <p:txBody>
          <a:bodyPr/>
          <a:lstStyle/>
          <a:p>
            <a:fld id="{2723C7C7-B0FF-451D-99FE-9EA893039DFB}" type="slidenum">
              <a:rPr lang="en-US" smtClean="0"/>
              <a:pPr/>
              <a:t>7</a:t>
            </a:fld>
            <a:endParaRPr lang="en-US"/>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1894"/>
            <a:ext cx="5111179" cy="421640"/>
          </a:xfrm>
          <a:prstGeom prst="rect">
            <a:avLst/>
          </a:prstGeom>
        </p:spPr>
        <p:txBody>
          <a:bodyPr vert="horz" wrap="square" lIns="0" tIns="12700" rIns="0" bIns="0" rtlCol="0">
            <a:spAutoFit/>
          </a:bodyPr>
          <a:lstStyle/>
          <a:p>
            <a:pPr marL="12700">
              <a:lnSpc>
                <a:spcPct val="100000"/>
              </a:lnSpc>
              <a:spcBef>
                <a:spcPts val="100"/>
              </a:spcBef>
            </a:pPr>
            <a:r>
              <a:rPr sz="2600" dirty="0"/>
              <a:t>Part B: </a:t>
            </a:r>
            <a:r>
              <a:rPr sz="2600" spc="-5" dirty="0"/>
              <a:t>Medical</a:t>
            </a:r>
            <a:r>
              <a:rPr sz="2600" spc="-95" dirty="0"/>
              <a:t> </a:t>
            </a:r>
            <a:r>
              <a:rPr sz="2600" dirty="0"/>
              <a:t>Insurance</a:t>
            </a:r>
          </a:p>
        </p:txBody>
      </p:sp>
      <p:sp>
        <p:nvSpPr>
          <p:cNvPr id="26" name="object 7">
            <a:extLst>
              <a:ext uri="{FF2B5EF4-FFF2-40B4-BE49-F238E27FC236}">
                <a16:creationId xmlns:a16="http://schemas.microsoft.com/office/drawing/2014/main" id="{0B5DBBCD-EAC9-493B-AD1F-25C1F4936827}"/>
              </a:ext>
            </a:extLst>
          </p:cNvPr>
          <p:cNvSpPr txBox="1"/>
          <p:nvPr/>
        </p:nvSpPr>
        <p:spPr>
          <a:xfrm>
            <a:off x="3541115" y="1274111"/>
            <a:ext cx="7800340" cy="4921604"/>
          </a:xfrm>
          <a:prstGeom prst="rect">
            <a:avLst/>
          </a:prstGeom>
        </p:spPr>
        <p:txBody>
          <a:bodyPr vert="horz" wrap="square" lIns="0" tIns="137160" rIns="0" bIns="0" rtlCol="0">
            <a:spAutoFit/>
          </a:bodyPr>
          <a:lstStyle/>
          <a:p>
            <a:pPr marL="12700">
              <a:lnSpc>
                <a:spcPct val="100000"/>
              </a:lnSpc>
              <a:spcBef>
                <a:spcPts val="1080"/>
              </a:spcBef>
            </a:pPr>
            <a:r>
              <a:rPr sz="1600" b="1" dirty="0">
                <a:latin typeface="Arial"/>
                <a:cs typeface="Arial"/>
              </a:rPr>
              <a:t>What it</a:t>
            </a:r>
            <a:r>
              <a:rPr sz="1600" b="1" spc="-100" dirty="0">
                <a:latin typeface="Arial"/>
                <a:cs typeface="Arial"/>
              </a:rPr>
              <a:t> </a:t>
            </a:r>
            <a:r>
              <a:rPr sz="1600" b="1" dirty="0">
                <a:latin typeface="Arial"/>
                <a:cs typeface="Arial"/>
              </a:rPr>
              <a:t>does:</a:t>
            </a:r>
            <a:endParaRPr sz="1600" dirty="0">
              <a:latin typeface="Arial"/>
              <a:cs typeface="Arial"/>
            </a:endParaRPr>
          </a:p>
          <a:p>
            <a:pPr marL="136525" indent="-123825">
              <a:lnSpc>
                <a:spcPct val="100000"/>
              </a:lnSpc>
              <a:spcBef>
                <a:spcPts val="980"/>
              </a:spcBef>
              <a:buChar char="•"/>
              <a:tabLst>
                <a:tab pos="140335" algn="l"/>
              </a:tabLst>
            </a:pPr>
            <a:r>
              <a:rPr sz="1600" spc="-5" dirty="0">
                <a:latin typeface="Arial"/>
                <a:cs typeface="Arial"/>
              </a:rPr>
              <a:t>Helps </a:t>
            </a:r>
            <a:r>
              <a:rPr sz="1600" dirty="0">
                <a:latin typeface="Arial"/>
                <a:cs typeface="Arial"/>
              </a:rPr>
              <a:t>cover </a:t>
            </a:r>
            <a:r>
              <a:rPr sz="1600" spc="-5" dirty="0">
                <a:latin typeface="Arial"/>
                <a:cs typeface="Arial"/>
              </a:rPr>
              <a:t>doctors’ and other health </a:t>
            </a:r>
            <a:r>
              <a:rPr sz="1600" dirty="0">
                <a:latin typeface="Arial"/>
                <a:cs typeface="Arial"/>
              </a:rPr>
              <a:t>care </a:t>
            </a:r>
            <a:r>
              <a:rPr sz="1600" spc="-5" dirty="0">
                <a:latin typeface="Arial"/>
                <a:cs typeface="Arial"/>
              </a:rPr>
              <a:t>providers’ </a:t>
            </a:r>
            <a:r>
              <a:rPr sz="1600" dirty="0">
                <a:latin typeface="Arial"/>
                <a:cs typeface="Arial"/>
              </a:rPr>
              <a:t>services, </a:t>
            </a:r>
            <a:r>
              <a:rPr sz="1600" spc="-5" dirty="0">
                <a:latin typeface="Arial"/>
                <a:cs typeface="Arial"/>
              </a:rPr>
              <a:t>like lab and</a:t>
            </a:r>
            <a:r>
              <a:rPr sz="1600" spc="-130" dirty="0">
                <a:latin typeface="Arial"/>
                <a:cs typeface="Arial"/>
              </a:rPr>
              <a:t> </a:t>
            </a:r>
            <a:r>
              <a:rPr sz="1600" spc="-20" dirty="0">
                <a:latin typeface="Arial"/>
                <a:cs typeface="Arial"/>
              </a:rPr>
              <a:t>radiology</a:t>
            </a:r>
            <a:endParaRPr sz="1600" dirty="0">
              <a:latin typeface="Arial"/>
              <a:cs typeface="Arial"/>
            </a:endParaRPr>
          </a:p>
          <a:p>
            <a:pPr marL="136525" indent="-123825">
              <a:lnSpc>
                <a:spcPct val="100000"/>
              </a:lnSpc>
              <a:spcBef>
                <a:spcPts val="980"/>
              </a:spcBef>
              <a:buChar char="•"/>
              <a:tabLst>
                <a:tab pos="140335" algn="l"/>
              </a:tabLst>
            </a:pPr>
            <a:r>
              <a:rPr sz="1600" dirty="0">
                <a:latin typeface="Arial"/>
                <a:cs typeface="Arial"/>
              </a:rPr>
              <a:t>Outpatient care, </a:t>
            </a:r>
            <a:r>
              <a:rPr sz="1600" spc="-5" dirty="0">
                <a:latin typeface="Arial"/>
                <a:cs typeface="Arial"/>
              </a:rPr>
              <a:t>durable medical equipment, </a:t>
            </a:r>
            <a:r>
              <a:rPr lang="en-US" sz="1600" spc="-5" dirty="0">
                <a:latin typeface="Arial"/>
                <a:cs typeface="Arial"/>
              </a:rPr>
              <a:t>dialysis, </a:t>
            </a:r>
            <a:r>
              <a:rPr sz="1600" spc="-5" dirty="0">
                <a:latin typeface="Arial"/>
                <a:cs typeface="Arial"/>
              </a:rPr>
              <a:t>and </a:t>
            </a:r>
            <a:r>
              <a:rPr lang="en-US" sz="1600" spc="-5" dirty="0">
                <a:latin typeface="Arial"/>
                <a:cs typeface="Arial"/>
              </a:rPr>
              <a:t>some preventive care services </a:t>
            </a:r>
            <a:r>
              <a:rPr sz="1600" spc="-5" dirty="0">
                <a:latin typeface="Arial"/>
                <a:cs typeface="Arial"/>
              </a:rPr>
              <a:t>are also</a:t>
            </a:r>
            <a:r>
              <a:rPr sz="1600" spc="-60" dirty="0">
                <a:latin typeface="Arial"/>
                <a:cs typeface="Arial"/>
              </a:rPr>
              <a:t> </a:t>
            </a:r>
            <a:r>
              <a:rPr sz="1600" dirty="0">
                <a:latin typeface="Arial"/>
                <a:cs typeface="Arial"/>
              </a:rPr>
              <a:t>covered</a:t>
            </a:r>
          </a:p>
          <a:p>
            <a:pPr>
              <a:lnSpc>
                <a:spcPct val="100000"/>
              </a:lnSpc>
              <a:buFont typeface="Arial"/>
              <a:buChar char="•"/>
            </a:pPr>
            <a:endParaRPr sz="1800" dirty="0">
              <a:latin typeface="Times New Roman"/>
              <a:cs typeface="Times New Roman"/>
            </a:endParaRPr>
          </a:p>
          <a:p>
            <a:pPr marL="12700">
              <a:lnSpc>
                <a:spcPct val="100000"/>
              </a:lnSpc>
              <a:spcBef>
                <a:spcPts val="1160"/>
              </a:spcBef>
            </a:pPr>
            <a:r>
              <a:rPr sz="1600" b="1" dirty="0">
                <a:latin typeface="Arial"/>
                <a:cs typeface="Arial"/>
              </a:rPr>
              <a:t>What it</a:t>
            </a:r>
            <a:r>
              <a:rPr sz="1600" b="1" spc="-100" dirty="0">
                <a:latin typeface="Arial"/>
                <a:cs typeface="Arial"/>
              </a:rPr>
              <a:t> </a:t>
            </a:r>
            <a:r>
              <a:rPr sz="1600" b="1" spc="-5" dirty="0">
                <a:latin typeface="Arial"/>
                <a:cs typeface="Arial"/>
              </a:rPr>
              <a:t>costs:</a:t>
            </a:r>
            <a:endParaRPr sz="1600" dirty="0">
              <a:latin typeface="Arial"/>
              <a:cs typeface="Arial"/>
            </a:endParaRPr>
          </a:p>
          <a:p>
            <a:pPr marL="136525" marR="51435" indent="-123825">
              <a:lnSpc>
                <a:spcPct val="104200"/>
              </a:lnSpc>
              <a:spcBef>
                <a:spcPts val="894"/>
              </a:spcBef>
              <a:buChar char="•"/>
              <a:tabLst>
                <a:tab pos="137160" algn="l"/>
              </a:tabLst>
            </a:pPr>
            <a:r>
              <a:rPr sz="1600" spc="-40" dirty="0">
                <a:latin typeface="Arial"/>
                <a:cs typeface="Arial"/>
              </a:rPr>
              <a:t>Your </a:t>
            </a:r>
            <a:r>
              <a:rPr sz="1600" spc="-5" dirty="0">
                <a:latin typeface="Arial"/>
                <a:cs typeface="Arial"/>
              </a:rPr>
              <a:t>monthly premiu</a:t>
            </a:r>
            <a:r>
              <a:rPr lang="en-US" sz="1600" spc="-5" dirty="0">
                <a:latin typeface="Arial"/>
                <a:cs typeface="Arial"/>
              </a:rPr>
              <a:t>m </a:t>
            </a:r>
            <a:r>
              <a:rPr sz="1600" spc="-5" dirty="0">
                <a:latin typeface="Arial"/>
                <a:cs typeface="Arial"/>
              </a:rPr>
              <a:t>is usually deducted </a:t>
            </a:r>
            <a:r>
              <a:rPr sz="1600" dirty="0">
                <a:latin typeface="Arial"/>
                <a:cs typeface="Arial"/>
              </a:rPr>
              <a:t>from</a:t>
            </a:r>
            <a:r>
              <a:rPr lang="en-US" sz="1600" dirty="0">
                <a:latin typeface="Arial"/>
                <a:cs typeface="Arial"/>
              </a:rPr>
              <a:t> </a:t>
            </a:r>
            <a:r>
              <a:rPr sz="1600" dirty="0">
                <a:latin typeface="Arial"/>
                <a:cs typeface="Arial"/>
              </a:rPr>
              <a:t>your Social Security </a:t>
            </a:r>
            <a:r>
              <a:rPr sz="1600" spc="-5" dirty="0">
                <a:latin typeface="Arial"/>
                <a:cs typeface="Arial"/>
              </a:rPr>
              <a:t>or </a:t>
            </a:r>
            <a:r>
              <a:rPr lang="en-US" sz="1600" spc="-5" dirty="0">
                <a:latin typeface="Arial"/>
                <a:cs typeface="Arial"/>
              </a:rPr>
              <a:t>Railroad R</a:t>
            </a:r>
            <a:r>
              <a:rPr sz="1600" spc="-5" dirty="0">
                <a:latin typeface="Arial"/>
                <a:cs typeface="Arial"/>
              </a:rPr>
              <a:t>etirement</a:t>
            </a:r>
            <a:r>
              <a:rPr sz="1600" spc="-90" dirty="0">
                <a:latin typeface="Arial"/>
                <a:cs typeface="Arial"/>
              </a:rPr>
              <a:t> </a:t>
            </a:r>
            <a:r>
              <a:rPr lang="en-US" sz="1600" spc="-90" dirty="0">
                <a:latin typeface="Arial"/>
                <a:cs typeface="Arial"/>
              </a:rPr>
              <a:t>Board </a:t>
            </a:r>
            <a:r>
              <a:rPr sz="1600" dirty="0">
                <a:latin typeface="Arial"/>
                <a:cs typeface="Arial"/>
              </a:rPr>
              <a:t>check.</a:t>
            </a:r>
          </a:p>
          <a:p>
            <a:pPr marL="139700" marR="186055" indent="-127000">
              <a:lnSpc>
                <a:spcPct val="104200"/>
              </a:lnSpc>
              <a:spcBef>
                <a:spcPts val="894"/>
              </a:spcBef>
              <a:buFontTx/>
              <a:buChar char="•"/>
              <a:tabLst>
                <a:tab pos="140335" algn="l"/>
              </a:tabLst>
            </a:pPr>
            <a:r>
              <a:rPr sz="1600" spc="-5" dirty="0">
                <a:latin typeface="Arial"/>
                <a:cs typeface="Arial"/>
              </a:rPr>
              <a:t>Late enrollment penalty (LEP):</a:t>
            </a:r>
            <a:endParaRPr lang="en-US" sz="1600" spc="-5" dirty="0">
              <a:latin typeface="Arial"/>
              <a:cs typeface="Arial"/>
            </a:endParaRPr>
          </a:p>
          <a:p>
            <a:pPr marL="596900" marR="186055" lvl="1" indent="-127000">
              <a:lnSpc>
                <a:spcPct val="104200"/>
              </a:lnSpc>
              <a:spcBef>
                <a:spcPts val="894"/>
              </a:spcBef>
              <a:buFontTx/>
              <a:buChar char="•"/>
              <a:tabLst>
                <a:tab pos="140335" algn="l"/>
              </a:tabLst>
            </a:pPr>
            <a:r>
              <a:rPr sz="1600" spc="-40" dirty="0">
                <a:latin typeface="Arial"/>
                <a:cs typeface="Arial"/>
              </a:rPr>
              <a:t>Your </a:t>
            </a:r>
            <a:r>
              <a:rPr sz="1600" spc="-5" dirty="0">
                <a:latin typeface="Arial"/>
                <a:cs typeface="Arial"/>
              </a:rPr>
              <a:t>premium increases 10% </a:t>
            </a:r>
            <a:r>
              <a:rPr sz="1600" dirty="0">
                <a:latin typeface="Arial"/>
                <a:cs typeface="Arial"/>
              </a:rPr>
              <a:t>for </a:t>
            </a:r>
            <a:r>
              <a:rPr sz="1600" spc="-5" dirty="0">
                <a:latin typeface="Arial"/>
                <a:cs typeface="Arial"/>
              </a:rPr>
              <a:t>each 12-month</a:t>
            </a:r>
            <a:r>
              <a:rPr lang="en-US" sz="1600" spc="-5" dirty="0">
                <a:latin typeface="Arial"/>
                <a:cs typeface="Arial"/>
              </a:rPr>
              <a:t> </a:t>
            </a:r>
            <a:r>
              <a:rPr sz="1600" spc="-5" dirty="0">
                <a:latin typeface="Arial"/>
                <a:cs typeface="Arial"/>
              </a:rPr>
              <a:t>period </a:t>
            </a:r>
            <a:r>
              <a:rPr sz="1600" dirty="0">
                <a:latin typeface="Arial"/>
                <a:cs typeface="Arial"/>
              </a:rPr>
              <a:t>that you </a:t>
            </a:r>
            <a:r>
              <a:rPr sz="1600" spc="-5" dirty="0">
                <a:latin typeface="Arial"/>
                <a:cs typeface="Arial"/>
              </a:rPr>
              <a:t>decline </a:t>
            </a:r>
            <a:r>
              <a:rPr sz="1600" dirty="0">
                <a:latin typeface="Arial"/>
                <a:cs typeface="Arial"/>
              </a:rPr>
              <a:t>coverage. </a:t>
            </a:r>
            <a:endParaRPr lang="en-US" sz="1600" dirty="0">
              <a:latin typeface="Arial"/>
              <a:cs typeface="Arial"/>
            </a:endParaRPr>
          </a:p>
          <a:p>
            <a:pPr marL="596900" marR="186055" lvl="1" indent="-127000">
              <a:lnSpc>
                <a:spcPct val="104200"/>
              </a:lnSpc>
              <a:spcBef>
                <a:spcPts val="894"/>
              </a:spcBef>
              <a:buFontTx/>
              <a:buChar char="•"/>
              <a:tabLst>
                <a:tab pos="140335" algn="l"/>
              </a:tabLst>
            </a:pPr>
            <a:r>
              <a:rPr lang="en-US" sz="1600" dirty="0">
                <a:latin typeface="Arial" charset="0"/>
                <a:ea typeface="Arial" charset="0"/>
                <a:cs typeface="Arial" charset="0"/>
              </a:rPr>
              <a:t>Not a one-time penalty </a:t>
            </a:r>
            <a:r>
              <a:rPr lang="en-US" sz="1600" b="1" dirty="0">
                <a:latin typeface="Arial" charset="0"/>
                <a:ea typeface="Arial" charset="0"/>
                <a:cs typeface="Arial" charset="0"/>
              </a:rPr>
              <a:t>but continues throughout enrollment. </a:t>
            </a:r>
          </a:p>
          <a:p>
            <a:pPr marL="596900" marR="186055" lvl="1" indent="-127000">
              <a:lnSpc>
                <a:spcPct val="104200"/>
              </a:lnSpc>
              <a:spcBef>
                <a:spcPts val="894"/>
              </a:spcBef>
              <a:buFontTx/>
              <a:buChar char="•"/>
              <a:tabLst>
                <a:tab pos="140335" algn="l"/>
              </a:tabLst>
            </a:pPr>
            <a:r>
              <a:rPr lang="en-US" sz="1600" dirty="0">
                <a:latin typeface="Arial" charset="0"/>
                <a:ea typeface="Arial" charset="0"/>
                <a:cs typeface="Arial" charset="0"/>
              </a:rPr>
              <a:t>Not imposed if you continue to work for — and get your health coverage from — an employer or trust fund of 20 or more. </a:t>
            </a:r>
            <a:br>
              <a:rPr lang="en-US" sz="1600" dirty="0">
                <a:latin typeface="Arial" charset="0"/>
                <a:ea typeface="Arial" charset="0"/>
                <a:cs typeface="Arial" charset="0"/>
              </a:rPr>
            </a:br>
            <a:r>
              <a:rPr lang="en-US" sz="1600" dirty="0">
                <a:latin typeface="Arial" charset="0"/>
                <a:ea typeface="Arial" charset="0"/>
                <a:cs typeface="Arial" charset="0"/>
              </a:rPr>
              <a:t>(You have up to 8 months after your employment ends to enroll.)</a:t>
            </a:r>
            <a:endParaRPr lang="en-US" sz="1600" b="1" dirty="0">
              <a:latin typeface="Arial" charset="0"/>
              <a:ea typeface="Arial" charset="0"/>
              <a:cs typeface="Arial" charset="0"/>
            </a:endParaRPr>
          </a:p>
        </p:txBody>
      </p:sp>
      <p:sp>
        <p:nvSpPr>
          <p:cNvPr id="27" name="object 9">
            <a:extLst>
              <a:ext uri="{FF2B5EF4-FFF2-40B4-BE49-F238E27FC236}">
                <a16:creationId xmlns:a16="http://schemas.microsoft.com/office/drawing/2014/main" id="{7938D304-CB02-4D36-9412-34CE35F74766}"/>
              </a:ext>
              <a:ext uri="{C183D7F6-B498-43B3-948B-1728B52AA6E4}">
                <adec:decorative xmlns:adec="http://schemas.microsoft.com/office/drawing/2017/decorative" val="1"/>
              </a:ext>
            </a:extLst>
          </p:cNvPr>
          <p:cNvSpPr/>
          <p:nvPr/>
        </p:nvSpPr>
        <p:spPr>
          <a:xfrm>
            <a:off x="623290" y="2053563"/>
            <a:ext cx="1949450" cy="1949450"/>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a:p>
        </p:txBody>
      </p:sp>
      <p:sp>
        <p:nvSpPr>
          <p:cNvPr id="33" name="object 15">
            <a:extLst>
              <a:ext uri="{FF2B5EF4-FFF2-40B4-BE49-F238E27FC236}">
                <a16:creationId xmlns:a16="http://schemas.microsoft.com/office/drawing/2014/main" id="{E9D12222-6AAC-47E9-8A9A-CD636419223C}"/>
              </a:ext>
              <a:ext uri="{C183D7F6-B498-43B3-948B-1728B52AA6E4}">
                <adec:decorative xmlns:adec="http://schemas.microsoft.com/office/drawing/2017/decorative" val="1"/>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53" name="object 31">
            <a:extLst>
              <a:ext uri="{FF2B5EF4-FFF2-40B4-BE49-F238E27FC236}">
                <a16:creationId xmlns:a16="http://schemas.microsoft.com/office/drawing/2014/main" id="{C2C5531F-888B-4274-A3C3-80D8D2E18C61}"/>
              </a:ext>
              <a:ext uri="{C183D7F6-B498-43B3-948B-1728B52AA6E4}">
                <adec:decorative xmlns:adec="http://schemas.microsoft.com/office/drawing/2017/decorative" val="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80" name="object 55">
            <a:extLst>
              <a:ext uri="{FF2B5EF4-FFF2-40B4-BE49-F238E27FC236}">
                <a16:creationId xmlns:a16="http://schemas.microsoft.com/office/drawing/2014/main" id="{440D1912-8A4F-4DE0-BBE3-BDA1F62682B9}"/>
              </a:ext>
              <a:ext uri="{C183D7F6-B498-43B3-948B-1728B52AA6E4}">
                <adec:decorative xmlns:adec="http://schemas.microsoft.com/office/drawing/2017/decorative" val="1"/>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grpSp>
        <p:nvGrpSpPr>
          <p:cNvPr id="84" name="Group 83">
            <a:extLst>
              <a:ext uri="{FF2B5EF4-FFF2-40B4-BE49-F238E27FC236}">
                <a16:creationId xmlns:a16="http://schemas.microsoft.com/office/drawing/2014/main" id="{70408DD9-9CEB-4484-B817-0942DAA830F2}"/>
              </a:ext>
              <a:ext uri="{C183D7F6-B498-43B3-948B-1728B52AA6E4}">
                <adec:decorative xmlns:adec="http://schemas.microsoft.com/office/drawing/2017/decorative" val="1"/>
              </a:ext>
            </a:extLst>
          </p:cNvPr>
          <p:cNvGrpSpPr>
            <a:grpSpLocks noChangeAspect="1"/>
          </p:cNvGrpSpPr>
          <p:nvPr/>
        </p:nvGrpSpPr>
        <p:grpSpPr>
          <a:xfrm>
            <a:off x="1490509" y="4467373"/>
            <a:ext cx="214886" cy="526378"/>
            <a:chOff x="9257554" y="-500162"/>
            <a:chExt cx="1512220" cy="3704277"/>
          </a:xfrm>
        </p:grpSpPr>
        <p:sp>
          <p:nvSpPr>
            <p:cNvPr id="85" name="Rectangle: Top Corners Rounded 84">
              <a:extLst>
                <a:ext uri="{FF2B5EF4-FFF2-40B4-BE49-F238E27FC236}">
                  <a16:creationId xmlns:a16="http://schemas.microsoft.com/office/drawing/2014/main" id="{835CC7D1-E667-4D6D-A9E6-40225944219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86" name="Graphic 85">
              <a:extLst>
                <a:ext uri="{FF2B5EF4-FFF2-40B4-BE49-F238E27FC236}">
                  <a16:creationId xmlns:a16="http://schemas.microsoft.com/office/drawing/2014/main" id="{FC42963A-8D5F-41B3-B7FC-522A5D00887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87" name="Graphic 86">
              <a:extLst>
                <a:ext uri="{FF2B5EF4-FFF2-40B4-BE49-F238E27FC236}">
                  <a16:creationId xmlns:a16="http://schemas.microsoft.com/office/drawing/2014/main" id="{AADCD580-5B95-4D1D-9F35-797369BC85F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nvGrpSpPr>
          <p:cNvPr id="88" name="Group 87">
            <a:extLst>
              <a:ext uri="{FF2B5EF4-FFF2-40B4-BE49-F238E27FC236}">
                <a16:creationId xmlns:a16="http://schemas.microsoft.com/office/drawing/2014/main" id="{C586465B-3333-4922-B234-FCFD6EB4A906}"/>
              </a:ext>
              <a:ext uri="{C183D7F6-B498-43B3-948B-1728B52AA6E4}">
                <adec:decorative xmlns:adec="http://schemas.microsoft.com/office/drawing/2017/decorative" val="1"/>
              </a:ext>
            </a:extLst>
          </p:cNvPr>
          <p:cNvGrpSpPr/>
          <p:nvPr/>
        </p:nvGrpSpPr>
        <p:grpSpPr>
          <a:xfrm>
            <a:off x="1389673" y="5567844"/>
            <a:ext cx="416559" cy="604405"/>
            <a:chOff x="9611652" y="3351258"/>
            <a:chExt cx="752589" cy="1091968"/>
          </a:xfrm>
        </p:grpSpPr>
        <p:pic>
          <p:nvPicPr>
            <p:cNvPr id="89" name="Graphic 88">
              <a:extLst>
                <a:ext uri="{FF2B5EF4-FFF2-40B4-BE49-F238E27FC236}">
                  <a16:creationId xmlns:a16="http://schemas.microsoft.com/office/drawing/2014/main" id="{386F7A24-A970-4364-87ED-B3E5BB24EC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2262" y="3351258"/>
              <a:ext cx="691979" cy="568410"/>
            </a:xfrm>
            <a:prstGeom prst="rect">
              <a:avLst/>
            </a:prstGeom>
          </p:spPr>
        </p:pic>
        <p:pic>
          <p:nvPicPr>
            <p:cNvPr id="90" name="Graphic 89">
              <a:extLst>
                <a:ext uri="{FF2B5EF4-FFF2-40B4-BE49-F238E27FC236}">
                  <a16:creationId xmlns:a16="http://schemas.microsoft.com/office/drawing/2014/main" id="{4AF9176F-6F12-406C-9A29-9619C306F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1652" y="4057065"/>
              <a:ext cx="369572" cy="369572"/>
            </a:xfrm>
            <a:prstGeom prst="rect">
              <a:avLst/>
            </a:prstGeom>
          </p:spPr>
        </p:pic>
        <p:grpSp>
          <p:nvGrpSpPr>
            <p:cNvPr id="91" name="Group 90">
              <a:extLst>
                <a:ext uri="{FF2B5EF4-FFF2-40B4-BE49-F238E27FC236}">
                  <a16:creationId xmlns:a16="http://schemas.microsoft.com/office/drawing/2014/main" id="{C641F400-B74E-4CC1-A07C-7E07439C9B6C}"/>
                </a:ext>
              </a:extLst>
            </p:cNvPr>
            <p:cNvGrpSpPr>
              <a:grpSpLocks noChangeAspect="1"/>
            </p:cNvGrpSpPr>
            <p:nvPr/>
          </p:nvGrpSpPr>
          <p:grpSpPr>
            <a:xfrm>
              <a:off x="10197218" y="4040890"/>
              <a:ext cx="164248" cy="402336"/>
              <a:chOff x="9257554" y="-500162"/>
              <a:chExt cx="1512220" cy="3704277"/>
            </a:xfrm>
          </p:grpSpPr>
          <p:sp>
            <p:nvSpPr>
              <p:cNvPr id="92" name="Rectangle: Top Corners Rounded 91">
                <a:extLst>
                  <a:ext uri="{FF2B5EF4-FFF2-40B4-BE49-F238E27FC236}">
                    <a16:creationId xmlns:a16="http://schemas.microsoft.com/office/drawing/2014/main" id="{13B8A014-0768-4A9B-BEA6-B55A9A390332}"/>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93" name="Graphic 92">
                <a:extLst>
                  <a:ext uri="{FF2B5EF4-FFF2-40B4-BE49-F238E27FC236}">
                    <a16:creationId xmlns:a16="http://schemas.microsoft.com/office/drawing/2014/main" id="{6367B70A-B173-4EA4-9D4A-EF6648ED734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94" name="Graphic 93">
                <a:extLst>
                  <a:ext uri="{FF2B5EF4-FFF2-40B4-BE49-F238E27FC236}">
                    <a16:creationId xmlns:a16="http://schemas.microsoft.com/office/drawing/2014/main" id="{B1139ED4-F74E-4295-A4DE-F4D5BDB76EB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pic>
        <p:nvPicPr>
          <p:cNvPr id="95" name="Graphic 94">
            <a:extLst>
              <a:ext uri="{FF2B5EF4-FFF2-40B4-BE49-F238E27FC236}">
                <a16:creationId xmlns:a16="http://schemas.microsoft.com/office/drawing/2014/main" id="{C6267E3D-F0D5-490E-B712-BE3ABCC8E2C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4431" y="1046329"/>
            <a:ext cx="607043" cy="498643"/>
          </a:xfrm>
          <a:prstGeom prst="rect">
            <a:avLst/>
          </a:prstGeom>
        </p:spPr>
      </p:pic>
      <p:pic>
        <p:nvPicPr>
          <p:cNvPr id="96" name="Graphic 95">
            <a:extLst>
              <a:ext uri="{FF2B5EF4-FFF2-40B4-BE49-F238E27FC236}">
                <a16:creationId xmlns:a16="http://schemas.microsoft.com/office/drawing/2014/main" id="{8CD18070-F69A-41E9-918E-89760C6421A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0695" y="2400968"/>
            <a:ext cx="1254641" cy="1254641"/>
          </a:xfrm>
          <a:prstGeom prst="rect">
            <a:avLst/>
          </a:prstGeom>
        </p:spPr>
      </p:pic>
    </p:spTree>
    <p:extLst>
      <p:ext uri="{BB962C8B-B14F-4D97-AF65-F5344CB8AC3E}">
        <p14:creationId xmlns:p14="http://schemas.microsoft.com/office/powerpoint/2010/main" val="65614977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 uri="{C183D7F6-B498-43B3-948B-1728B52AA6E4}">
                <adec:decorative xmlns:adec="http://schemas.microsoft.com/office/drawing/2017/decorative" val="1"/>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a:p>
        </p:txBody>
      </p:sp>
      <p:sp>
        <p:nvSpPr>
          <p:cNvPr id="4" name="Slide Number Placeholder 3">
            <a:extLst>
              <a:ext uri="{FF2B5EF4-FFF2-40B4-BE49-F238E27FC236}">
                <a16:creationId xmlns:a16="http://schemas.microsoft.com/office/drawing/2014/main" id="{AFBDD1F7-2A47-4E09-90AB-18095A8559BE}"/>
              </a:ext>
            </a:extLst>
          </p:cNvPr>
          <p:cNvSpPr>
            <a:spLocks noGrp="1"/>
          </p:cNvSpPr>
          <p:nvPr>
            <p:ph type="sldNum" sz="quarter" idx="12"/>
          </p:nvPr>
        </p:nvSpPr>
        <p:spPr/>
        <p:txBody>
          <a:bodyPr/>
          <a:lstStyle/>
          <a:p>
            <a:fld id="{2723C7C7-B0FF-451D-99FE-9EA893039DFB}" type="slidenum">
              <a:rPr lang="en-US" smtClean="0"/>
              <a:pPr/>
              <a:t>8</a:t>
            </a:fld>
            <a:endParaRPr lang="en-US"/>
          </a:p>
        </p:txBody>
      </p:sp>
      <p:sp>
        <p:nvSpPr>
          <p:cNvPr id="6" name="Text Placeholder 5">
            <a:extLst>
              <a:ext uri="{FF2B5EF4-FFF2-40B4-BE49-F238E27FC236}">
                <a16:creationId xmlns:a16="http://schemas.microsoft.com/office/drawing/2014/main" id="{8A350B85-6834-4C7E-95EA-594E537670F0}"/>
              </a:ex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MEDICARE FOR GROUP MEMBERS</a:t>
            </a:r>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350444" y="488425"/>
            <a:ext cx="6280666" cy="412934"/>
          </a:xfrm>
          <a:prstGeom prst="rect">
            <a:avLst/>
          </a:prstGeom>
        </p:spPr>
        <p:txBody>
          <a:bodyPr vert="horz" wrap="square" lIns="0" tIns="12700" rIns="0" bIns="0" rtlCol="0">
            <a:spAutoFit/>
          </a:bodyPr>
          <a:lstStyle/>
          <a:p>
            <a:pPr marL="12700">
              <a:lnSpc>
                <a:spcPct val="100000"/>
              </a:lnSpc>
              <a:spcBef>
                <a:spcPts val="100"/>
              </a:spcBef>
            </a:pPr>
            <a:r>
              <a:rPr sz="2600" dirty="0"/>
              <a:t>Part B: </a:t>
            </a:r>
            <a:r>
              <a:rPr sz="2600" spc="-5" dirty="0"/>
              <a:t>Medical</a:t>
            </a:r>
            <a:r>
              <a:rPr sz="2600" spc="-95" dirty="0"/>
              <a:t> </a:t>
            </a:r>
            <a:r>
              <a:rPr sz="2600" dirty="0"/>
              <a:t>Insurance</a:t>
            </a:r>
            <a:r>
              <a:rPr lang="en-US" sz="2600" dirty="0"/>
              <a:t> Monthly Premiums</a:t>
            </a:r>
            <a:endParaRPr sz="2600" dirty="0"/>
          </a:p>
        </p:txBody>
      </p:sp>
      <p:sp>
        <p:nvSpPr>
          <p:cNvPr id="27" name="object 9">
            <a:extLst>
              <a:ext uri="{FF2B5EF4-FFF2-40B4-BE49-F238E27FC236}">
                <a16:creationId xmlns:a16="http://schemas.microsoft.com/office/drawing/2014/main" id="{7938D304-CB02-4D36-9412-34CE35F74766}"/>
              </a:ext>
              <a:ext uri="{C183D7F6-B498-43B3-948B-1728B52AA6E4}">
                <adec:decorative xmlns:adec="http://schemas.microsoft.com/office/drawing/2017/decorative" val="1"/>
              </a:ext>
            </a:extLst>
          </p:cNvPr>
          <p:cNvSpPr/>
          <p:nvPr/>
        </p:nvSpPr>
        <p:spPr>
          <a:xfrm>
            <a:off x="623290" y="2053563"/>
            <a:ext cx="1949450" cy="1949450"/>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a:p>
        </p:txBody>
      </p:sp>
      <p:sp>
        <p:nvSpPr>
          <p:cNvPr id="33" name="object 15">
            <a:extLst>
              <a:ext uri="{FF2B5EF4-FFF2-40B4-BE49-F238E27FC236}">
                <a16:creationId xmlns:a16="http://schemas.microsoft.com/office/drawing/2014/main" id="{E9D12222-6AAC-47E9-8A9A-CD636419223C}"/>
              </a:ext>
              <a:ext uri="{C183D7F6-B498-43B3-948B-1728B52AA6E4}">
                <adec:decorative xmlns:adec="http://schemas.microsoft.com/office/drawing/2017/decorative" val="1"/>
              </a:ext>
            </a:extLst>
          </p:cNvPr>
          <p:cNvSpPr/>
          <p:nvPr/>
        </p:nvSpPr>
        <p:spPr>
          <a:xfrm>
            <a:off x="1186472" y="914401"/>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53" name="object 31">
            <a:extLst>
              <a:ext uri="{FF2B5EF4-FFF2-40B4-BE49-F238E27FC236}">
                <a16:creationId xmlns:a16="http://schemas.microsoft.com/office/drawing/2014/main" id="{C2C5531F-888B-4274-A3C3-80D8D2E18C61}"/>
              </a:ext>
              <a:ext uri="{C183D7F6-B498-43B3-948B-1728B52AA6E4}">
                <adec:decorative xmlns:adec="http://schemas.microsoft.com/office/drawing/2017/decorative" val="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80" name="object 55">
            <a:extLst>
              <a:ext uri="{FF2B5EF4-FFF2-40B4-BE49-F238E27FC236}">
                <a16:creationId xmlns:a16="http://schemas.microsoft.com/office/drawing/2014/main" id="{440D1912-8A4F-4DE0-BBE3-BDA1F62682B9}"/>
              </a:ext>
              <a:ext uri="{C183D7F6-B498-43B3-948B-1728B52AA6E4}">
                <adec:decorative xmlns:adec="http://schemas.microsoft.com/office/drawing/2017/decorative" val="1"/>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grpSp>
        <p:nvGrpSpPr>
          <p:cNvPr id="84" name="Group 83">
            <a:extLst>
              <a:ext uri="{FF2B5EF4-FFF2-40B4-BE49-F238E27FC236}">
                <a16:creationId xmlns:a16="http://schemas.microsoft.com/office/drawing/2014/main" id="{70408DD9-9CEB-4484-B817-0942DAA830F2}"/>
              </a:ext>
              <a:ext uri="{C183D7F6-B498-43B3-948B-1728B52AA6E4}">
                <adec:decorative xmlns:adec="http://schemas.microsoft.com/office/drawing/2017/decorative" val="1"/>
              </a:ext>
            </a:extLst>
          </p:cNvPr>
          <p:cNvGrpSpPr>
            <a:grpSpLocks noChangeAspect="1"/>
          </p:cNvGrpSpPr>
          <p:nvPr/>
        </p:nvGrpSpPr>
        <p:grpSpPr>
          <a:xfrm>
            <a:off x="1490509" y="4467373"/>
            <a:ext cx="214886" cy="526378"/>
            <a:chOff x="9257554" y="-500162"/>
            <a:chExt cx="1512220" cy="3704277"/>
          </a:xfrm>
        </p:grpSpPr>
        <p:sp>
          <p:nvSpPr>
            <p:cNvPr id="85" name="Rectangle: Top Corners Rounded 84">
              <a:extLst>
                <a:ext uri="{FF2B5EF4-FFF2-40B4-BE49-F238E27FC236}">
                  <a16:creationId xmlns:a16="http://schemas.microsoft.com/office/drawing/2014/main" id="{835CC7D1-E667-4D6D-A9E6-40225944219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86" name="Graphic 85">
              <a:extLst>
                <a:ext uri="{FF2B5EF4-FFF2-40B4-BE49-F238E27FC236}">
                  <a16:creationId xmlns:a16="http://schemas.microsoft.com/office/drawing/2014/main" id="{FC42963A-8D5F-41B3-B7FC-522A5D00887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87" name="Graphic 86">
              <a:extLst>
                <a:ext uri="{FF2B5EF4-FFF2-40B4-BE49-F238E27FC236}">
                  <a16:creationId xmlns:a16="http://schemas.microsoft.com/office/drawing/2014/main" id="{AADCD580-5B95-4D1D-9F35-797369BC85F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nvGrpSpPr>
          <p:cNvPr id="88" name="Group 87">
            <a:extLst>
              <a:ext uri="{FF2B5EF4-FFF2-40B4-BE49-F238E27FC236}">
                <a16:creationId xmlns:a16="http://schemas.microsoft.com/office/drawing/2014/main" id="{C586465B-3333-4922-B234-FCFD6EB4A906}"/>
              </a:ext>
              <a:ext uri="{C183D7F6-B498-43B3-948B-1728B52AA6E4}">
                <adec:decorative xmlns:adec="http://schemas.microsoft.com/office/drawing/2017/decorative" val="1"/>
              </a:ext>
            </a:extLst>
          </p:cNvPr>
          <p:cNvGrpSpPr/>
          <p:nvPr/>
        </p:nvGrpSpPr>
        <p:grpSpPr>
          <a:xfrm>
            <a:off x="1389673" y="5567844"/>
            <a:ext cx="416559" cy="604405"/>
            <a:chOff x="9611652" y="3351258"/>
            <a:chExt cx="752589" cy="1091968"/>
          </a:xfrm>
        </p:grpSpPr>
        <p:pic>
          <p:nvPicPr>
            <p:cNvPr id="89" name="Graphic 88">
              <a:extLst>
                <a:ext uri="{FF2B5EF4-FFF2-40B4-BE49-F238E27FC236}">
                  <a16:creationId xmlns:a16="http://schemas.microsoft.com/office/drawing/2014/main" id="{386F7A24-A970-4364-87ED-B3E5BB24EC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72262" y="3351258"/>
              <a:ext cx="691979" cy="568410"/>
            </a:xfrm>
            <a:prstGeom prst="rect">
              <a:avLst/>
            </a:prstGeom>
          </p:spPr>
        </p:pic>
        <p:pic>
          <p:nvPicPr>
            <p:cNvPr id="90" name="Graphic 89">
              <a:extLst>
                <a:ext uri="{FF2B5EF4-FFF2-40B4-BE49-F238E27FC236}">
                  <a16:creationId xmlns:a16="http://schemas.microsoft.com/office/drawing/2014/main" id="{4AF9176F-6F12-406C-9A29-9619C306FA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11652" y="4057065"/>
              <a:ext cx="369572" cy="369572"/>
            </a:xfrm>
            <a:prstGeom prst="rect">
              <a:avLst/>
            </a:prstGeom>
          </p:spPr>
        </p:pic>
        <p:grpSp>
          <p:nvGrpSpPr>
            <p:cNvPr id="91" name="Group 90">
              <a:extLst>
                <a:ext uri="{FF2B5EF4-FFF2-40B4-BE49-F238E27FC236}">
                  <a16:creationId xmlns:a16="http://schemas.microsoft.com/office/drawing/2014/main" id="{C641F400-B74E-4CC1-A07C-7E07439C9B6C}"/>
                </a:ext>
              </a:extLst>
            </p:cNvPr>
            <p:cNvGrpSpPr>
              <a:grpSpLocks noChangeAspect="1"/>
            </p:cNvGrpSpPr>
            <p:nvPr/>
          </p:nvGrpSpPr>
          <p:grpSpPr>
            <a:xfrm>
              <a:off x="10197218" y="4040890"/>
              <a:ext cx="164248" cy="402336"/>
              <a:chOff x="9257554" y="-500162"/>
              <a:chExt cx="1512220" cy="3704277"/>
            </a:xfrm>
          </p:grpSpPr>
          <p:sp>
            <p:nvSpPr>
              <p:cNvPr id="92" name="Rectangle: Top Corners Rounded 91">
                <a:extLst>
                  <a:ext uri="{FF2B5EF4-FFF2-40B4-BE49-F238E27FC236}">
                    <a16:creationId xmlns:a16="http://schemas.microsoft.com/office/drawing/2014/main" id="{13B8A014-0768-4A9B-BEA6-B55A9A390332}"/>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93" name="Graphic 92">
                <a:extLst>
                  <a:ext uri="{FF2B5EF4-FFF2-40B4-BE49-F238E27FC236}">
                    <a16:creationId xmlns:a16="http://schemas.microsoft.com/office/drawing/2014/main" id="{6367B70A-B173-4EA4-9D4A-EF6648ED734E}"/>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a:off x="9257554" y="-500162"/>
                <a:ext cx="1512220" cy="1857757"/>
              </a:xfrm>
              <a:prstGeom prst="rect">
                <a:avLst/>
              </a:prstGeom>
            </p:spPr>
          </p:pic>
          <p:pic>
            <p:nvPicPr>
              <p:cNvPr id="94" name="Graphic 93">
                <a:extLst>
                  <a:ext uri="{FF2B5EF4-FFF2-40B4-BE49-F238E27FC236}">
                    <a16:creationId xmlns:a16="http://schemas.microsoft.com/office/drawing/2014/main" id="{B1139ED4-F74E-4295-A4DE-F4D5BDB76EB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48025"/>
              <a:stretch/>
            </p:blipFill>
            <p:spPr>
              <a:xfrm flipV="1">
                <a:off x="9257554" y="1346358"/>
                <a:ext cx="1512220" cy="1857757"/>
              </a:xfrm>
              <a:prstGeom prst="rect">
                <a:avLst/>
              </a:prstGeom>
            </p:spPr>
          </p:pic>
        </p:grpSp>
      </p:grpSp>
      <p:pic>
        <p:nvPicPr>
          <p:cNvPr id="95" name="Graphic 94">
            <a:extLst>
              <a:ext uri="{FF2B5EF4-FFF2-40B4-BE49-F238E27FC236}">
                <a16:creationId xmlns:a16="http://schemas.microsoft.com/office/drawing/2014/main" id="{C6267E3D-F0D5-490E-B712-BE3ABCC8E2C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94431" y="1046329"/>
            <a:ext cx="607043" cy="498643"/>
          </a:xfrm>
          <a:prstGeom prst="rect">
            <a:avLst/>
          </a:prstGeom>
        </p:spPr>
      </p:pic>
      <p:pic>
        <p:nvPicPr>
          <p:cNvPr id="96" name="Graphic 95">
            <a:extLst>
              <a:ext uri="{FF2B5EF4-FFF2-40B4-BE49-F238E27FC236}">
                <a16:creationId xmlns:a16="http://schemas.microsoft.com/office/drawing/2014/main" id="{8CD18070-F69A-41E9-918E-89760C6421A9}"/>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0695" y="2400968"/>
            <a:ext cx="1254641" cy="1254641"/>
          </a:xfrm>
          <a:prstGeom prst="rect">
            <a:avLst/>
          </a:prstGeom>
        </p:spPr>
      </p:pic>
      <p:sp>
        <p:nvSpPr>
          <p:cNvPr id="28" name="object 8">
            <a:extLst>
              <a:ext uri="{FF2B5EF4-FFF2-40B4-BE49-F238E27FC236}">
                <a16:creationId xmlns:a16="http://schemas.microsoft.com/office/drawing/2014/main" id="{F58109F0-D72A-4576-AFAC-E7A7F45EAB0F}"/>
              </a:ext>
            </a:extLst>
          </p:cNvPr>
          <p:cNvSpPr txBox="1"/>
          <p:nvPr/>
        </p:nvSpPr>
        <p:spPr>
          <a:xfrm>
            <a:off x="3335835" y="1043910"/>
            <a:ext cx="6687184" cy="269240"/>
          </a:xfrm>
          <a:prstGeom prst="rect">
            <a:avLst/>
          </a:prstGeom>
        </p:spPr>
        <p:txBody>
          <a:bodyPr vert="horz" wrap="square" lIns="0" tIns="12700" rIns="0" bIns="0" rtlCol="0">
            <a:spAutoFit/>
          </a:bodyPr>
          <a:lstStyle/>
          <a:p>
            <a:pPr marL="12700">
              <a:lnSpc>
                <a:spcPct val="100000"/>
              </a:lnSpc>
              <a:spcBef>
                <a:spcPts val="100"/>
              </a:spcBef>
            </a:pPr>
            <a:r>
              <a:rPr lang="en-US" sz="1600" b="1" spc="-5" dirty="0">
                <a:solidFill>
                  <a:srgbClr val="003B71"/>
                </a:solidFill>
                <a:latin typeface="Arial"/>
                <a:cs typeface="Arial"/>
              </a:rPr>
              <a:t>2024 Medicare Part B Monthly Premiums*</a:t>
            </a:r>
            <a:endParaRPr sz="1600" dirty="0">
              <a:latin typeface="Arial"/>
              <a:cs typeface="Arial"/>
            </a:endParaRPr>
          </a:p>
        </p:txBody>
      </p:sp>
      <p:graphicFrame>
        <p:nvGraphicFramePr>
          <p:cNvPr id="26" name="object 10" descr="Graphic of a table with the monthly Part B Premiums. For singles and married couples.">
            <a:extLst>
              <a:ext uri="{FF2B5EF4-FFF2-40B4-BE49-F238E27FC236}">
                <a16:creationId xmlns:a16="http://schemas.microsoft.com/office/drawing/2014/main" id="{F846E800-8B6F-4E34-AB56-641E2B40A5D7}"/>
              </a:ext>
            </a:extLst>
          </p:cNvPr>
          <p:cNvGraphicFramePr>
            <a:graphicFrameLocks noGrp="1"/>
          </p:cNvGraphicFramePr>
          <p:nvPr>
            <p:extLst>
              <p:ext uri="{D42A27DB-BD31-4B8C-83A1-F6EECF244321}">
                <p14:modId xmlns:p14="http://schemas.microsoft.com/office/powerpoint/2010/main" val="1010590288"/>
              </p:ext>
            </p:extLst>
          </p:nvPr>
        </p:nvGraphicFramePr>
        <p:xfrm>
          <a:off x="3192798" y="1388725"/>
          <a:ext cx="4941388" cy="3868040"/>
        </p:xfrm>
        <a:graphic>
          <a:graphicData uri="http://schemas.openxmlformats.org/drawingml/2006/table">
            <a:tbl>
              <a:tblPr firstRow="1" bandRow="1">
                <a:tableStyleId>{2D5ABB26-0587-4C30-8999-92F81FD0307C}</a:tableStyleId>
              </a:tblPr>
              <a:tblGrid>
                <a:gridCol w="2033319">
                  <a:extLst>
                    <a:ext uri="{9D8B030D-6E8A-4147-A177-3AD203B41FA5}">
                      <a16:colId xmlns:a16="http://schemas.microsoft.com/office/drawing/2014/main" val="20000"/>
                    </a:ext>
                  </a:extLst>
                </a:gridCol>
                <a:gridCol w="1882351">
                  <a:extLst>
                    <a:ext uri="{9D8B030D-6E8A-4147-A177-3AD203B41FA5}">
                      <a16:colId xmlns:a16="http://schemas.microsoft.com/office/drawing/2014/main" val="20001"/>
                    </a:ext>
                  </a:extLst>
                </a:gridCol>
                <a:gridCol w="1025718">
                  <a:extLst>
                    <a:ext uri="{9D8B030D-6E8A-4147-A177-3AD203B41FA5}">
                      <a16:colId xmlns:a16="http://schemas.microsoft.com/office/drawing/2014/main" val="20002"/>
                    </a:ext>
                  </a:extLst>
                </a:gridCol>
              </a:tblGrid>
              <a:tr h="554166">
                <a:tc>
                  <a:txBody>
                    <a:bodyPr/>
                    <a:lstStyle/>
                    <a:p>
                      <a:pPr marL="169545">
                        <a:lnSpc>
                          <a:spcPct val="100000"/>
                        </a:lnSpc>
                        <a:spcBef>
                          <a:spcPts val="765"/>
                        </a:spcBef>
                      </a:pPr>
                      <a:r>
                        <a:rPr lang="en-US" sz="1600" dirty="0">
                          <a:solidFill>
                            <a:srgbClr val="FFFFFF"/>
                          </a:solidFill>
                          <a:latin typeface="+mn-lt"/>
                          <a:cs typeface="Arial"/>
                        </a:rPr>
                        <a:t>Your yearly income</a:t>
                      </a:r>
                      <a:r>
                        <a:rPr lang="en-US" sz="1600" baseline="30000" dirty="0">
                          <a:solidFill>
                            <a:srgbClr val="FFFFFF"/>
                          </a:solidFill>
                          <a:latin typeface="+mn-lt"/>
                          <a:cs typeface="Arial"/>
                        </a:rPr>
                        <a:t>†</a:t>
                      </a:r>
                      <a:endParaRPr sz="1600" baseline="30000" dirty="0">
                        <a:latin typeface="Arial"/>
                        <a:cs typeface="Arial"/>
                      </a:endParaRPr>
                    </a:p>
                  </a:txBody>
                  <a:tcPr marL="0" marR="0" marT="0" marB="0" anchor="ctr">
                    <a:lnL w="3175">
                      <a:solidFill>
                        <a:srgbClr val="000000"/>
                      </a:solidFill>
                      <a:prstDash val="solid"/>
                    </a:lnL>
                    <a:lnR w="12700" cap="flat" cmpd="sng" algn="ctr">
                      <a:noFill/>
                      <a:prstDash val="solid"/>
                      <a:round/>
                      <a:headEnd type="none" w="med" len="med"/>
                      <a:tailEnd type="none" w="med" len="med"/>
                    </a:lnR>
                    <a:lnB w="3175">
                      <a:solidFill>
                        <a:srgbClr val="000000"/>
                      </a:solidFill>
                      <a:prstDash val="solid"/>
                    </a:lnB>
                    <a:solidFill>
                      <a:schemeClr val="accent1"/>
                    </a:solidFill>
                  </a:tcPr>
                </a:tc>
                <a:tc>
                  <a:txBody>
                    <a:bodyPr/>
                    <a:lstStyle/>
                    <a:p>
                      <a:pPr marL="169545">
                        <a:lnSpc>
                          <a:spcPct val="100000"/>
                        </a:lnSpc>
                        <a:spcBef>
                          <a:spcPts val="765"/>
                        </a:spcBef>
                      </a:pPr>
                      <a:endParaRPr sz="160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B w="3175">
                      <a:solidFill>
                        <a:srgbClr val="000000"/>
                      </a:solidFill>
                      <a:prstDash val="solid"/>
                    </a:lnB>
                    <a:solidFill>
                      <a:schemeClr val="accent1"/>
                    </a:solidFill>
                  </a:tcPr>
                </a:tc>
                <a:tc>
                  <a:txBody>
                    <a:bodyPr/>
                    <a:lstStyle/>
                    <a:p>
                      <a:pPr marL="169545" lvl="0" algn="l">
                        <a:lnSpc>
                          <a:spcPct val="100000"/>
                        </a:lnSpc>
                        <a:spcBef>
                          <a:spcPts val="765"/>
                        </a:spcBef>
                      </a:pPr>
                      <a:r>
                        <a:rPr lang="en-US" sz="1600" dirty="0">
                          <a:solidFill>
                            <a:srgbClr val="FFFFFF"/>
                          </a:solidFill>
                          <a:latin typeface="+mn-lt"/>
                          <a:cs typeface="Arial"/>
                        </a:rPr>
                        <a:t>You pay</a:t>
                      </a:r>
                    </a:p>
                  </a:txBody>
                  <a:tcPr marL="0" marR="0" marT="0" marB="0" anchor="ctr">
                    <a:lnL w="12700" cap="flat" cmpd="sng" algn="ctr">
                      <a:solidFill>
                        <a:schemeClr val="bg1"/>
                      </a:solidFill>
                      <a:prstDash val="solid"/>
                      <a:round/>
                      <a:headEnd type="none" w="med" len="med"/>
                      <a:tailEnd type="none" w="med" len="med"/>
                    </a:lnL>
                    <a:lnR w="3175">
                      <a:solidFill>
                        <a:srgbClr val="000000"/>
                      </a:solidFill>
                      <a:prstDash val="solid"/>
                    </a:lnR>
                    <a:lnB w="3175">
                      <a:solidFill>
                        <a:srgbClr val="000000"/>
                      </a:solidFill>
                      <a:prstDash val="solid"/>
                    </a:lnB>
                    <a:solidFill>
                      <a:schemeClr val="accent1"/>
                    </a:solidFill>
                  </a:tcPr>
                </a:tc>
                <a:extLst>
                  <a:ext uri="{0D108BD9-81ED-4DB2-BD59-A6C34878D82A}">
                    <a16:rowId xmlns:a16="http://schemas.microsoft.com/office/drawing/2014/main" val="875300727"/>
                  </a:ext>
                </a:extLst>
              </a:tr>
              <a:tr h="553738">
                <a:tc>
                  <a:txBody>
                    <a:bodyPr/>
                    <a:lstStyle/>
                    <a:p>
                      <a:pPr marL="169545">
                        <a:lnSpc>
                          <a:spcPct val="100000"/>
                        </a:lnSpc>
                        <a:spcBef>
                          <a:spcPts val="765"/>
                        </a:spcBef>
                      </a:pPr>
                      <a:r>
                        <a:rPr lang="en-US" sz="1200" spc="-5" dirty="0">
                          <a:latin typeface="Arial" panose="020B0604020202020204" pitchFamily="34" charset="0"/>
                          <a:cs typeface="Arial" panose="020B0604020202020204" pitchFamily="34" charset="0"/>
                        </a:rPr>
                        <a:t>Single-Standard</a:t>
                      </a:r>
                      <a:r>
                        <a:rPr lang="en-US" sz="1200" spc="-5" baseline="30000" dirty="0">
                          <a:latin typeface="Arial" panose="020B0604020202020204" pitchFamily="34" charset="0"/>
                          <a:cs typeface="Arial" panose="020B0604020202020204" pitchFamily="34" charset="0"/>
                        </a:rPr>
                        <a:t>‡</a:t>
                      </a:r>
                      <a:br>
                        <a:rPr lang="en-US" sz="1200" spc="-5" dirty="0">
                          <a:latin typeface="Arial" panose="020B0604020202020204" pitchFamily="34" charset="0"/>
                          <a:cs typeface="Arial" panose="020B0604020202020204" pitchFamily="34" charset="0"/>
                        </a:rPr>
                      </a:br>
                      <a:r>
                        <a:rPr lang="en-US" sz="1200" spc="-5" dirty="0">
                          <a:latin typeface="Arial" panose="020B0604020202020204" pitchFamily="34" charset="0"/>
                          <a:cs typeface="Arial" panose="020B0604020202020204" pitchFamily="34" charset="0"/>
                        </a:rPr>
                        <a:t>Married couple-standard</a:t>
                      </a:r>
                      <a:r>
                        <a:rPr lang="en-US" sz="1200" spc="-5" baseline="30000" dirty="0">
                          <a:latin typeface="Arial" panose="020B0604020202020204" pitchFamily="34" charset="0"/>
                          <a:cs typeface="Arial" panose="020B0604020202020204" pitchFamily="34" charset="0"/>
                        </a:rPr>
                        <a:t>‡</a:t>
                      </a:r>
                      <a:endParaRPr sz="1200" dirty="0">
                        <a:latin typeface="Arial" panose="020B0604020202020204" pitchFamily="34" charset="0"/>
                        <a:cs typeface="Arial" panose="020B0604020202020204" pitchFamily="34" charset="0"/>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tcPr>
                </a:tc>
                <a:tc>
                  <a:txBody>
                    <a:bodyPr/>
                    <a:lstStyle/>
                    <a:p>
                      <a:pPr marL="169545" algn="l">
                        <a:lnSpc>
                          <a:spcPct val="100000"/>
                        </a:lnSpc>
                        <a:spcBef>
                          <a:spcPts val="765"/>
                        </a:spcBef>
                      </a:pPr>
                      <a:r>
                        <a:rPr lang="en-US" sz="1200" spc="-5" dirty="0">
                          <a:solidFill>
                            <a:schemeClr val="tx1"/>
                          </a:solidFill>
                          <a:latin typeface="Arial" panose="020B0604020202020204" pitchFamily="34" charset="0"/>
                          <a:cs typeface="Arial" panose="020B0604020202020204" pitchFamily="34" charset="0"/>
                        </a:rPr>
                        <a:t>$103</a:t>
                      </a:r>
                      <a:r>
                        <a:rPr sz="1200" spc="-5" dirty="0">
                          <a:solidFill>
                            <a:schemeClr val="tx1"/>
                          </a:solidFill>
                          <a:latin typeface="Arial" panose="020B0604020202020204" pitchFamily="34" charset="0"/>
                          <a:cs typeface="Arial" panose="020B0604020202020204" pitchFamily="34" charset="0"/>
                        </a:rPr>
                        <a:t>,000 or</a:t>
                      </a:r>
                      <a:r>
                        <a:rPr sz="1200" spc="-95" dirty="0">
                          <a:solidFill>
                            <a:schemeClr val="tx1"/>
                          </a:solidFill>
                          <a:latin typeface="Arial" panose="020B0604020202020204" pitchFamily="34" charset="0"/>
                          <a:cs typeface="Arial" panose="020B0604020202020204" pitchFamily="34" charset="0"/>
                        </a:rPr>
                        <a:t> </a:t>
                      </a:r>
                      <a:r>
                        <a:rPr sz="1200" spc="-5" dirty="0">
                          <a:solidFill>
                            <a:schemeClr val="tx1"/>
                          </a:solidFill>
                          <a:latin typeface="Arial" panose="020B0604020202020204" pitchFamily="34" charset="0"/>
                          <a:cs typeface="Arial" panose="020B0604020202020204" pitchFamily="34" charset="0"/>
                        </a:rPr>
                        <a:t>less</a:t>
                      </a:r>
                      <a:br>
                        <a:rPr lang="en-US" sz="1200" spc="-5" dirty="0">
                          <a:solidFill>
                            <a:schemeClr val="tx1"/>
                          </a:solidFill>
                          <a:latin typeface="Arial" panose="020B0604020202020204" pitchFamily="34" charset="0"/>
                          <a:cs typeface="Arial" panose="020B0604020202020204" pitchFamily="34" charset="0"/>
                        </a:rPr>
                      </a:br>
                      <a:r>
                        <a:rPr lang="en-US" sz="1200" spc="-5" dirty="0">
                          <a:solidFill>
                            <a:schemeClr val="tx1"/>
                          </a:solidFill>
                          <a:latin typeface="Arial" panose="020B0604020202020204" pitchFamily="34" charset="0"/>
                          <a:cs typeface="Arial" panose="020B0604020202020204" pitchFamily="34" charset="0"/>
                        </a:rPr>
                        <a:t>$206,000 or less</a:t>
                      </a:r>
                      <a:endParaRPr sz="1200" dirty="0">
                        <a:solidFill>
                          <a:schemeClr val="tx1"/>
                        </a:solidFill>
                        <a:latin typeface="Arial" panose="020B0604020202020204" pitchFamily="34" charset="0"/>
                        <a:cs typeface="Arial" panose="020B0604020202020204" pitchFamily="34" charset="0"/>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tcPr>
                </a:tc>
                <a:tc>
                  <a:txBody>
                    <a:bodyPr/>
                    <a:lstStyle/>
                    <a:p>
                      <a:pPr marL="169545">
                        <a:lnSpc>
                          <a:spcPct val="100000"/>
                        </a:lnSpc>
                        <a:spcBef>
                          <a:spcPts val="765"/>
                        </a:spcBef>
                      </a:pPr>
                      <a:r>
                        <a:rPr sz="1400" b="1" spc="-5" dirty="0">
                          <a:solidFill>
                            <a:srgbClr val="003B71"/>
                          </a:solidFill>
                          <a:latin typeface="Arial"/>
                          <a:cs typeface="Arial"/>
                        </a:rPr>
                        <a:t>$1</a:t>
                      </a:r>
                      <a:r>
                        <a:rPr lang="en-US" sz="1400" b="1" spc="-5" dirty="0">
                          <a:solidFill>
                            <a:srgbClr val="003B71"/>
                          </a:solidFill>
                          <a:latin typeface="Arial"/>
                          <a:cs typeface="Arial"/>
                        </a:rPr>
                        <a:t>74.70</a:t>
                      </a:r>
                      <a:r>
                        <a:rPr lang="en-US" sz="1400" spc="-5" baseline="30000" dirty="0">
                          <a:solidFill>
                            <a:srgbClr val="003B71"/>
                          </a:solidFill>
                          <a:latin typeface="+mn-lt"/>
                          <a:cs typeface="Arial"/>
                        </a:rPr>
                        <a:t>‡</a:t>
                      </a:r>
                      <a:endParaRPr sz="1400" baseline="0" dirty="0">
                        <a:solidFill>
                          <a:srgbClr val="003B71"/>
                        </a:solidFill>
                        <a:latin typeface="Arial"/>
                        <a:cs typeface="Arial"/>
                      </a:endParaRPr>
                    </a:p>
                  </a:txBody>
                  <a:tcPr marL="0" marR="0" marT="97155" marB="0">
                    <a:lnL w="3175">
                      <a:solidFill>
                        <a:srgbClr val="000000"/>
                      </a:solidFill>
                      <a:prstDash val="solid"/>
                    </a:lnL>
                    <a:lnR w="3175">
                      <a:solidFill>
                        <a:srgbClr val="000000"/>
                      </a:solidFill>
                      <a:prstDash val="solid"/>
                    </a:lnR>
                    <a:lnT w="3175" cap="flat" cmpd="sng" algn="ctr">
                      <a:solidFill>
                        <a:srgbClr val="000000"/>
                      </a:solidFill>
                      <a:prstDash val="solid"/>
                      <a:round/>
                      <a:headEnd type="none" w="med" len="med"/>
                      <a:tailEnd type="none" w="med" len="med"/>
                    </a:lnT>
                    <a:lnB w="3175">
                      <a:solidFill>
                        <a:srgbClr val="000000"/>
                      </a:solidFill>
                      <a:prstDash val="solid"/>
                    </a:lnB>
                    <a:solidFill>
                      <a:srgbClr val="D4EAF9"/>
                    </a:solidFill>
                  </a:tcPr>
                </a:tc>
                <a:extLst>
                  <a:ext uri="{0D108BD9-81ED-4DB2-BD59-A6C34878D82A}">
                    <a16:rowId xmlns:a16="http://schemas.microsoft.com/office/drawing/2014/main" val="10000"/>
                  </a:ext>
                </a:extLst>
              </a:tr>
              <a:tr h="551600">
                <a:tc>
                  <a:txBody>
                    <a:bodyPr/>
                    <a:lstStyle/>
                    <a:p>
                      <a:pPr marL="169545">
                        <a:lnSpc>
                          <a:spcPct val="100000"/>
                        </a:lnSpc>
                        <a:spcBef>
                          <a:spcPts val="750"/>
                        </a:spcBef>
                      </a:pPr>
                      <a:r>
                        <a:rPr lang="en-US" sz="1200" spc="-5" dirty="0">
                          <a:latin typeface="Arial" panose="020B0604020202020204" pitchFamily="34" charset="0"/>
                          <a:cs typeface="Arial" panose="020B0604020202020204" pitchFamily="34" charset="0"/>
                        </a:rPr>
                        <a:t>Single</a:t>
                      </a:r>
                      <a:br>
                        <a:rPr lang="en-US" sz="1200" spc="-5" dirty="0">
                          <a:latin typeface="Arial" panose="020B0604020202020204" pitchFamily="34" charset="0"/>
                          <a:cs typeface="Arial" panose="020B0604020202020204" pitchFamily="34" charset="0"/>
                        </a:rPr>
                      </a:br>
                      <a:r>
                        <a:rPr lang="en-US" sz="1200" spc="-5" dirty="0">
                          <a:latin typeface="Arial" panose="020B0604020202020204" pitchFamily="34" charset="0"/>
                          <a:cs typeface="Arial" panose="020B0604020202020204" pitchFamily="34" charset="0"/>
                        </a:rPr>
                        <a:t>Married couple</a:t>
                      </a: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gn="l">
                        <a:lnSpc>
                          <a:spcPct val="100000"/>
                        </a:lnSpc>
                        <a:spcBef>
                          <a:spcPts val="750"/>
                        </a:spcBef>
                      </a:pPr>
                      <a:r>
                        <a:rPr sz="1200" spc="-5" dirty="0">
                          <a:solidFill>
                            <a:schemeClr val="tx1"/>
                          </a:solidFill>
                          <a:latin typeface="Arial" panose="020B0604020202020204" pitchFamily="34" charset="0"/>
                          <a:cs typeface="Arial" panose="020B0604020202020204" pitchFamily="34" charset="0"/>
                        </a:rPr>
                        <a:t>$</a:t>
                      </a:r>
                      <a:r>
                        <a:rPr lang="en-US" sz="1200" spc="-5" dirty="0">
                          <a:solidFill>
                            <a:schemeClr val="tx1"/>
                          </a:solidFill>
                          <a:latin typeface="Arial" panose="020B0604020202020204" pitchFamily="34" charset="0"/>
                          <a:cs typeface="Arial" panose="020B0604020202020204" pitchFamily="34" charset="0"/>
                        </a:rPr>
                        <a:t>103,001 - $129,000</a:t>
                      </a:r>
                      <a:br>
                        <a:rPr lang="en-US" sz="1200" spc="-5" dirty="0">
                          <a:solidFill>
                            <a:schemeClr val="tx1"/>
                          </a:solidFill>
                          <a:latin typeface="Arial" panose="020B0604020202020204" pitchFamily="34" charset="0"/>
                          <a:cs typeface="Arial" panose="020B0604020202020204" pitchFamily="34" charset="0"/>
                        </a:rPr>
                      </a:br>
                      <a:r>
                        <a:rPr sz="1200" spc="-5" dirty="0">
                          <a:solidFill>
                            <a:schemeClr val="tx1"/>
                          </a:solidFill>
                          <a:latin typeface="Arial" panose="020B0604020202020204" pitchFamily="34" charset="0"/>
                          <a:cs typeface="Arial" panose="020B0604020202020204" pitchFamily="34" charset="0"/>
                        </a:rPr>
                        <a:t>$</a:t>
                      </a:r>
                      <a:r>
                        <a:rPr lang="en-US" sz="1200" spc="-5" dirty="0">
                          <a:solidFill>
                            <a:schemeClr val="tx1"/>
                          </a:solidFill>
                          <a:latin typeface="Arial" panose="020B0604020202020204" pitchFamily="34" charset="0"/>
                          <a:cs typeface="Arial" panose="020B0604020202020204" pitchFamily="34" charset="0"/>
                        </a:rPr>
                        <a:t>206</a:t>
                      </a:r>
                      <a:r>
                        <a:rPr sz="1200" spc="-5" dirty="0">
                          <a:solidFill>
                            <a:schemeClr val="tx1"/>
                          </a:solidFill>
                          <a:latin typeface="Arial" panose="020B0604020202020204" pitchFamily="34" charset="0"/>
                          <a:cs typeface="Arial" panose="020B0604020202020204" pitchFamily="34" charset="0"/>
                        </a:rPr>
                        <a:t>,00</a:t>
                      </a:r>
                      <a:r>
                        <a:rPr lang="en-US" sz="1200" spc="-5" dirty="0">
                          <a:solidFill>
                            <a:schemeClr val="tx1"/>
                          </a:solidFill>
                          <a:latin typeface="Arial" panose="020B0604020202020204" pitchFamily="34" charset="0"/>
                          <a:cs typeface="Arial" panose="020B0604020202020204" pitchFamily="34" charset="0"/>
                        </a:rPr>
                        <a:t>1 - $258,000</a:t>
                      </a:r>
                      <a:endParaRPr sz="1200" dirty="0">
                        <a:solidFill>
                          <a:schemeClr val="tx1"/>
                        </a:solidFill>
                        <a:latin typeface="Arial" panose="020B0604020202020204" pitchFamily="34" charset="0"/>
                        <a:cs typeface="Arial" panose="020B0604020202020204" pitchFamily="34" charset="0"/>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sz="1400" b="1" spc="-5" dirty="0">
                          <a:solidFill>
                            <a:srgbClr val="003B71"/>
                          </a:solidFill>
                          <a:latin typeface="Arial"/>
                          <a:cs typeface="Arial"/>
                        </a:rPr>
                        <a:t>$</a:t>
                      </a:r>
                      <a:r>
                        <a:rPr lang="en-US" sz="1400" b="1" spc="-5" dirty="0">
                          <a:solidFill>
                            <a:srgbClr val="003B71"/>
                          </a:solidFill>
                          <a:latin typeface="Arial"/>
                          <a:cs typeface="Arial"/>
                        </a:rPr>
                        <a:t>244</a:t>
                      </a:r>
                      <a:r>
                        <a:rPr sz="1400" b="1" spc="-5" dirty="0">
                          <a:solidFill>
                            <a:srgbClr val="003B71"/>
                          </a:solidFill>
                          <a:latin typeface="Arial"/>
                          <a:cs typeface="Arial"/>
                        </a:rPr>
                        <a:t>.</a:t>
                      </a:r>
                      <a:r>
                        <a:rPr lang="en-US" sz="1400" b="1" spc="-5" dirty="0">
                          <a:solidFill>
                            <a:srgbClr val="003B71"/>
                          </a:solidFill>
                          <a:latin typeface="Arial"/>
                          <a:cs typeface="Arial"/>
                        </a:rPr>
                        <a:t>6</a:t>
                      </a:r>
                      <a:r>
                        <a:rPr sz="1400" b="1" spc="-5" dirty="0">
                          <a:solidFill>
                            <a:srgbClr val="003B71"/>
                          </a:solidFill>
                          <a:latin typeface="Arial"/>
                          <a:cs typeface="Arial"/>
                        </a:rPr>
                        <a:t>0</a:t>
                      </a:r>
                      <a:endParaRPr sz="1400" dirty="0">
                        <a:solidFill>
                          <a:srgbClr val="003B7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1"/>
                  </a:ext>
                </a:extLst>
              </a:tr>
              <a:tr h="551600">
                <a:tc>
                  <a:txBody>
                    <a:bodyPr/>
                    <a:lstStyle/>
                    <a:p>
                      <a:pPr marL="169545">
                        <a:lnSpc>
                          <a:spcPct val="100000"/>
                        </a:lnSpc>
                        <a:spcBef>
                          <a:spcPts val="750"/>
                        </a:spcBef>
                      </a:pPr>
                      <a:r>
                        <a:rPr lang="en-US" sz="1200" spc="-5" dirty="0">
                          <a:latin typeface="Arial" panose="020B0604020202020204" pitchFamily="34" charset="0"/>
                          <a:cs typeface="Arial" panose="020B0604020202020204" pitchFamily="34" charset="0"/>
                        </a:rPr>
                        <a:t>Single</a:t>
                      </a:r>
                      <a:br>
                        <a:rPr lang="en-US" sz="1200" spc="-5" dirty="0">
                          <a:latin typeface="Arial" panose="020B0604020202020204" pitchFamily="34" charset="0"/>
                          <a:cs typeface="Arial" panose="020B0604020202020204" pitchFamily="34" charset="0"/>
                        </a:rPr>
                      </a:br>
                      <a:r>
                        <a:rPr lang="en-US" sz="1200" spc="-5" dirty="0">
                          <a:latin typeface="Arial" panose="020B0604020202020204" pitchFamily="34" charset="0"/>
                          <a:cs typeface="Arial" panose="020B0604020202020204" pitchFamily="34" charset="0"/>
                        </a:rPr>
                        <a:t>Married couple</a:t>
                      </a:r>
                      <a:endParaRPr sz="1200" dirty="0">
                        <a:latin typeface="Arial" panose="020B0604020202020204" pitchFamily="34" charset="0"/>
                        <a:cs typeface="Arial" panose="020B0604020202020204" pitchFamily="34" charset="0"/>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gn="l">
                        <a:lnSpc>
                          <a:spcPct val="100000"/>
                        </a:lnSpc>
                        <a:spcBef>
                          <a:spcPts val="750"/>
                        </a:spcBef>
                      </a:pPr>
                      <a:r>
                        <a:rPr sz="1200" spc="-5" dirty="0">
                          <a:solidFill>
                            <a:schemeClr val="tx1"/>
                          </a:solidFill>
                          <a:latin typeface="Arial" panose="020B0604020202020204" pitchFamily="34" charset="0"/>
                          <a:cs typeface="Arial" panose="020B0604020202020204" pitchFamily="34" charset="0"/>
                        </a:rPr>
                        <a:t>$1</a:t>
                      </a:r>
                      <a:r>
                        <a:rPr lang="en-US" sz="1200" spc="-5" dirty="0">
                          <a:solidFill>
                            <a:schemeClr val="tx1"/>
                          </a:solidFill>
                          <a:latin typeface="Arial" panose="020B0604020202020204" pitchFamily="34" charset="0"/>
                          <a:cs typeface="Arial" panose="020B0604020202020204" pitchFamily="34" charset="0"/>
                        </a:rPr>
                        <a:t>29,001 - </a:t>
                      </a:r>
                      <a:r>
                        <a:rPr sz="1200" spc="-5" dirty="0">
                          <a:solidFill>
                            <a:schemeClr val="tx1"/>
                          </a:solidFill>
                          <a:latin typeface="Arial" panose="020B0604020202020204" pitchFamily="34" charset="0"/>
                          <a:cs typeface="Arial" panose="020B0604020202020204" pitchFamily="34" charset="0"/>
                        </a:rPr>
                        <a:t>$</a:t>
                      </a:r>
                      <a:r>
                        <a:rPr lang="en-US" sz="1200" spc="-5" dirty="0">
                          <a:solidFill>
                            <a:schemeClr val="tx1"/>
                          </a:solidFill>
                          <a:latin typeface="Arial" panose="020B0604020202020204" pitchFamily="34" charset="0"/>
                          <a:cs typeface="Arial" panose="020B0604020202020204" pitchFamily="34" charset="0"/>
                        </a:rPr>
                        <a:t>161,0</a:t>
                      </a:r>
                      <a:r>
                        <a:rPr sz="1200" spc="-5" dirty="0">
                          <a:solidFill>
                            <a:schemeClr val="tx1"/>
                          </a:solidFill>
                          <a:latin typeface="Arial" panose="020B0604020202020204" pitchFamily="34" charset="0"/>
                          <a:cs typeface="Arial" panose="020B0604020202020204" pitchFamily="34" charset="0"/>
                        </a:rPr>
                        <a:t>00</a:t>
                      </a:r>
                      <a:br>
                        <a:rPr lang="en-US" sz="1200" spc="-5" dirty="0">
                          <a:solidFill>
                            <a:schemeClr val="tx1"/>
                          </a:solidFill>
                          <a:latin typeface="Arial" panose="020B0604020202020204" pitchFamily="34" charset="0"/>
                          <a:cs typeface="Arial" panose="020B0604020202020204" pitchFamily="34" charset="0"/>
                        </a:rPr>
                      </a:br>
                      <a:r>
                        <a:rPr lang="en-US" sz="1200" spc="-5" dirty="0">
                          <a:solidFill>
                            <a:schemeClr val="tx1"/>
                          </a:solidFill>
                          <a:latin typeface="Arial" panose="020B0604020202020204" pitchFamily="34" charset="0"/>
                          <a:cs typeface="Arial" panose="020B0604020202020204" pitchFamily="34" charset="0"/>
                        </a:rPr>
                        <a:t>$258,001 - $322,000</a:t>
                      </a:r>
                      <a:endParaRPr sz="1200" dirty="0">
                        <a:solidFill>
                          <a:schemeClr val="tx1"/>
                        </a:solidFill>
                        <a:latin typeface="Arial" panose="020B0604020202020204" pitchFamily="34" charset="0"/>
                        <a:cs typeface="Arial" panose="020B0604020202020204" pitchFamily="34" charset="0"/>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sz="1400" b="1" spc="-5" dirty="0">
                          <a:solidFill>
                            <a:srgbClr val="003B71"/>
                          </a:solidFill>
                          <a:latin typeface="Arial"/>
                          <a:cs typeface="Arial"/>
                        </a:rPr>
                        <a:t>$</a:t>
                      </a:r>
                      <a:r>
                        <a:rPr lang="en-US" sz="1400" b="1" spc="-5" dirty="0">
                          <a:solidFill>
                            <a:srgbClr val="003B71"/>
                          </a:solidFill>
                          <a:latin typeface="Arial"/>
                          <a:cs typeface="Arial"/>
                        </a:rPr>
                        <a:t>349</a:t>
                      </a:r>
                      <a:r>
                        <a:rPr sz="1400" b="1" spc="-5" dirty="0">
                          <a:solidFill>
                            <a:srgbClr val="003B71"/>
                          </a:solidFill>
                          <a:latin typeface="Arial"/>
                          <a:cs typeface="Arial"/>
                        </a:rPr>
                        <a:t>.</a:t>
                      </a:r>
                      <a:r>
                        <a:rPr lang="en-US" sz="1400" b="1" spc="-5" dirty="0">
                          <a:solidFill>
                            <a:srgbClr val="003B71"/>
                          </a:solidFill>
                          <a:latin typeface="Arial"/>
                          <a:cs typeface="Arial"/>
                        </a:rPr>
                        <a:t>4</a:t>
                      </a:r>
                      <a:r>
                        <a:rPr sz="1400" b="1" spc="-5" dirty="0">
                          <a:solidFill>
                            <a:srgbClr val="003B71"/>
                          </a:solidFill>
                          <a:latin typeface="Arial"/>
                          <a:cs typeface="Arial"/>
                        </a:rPr>
                        <a:t>0</a:t>
                      </a:r>
                      <a:endParaRPr sz="1400" dirty="0">
                        <a:solidFill>
                          <a:srgbClr val="003B71"/>
                        </a:solidFill>
                        <a:latin typeface="Arial"/>
                        <a:cs typeface="Arial"/>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2"/>
                  </a:ext>
                </a:extLst>
              </a:tr>
              <a:tr h="552312">
                <a:tc>
                  <a:txBody>
                    <a:bodyPr/>
                    <a:lstStyle/>
                    <a:p>
                      <a:pPr marL="169545">
                        <a:lnSpc>
                          <a:spcPct val="100000"/>
                        </a:lnSpc>
                        <a:spcBef>
                          <a:spcPts val="755"/>
                        </a:spcBef>
                      </a:pPr>
                      <a:r>
                        <a:rPr lang="en-US" sz="1200" spc="-5" dirty="0">
                          <a:latin typeface="Arial" panose="020B0604020202020204" pitchFamily="34" charset="0"/>
                          <a:cs typeface="Arial" panose="020B0604020202020204" pitchFamily="34" charset="0"/>
                        </a:rPr>
                        <a:t>Single</a:t>
                      </a:r>
                      <a:br>
                        <a:rPr lang="en-US" sz="1200" spc="-5" dirty="0">
                          <a:latin typeface="Arial" panose="020B0604020202020204" pitchFamily="34" charset="0"/>
                          <a:cs typeface="Arial" panose="020B0604020202020204" pitchFamily="34" charset="0"/>
                        </a:rPr>
                      </a:br>
                      <a:r>
                        <a:rPr lang="en-US" sz="1200" spc="-5" dirty="0">
                          <a:latin typeface="Arial" panose="020B0604020202020204" pitchFamily="34" charset="0"/>
                          <a:cs typeface="Arial" panose="020B0604020202020204" pitchFamily="34" charset="0"/>
                        </a:rPr>
                        <a:t>Married couple</a:t>
                      </a:r>
                      <a:endParaRPr sz="1200" dirty="0">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gn="l">
                        <a:lnSpc>
                          <a:spcPct val="100000"/>
                        </a:lnSpc>
                        <a:spcBef>
                          <a:spcPts val="755"/>
                        </a:spcBef>
                      </a:pPr>
                      <a:r>
                        <a:rPr sz="1200" spc="-5" dirty="0">
                          <a:solidFill>
                            <a:schemeClr val="tx1"/>
                          </a:solidFill>
                          <a:latin typeface="Arial" panose="020B0604020202020204" pitchFamily="34" charset="0"/>
                          <a:cs typeface="Arial" panose="020B0604020202020204" pitchFamily="34" charset="0"/>
                        </a:rPr>
                        <a:t>$1</a:t>
                      </a:r>
                      <a:r>
                        <a:rPr lang="en-US" sz="1200" spc="-5" dirty="0">
                          <a:solidFill>
                            <a:schemeClr val="tx1"/>
                          </a:solidFill>
                          <a:latin typeface="Arial" panose="020B0604020202020204" pitchFamily="34" charset="0"/>
                          <a:cs typeface="Arial" panose="020B0604020202020204" pitchFamily="34" charset="0"/>
                        </a:rPr>
                        <a:t>61,001 - </a:t>
                      </a:r>
                      <a:r>
                        <a:rPr sz="1200" spc="-5" dirty="0">
                          <a:solidFill>
                            <a:schemeClr val="tx1"/>
                          </a:solidFill>
                          <a:latin typeface="Arial" panose="020B0604020202020204" pitchFamily="34" charset="0"/>
                          <a:cs typeface="Arial" panose="020B0604020202020204" pitchFamily="34" charset="0"/>
                        </a:rPr>
                        <a:t>$</a:t>
                      </a:r>
                      <a:r>
                        <a:rPr lang="en-US" sz="1200" spc="-5" dirty="0">
                          <a:solidFill>
                            <a:schemeClr val="tx1"/>
                          </a:solidFill>
                          <a:latin typeface="Arial" panose="020B0604020202020204" pitchFamily="34" charset="0"/>
                          <a:cs typeface="Arial" panose="020B0604020202020204" pitchFamily="34" charset="0"/>
                        </a:rPr>
                        <a:t>193</a:t>
                      </a:r>
                      <a:r>
                        <a:rPr sz="1200" spc="-5" dirty="0">
                          <a:solidFill>
                            <a:schemeClr val="tx1"/>
                          </a:solidFill>
                          <a:latin typeface="Arial" panose="020B0604020202020204" pitchFamily="34" charset="0"/>
                          <a:cs typeface="Arial" panose="020B0604020202020204" pitchFamily="34" charset="0"/>
                        </a:rPr>
                        <a:t>,000</a:t>
                      </a:r>
                      <a:br>
                        <a:rPr lang="en-US" sz="1200" spc="-5" dirty="0">
                          <a:solidFill>
                            <a:schemeClr val="tx1"/>
                          </a:solidFill>
                          <a:latin typeface="Arial" panose="020B0604020202020204" pitchFamily="34" charset="0"/>
                          <a:cs typeface="Arial" panose="020B0604020202020204" pitchFamily="34" charset="0"/>
                        </a:rPr>
                      </a:br>
                      <a:r>
                        <a:rPr lang="en-US" sz="1200" spc="-5" dirty="0">
                          <a:solidFill>
                            <a:schemeClr val="tx1"/>
                          </a:solidFill>
                          <a:latin typeface="Arial" panose="020B0604020202020204" pitchFamily="34" charset="0"/>
                          <a:cs typeface="Arial" panose="020B0604020202020204" pitchFamily="34" charset="0"/>
                        </a:rPr>
                        <a:t>$322,001 - $386,000</a:t>
                      </a:r>
                      <a:endParaRPr sz="1200" dirty="0">
                        <a:solidFill>
                          <a:schemeClr val="tx1"/>
                        </a:solidFill>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b="1" spc="-5" dirty="0">
                          <a:solidFill>
                            <a:srgbClr val="003B71"/>
                          </a:solidFill>
                          <a:latin typeface="Arial"/>
                          <a:cs typeface="Arial"/>
                        </a:rPr>
                        <a:t>$</a:t>
                      </a:r>
                      <a:r>
                        <a:rPr lang="en-US" sz="1400" b="1" spc="-5" dirty="0">
                          <a:solidFill>
                            <a:srgbClr val="003B71"/>
                          </a:solidFill>
                          <a:latin typeface="Arial"/>
                          <a:cs typeface="Arial"/>
                        </a:rPr>
                        <a:t>454</a:t>
                      </a:r>
                      <a:r>
                        <a:rPr sz="1400" b="1" spc="-5" dirty="0">
                          <a:solidFill>
                            <a:srgbClr val="003B71"/>
                          </a:solidFill>
                          <a:latin typeface="Arial"/>
                          <a:cs typeface="Arial"/>
                        </a:rPr>
                        <a:t>.</a:t>
                      </a:r>
                      <a:r>
                        <a:rPr lang="en-US" sz="1400" b="1" spc="-5" dirty="0">
                          <a:solidFill>
                            <a:srgbClr val="003B71"/>
                          </a:solidFill>
                          <a:latin typeface="Arial"/>
                          <a:cs typeface="Arial"/>
                        </a:rPr>
                        <a:t>2</a:t>
                      </a:r>
                      <a:r>
                        <a:rPr sz="1400" b="1" spc="-5" dirty="0">
                          <a:solidFill>
                            <a:srgbClr val="003B71"/>
                          </a:solidFill>
                          <a:latin typeface="Arial"/>
                          <a:cs typeface="Arial"/>
                        </a:rPr>
                        <a:t>0</a:t>
                      </a:r>
                      <a:endParaRPr sz="1400" dirty="0">
                        <a:solidFill>
                          <a:srgbClr val="003B7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3"/>
                  </a:ext>
                </a:extLst>
              </a:tr>
              <a:tr h="552312">
                <a:tc>
                  <a:txBody>
                    <a:bodyPr/>
                    <a:lstStyle/>
                    <a:p>
                      <a:pPr marL="169545">
                        <a:lnSpc>
                          <a:spcPct val="100000"/>
                        </a:lnSpc>
                        <a:spcBef>
                          <a:spcPts val="755"/>
                        </a:spcBef>
                      </a:pPr>
                      <a:r>
                        <a:rPr lang="en-US" sz="1200" spc="-5" dirty="0">
                          <a:latin typeface="Arial" panose="020B0604020202020204" pitchFamily="34" charset="0"/>
                          <a:cs typeface="Arial" panose="020B0604020202020204" pitchFamily="34" charset="0"/>
                        </a:rPr>
                        <a:t>Single</a:t>
                      </a:r>
                      <a:br>
                        <a:rPr lang="en-US" sz="1200" spc="-5" dirty="0">
                          <a:latin typeface="Arial" panose="020B0604020202020204" pitchFamily="34" charset="0"/>
                          <a:cs typeface="Arial" panose="020B0604020202020204" pitchFamily="34" charset="0"/>
                        </a:rPr>
                      </a:br>
                      <a:r>
                        <a:rPr lang="en-US" sz="1200" spc="-5" dirty="0">
                          <a:latin typeface="Arial" panose="020B0604020202020204" pitchFamily="34" charset="0"/>
                          <a:cs typeface="Arial" panose="020B0604020202020204" pitchFamily="34" charset="0"/>
                        </a:rPr>
                        <a:t>Married couple</a:t>
                      </a:r>
                      <a:endParaRPr sz="1200" dirty="0">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gn="l">
                        <a:lnSpc>
                          <a:spcPct val="100000"/>
                        </a:lnSpc>
                        <a:spcBef>
                          <a:spcPts val="755"/>
                        </a:spcBef>
                      </a:pPr>
                      <a:r>
                        <a:rPr sz="1200" spc="-5" dirty="0">
                          <a:solidFill>
                            <a:schemeClr val="tx1"/>
                          </a:solidFill>
                          <a:latin typeface="Arial" panose="020B0604020202020204" pitchFamily="34" charset="0"/>
                          <a:cs typeface="Arial" panose="020B0604020202020204" pitchFamily="34" charset="0"/>
                        </a:rPr>
                        <a:t>$1</a:t>
                      </a:r>
                      <a:r>
                        <a:rPr lang="en-US" sz="1200" spc="-5" dirty="0">
                          <a:solidFill>
                            <a:schemeClr val="tx1"/>
                          </a:solidFill>
                          <a:latin typeface="Arial" panose="020B0604020202020204" pitchFamily="34" charset="0"/>
                          <a:cs typeface="Arial" panose="020B0604020202020204" pitchFamily="34" charset="0"/>
                        </a:rPr>
                        <a:t>93,001 -</a:t>
                      </a:r>
                      <a:r>
                        <a:rPr sz="1200" spc="-95" dirty="0">
                          <a:solidFill>
                            <a:schemeClr val="tx1"/>
                          </a:solidFill>
                          <a:latin typeface="Arial" panose="020B0604020202020204" pitchFamily="34" charset="0"/>
                          <a:cs typeface="Arial" panose="020B0604020202020204" pitchFamily="34" charset="0"/>
                        </a:rPr>
                        <a:t> </a:t>
                      </a:r>
                      <a:r>
                        <a:rPr sz="1200" spc="-5" dirty="0">
                          <a:solidFill>
                            <a:schemeClr val="tx1"/>
                          </a:solidFill>
                          <a:latin typeface="Arial" panose="020B0604020202020204" pitchFamily="34" charset="0"/>
                          <a:cs typeface="Arial" panose="020B0604020202020204" pitchFamily="34" charset="0"/>
                        </a:rPr>
                        <a:t>$5</a:t>
                      </a:r>
                      <a:r>
                        <a:rPr lang="en-US" sz="1200" spc="-5" dirty="0">
                          <a:solidFill>
                            <a:schemeClr val="tx1"/>
                          </a:solidFill>
                          <a:latin typeface="Arial" panose="020B0604020202020204" pitchFamily="34" charset="0"/>
                          <a:cs typeface="Arial" panose="020B0604020202020204" pitchFamily="34" charset="0"/>
                        </a:rPr>
                        <a:t>0</a:t>
                      </a:r>
                      <a:r>
                        <a:rPr sz="1200" spc="-5" dirty="0">
                          <a:solidFill>
                            <a:schemeClr val="tx1"/>
                          </a:solidFill>
                          <a:latin typeface="Arial" panose="020B0604020202020204" pitchFamily="34" charset="0"/>
                          <a:cs typeface="Arial" panose="020B0604020202020204" pitchFamily="34" charset="0"/>
                        </a:rPr>
                        <a:t>0,000</a:t>
                      </a:r>
                      <a:br>
                        <a:rPr lang="en-US" sz="1200" spc="-5" dirty="0">
                          <a:solidFill>
                            <a:schemeClr val="tx1"/>
                          </a:solidFill>
                          <a:latin typeface="Arial" panose="020B0604020202020204" pitchFamily="34" charset="0"/>
                          <a:cs typeface="Arial" panose="020B0604020202020204" pitchFamily="34" charset="0"/>
                        </a:rPr>
                      </a:br>
                      <a:r>
                        <a:rPr lang="en-US" sz="1200" spc="-5" dirty="0">
                          <a:solidFill>
                            <a:schemeClr val="tx1"/>
                          </a:solidFill>
                          <a:latin typeface="Arial" panose="020B0604020202020204" pitchFamily="34" charset="0"/>
                          <a:cs typeface="Arial" panose="020B0604020202020204" pitchFamily="34" charset="0"/>
                        </a:rPr>
                        <a:t>$386,001 - $750,000</a:t>
                      </a:r>
                      <a:endParaRPr sz="1200" dirty="0">
                        <a:solidFill>
                          <a:schemeClr val="tx1"/>
                        </a:solidFill>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b="1" spc="-5" dirty="0">
                          <a:solidFill>
                            <a:srgbClr val="003B71"/>
                          </a:solidFill>
                          <a:latin typeface="Arial"/>
                          <a:cs typeface="Arial"/>
                        </a:rPr>
                        <a:t>$</a:t>
                      </a:r>
                      <a:r>
                        <a:rPr lang="en-US" sz="1400" b="1" spc="-5" dirty="0">
                          <a:solidFill>
                            <a:srgbClr val="003B71"/>
                          </a:solidFill>
                          <a:latin typeface="Arial"/>
                          <a:cs typeface="Arial"/>
                        </a:rPr>
                        <a:t>559</a:t>
                      </a:r>
                      <a:r>
                        <a:rPr sz="1400" b="1" spc="-5" dirty="0">
                          <a:solidFill>
                            <a:srgbClr val="003B71"/>
                          </a:solidFill>
                          <a:latin typeface="Arial"/>
                          <a:cs typeface="Arial"/>
                        </a:rPr>
                        <a:t>.</a:t>
                      </a:r>
                      <a:r>
                        <a:rPr lang="en-US" sz="1400" b="1" spc="-5" dirty="0">
                          <a:solidFill>
                            <a:srgbClr val="003B71"/>
                          </a:solidFill>
                          <a:latin typeface="Arial"/>
                          <a:cs typeface="Arial"/>
                        </a:rPr>
                        <a:t>0</a:t>
                      </a:r>
                      <a:r>
                        <a:rPr sz="1400" b="1" spc="-5" dirty="0">
                          <a:solidFill>
                            <a:srgbClr val="003B71"/>
                          </a:solidFill>
                          <a:latin typeface="Arial"/>
                          <a:cs typeface="Arial"/>
                        </a:rPr>
                        <a:t>0</a:t>
                      </a:r>
                      <a:endParaRPr sz="1400" dirty="0">
                        <a:solidFill>
                          <a:srgbClr val="003B7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4"/>
                  </a:ext>
                </a:extLst>
              </a:tr>
              <a:tr h="552312">
                <a:tc>
                  <a:txBody>
                    <a:bodyPr/>
                    <a:lstStyle/>
                    <a:p>
                      <a:pPr marL="169545">
                        <a:lnSpc>
                          <a:spcPct val="100000"/>
                        </a:lnSpc>
                        <a:spcBef>
                          <a:spcPts val="755"/>
                        </a:spcBef>
                      </a:pPr>
                      <a:r>
                        <a:rPr lang="en-US" sz="1200" spc="-5" dirty="0">
                          <a:latin typeface="Arial" panose="020B0604020202020204" pitchFamily="34" charset="0"/>
                          <a:cs typeface="Arial" panose="020B0604020202020204" pitchFamily="34" charset="0"/>
                        </a:rPr>
                        <a:t>Single</a:t>
                      </a:r>
                      <a:br>
                        <a:rPr lang="en-US" sz="1200" spc="-5" dirty="0">
                          <a:latin typeface="Arial" panose="020B0604020202020204" pitchFamily="34" charset="0"/>
                          <a:cs typeface="Arial" panose="020B0604020202020204" pitchFamily="34" charset="0"/>
                        </a:rPr>
                      </a:br>
                      <a:r>
                        <a:rPr lang="en-US" sz="1200" spc="-5" dirty="0">
                          <a:latin typeface="Arial" panose="020B0604020202020204" pitchFamily="34" charset="0"/>
                          <a:cs typeface="Arial" panose="020B0604020202020204" pitchFamily="34" charset="0"/>
                        </a:rPr>
                        <a:t>Married couple</a:t>
                      </a:r>
                      <a:endParaRPr sz="1200" dirty="0">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gn="l">
                        <a:lnSpc>
                          <a:spcPct val="100000"/>
                        </a:lnSpc>
                        <a:spcBef>
                          <a:spcPts val="755"/>
                        </a:spcBef>
                      </a:pPr>
                      <a:r>
                        <a:rPr lang="en-US" sz="1200" spc="-5" dirty="0">
                          <a:solidFill>
                            <a:schemeClr val="tx1"/>
                          </a:solidFill>
                          <a:latin typeface="Arial" panose="020B0604020202020204" pitchFamily="34" charset="0"/>
                          <a:cs typeface="Arial" panose="020B0604020202020204" pitchFamily="34" charset="0"/>
                        </a:rPr>
                        <a:t>A</a:t>
                      </a:r>
                      <a:r>
                        <a:rPr sz="1200" spc="-5" dirty="0">
                          <a:solidFill>
                            <a:schemeClr val="tx1"/>
                          </a:solidFill>
                          <a:latin typeface="Arial" panose="020B0604020202020204" pitchFamily="34" charset="0"/>
                          <a:cs typeface="Arial" panose="020B0604020202020204" pitchFamily="34" charset="0"/>
                        </a:rPr>
                        <a:t>bove</a:t>
                      </a:r>
                      <a:r>
                        <a:rPr sz="1200" spc="-100" dirty="0">
                          <a:solidFill>
                            <a:schemeClr val="tx1"/>
                          </a:solidFill>
                          <a:latin typeface="Arial" panose="020B0604020202020204" pitchFamily="34" charset="0"/>
                          <a:cs typeface="Arial" panose="020B0604020202020204" pitchFamily="34" charset="0"/>
                        </a:rPr>
                        <a:t> </a:t>
                      </a:r>
                      <a:r>
                        <a:rPr sz="1200" spc="-5" dirty="0">
                          <a:solidFill>
                            <a:schemeClr val="tx1"/>
                          </a:solidFill>
                          <a:latin typeface="Arial" panose="020B0604020202020204" pitchFamily="34" charset="0"/>
                          <a:cs typeface="Arial" panose="020B0604020202020204" pitchFamily="34" charset="0"/>
                        </a:rPr>
                        <a:t>$5</a:t>
                      </a:r>
                      <a:r>
                        <a:rPr lang="en-US" sz="1200" spc="-5" dirty="0">
                          <a:solidFill>
                            <a:schemeClr val="tx1"/>
                          </a:solidFill>
                          <a:latin typeface="Arial" panose="020B0604020202020204" pitchFamily="34" charset="0"/>
                          <a:cs typeface="Arial" panose="020B0604020202020204" pitchFamily="34" charset="0"/>
                        </a:rPr>
                        <a:t>0</a:t>
                      </a:r>
                      <a:r>
                        <a:rPr sz="1200" spc="-5" dirty="0">
                          <a:solidFill>
                            <a:schemeClr val="tx1"/>
                          </a:solidFill>
                          <a:latin typeface="Arial" panose="020B0604020202020204" pitchFamily="34" charset="0"/>
                          <a:cs typeface="Arial" panose="020B0604020202020204" pitchFamily="34" charset="0"/>
                        </a:rPr>
                        <a:t>0,00</a:t>
                      </a:r>
                      <a:r>
                        <a:rPr lang="en-US" sz="1200" spc="-5" dirty="0">
                          <a:solidFill>
                            <a:schemeClr val="tx1"/>
                          </a:solidFill>
                          <a:latin typeface="Arial" panose="020B0604020202020204" pitchFamily="34" charset="0"/>
                          <a:cs typeface="Arial" panose="020B0604020202020204" pitchFamily="34" charset="0"/>
                        </a:rPr>
                        <a:t>0</a:t>
                      </a:r>
                      <a:br>
                        <a:rPr lang="en-US" sz="1200" spc="-5" dirty="0">
                          <a:solidFill>
                            <a:schemeClr val="tx1"/>
                          </a:solidFill>
                          <a:latin typeface="Arial" panose="020B0604020202020204" pitchFamily="34" charset="0"/>
                          <a:cs typeface="Arial" panose="020B0604020202020204" pitchFamily="34" charset="0"/>
                        </a:rPr>
                      </a:br>
                      <a:r>
                        <a:rPr lang="en-US" sz="1200" spc="-5" dirty="0">
                          <a:solidFill>
                            <a:schemeClr val="tx1"/>
                          </a:solidFill>
                          <a:latin typeface="Arial" panose="020B0604020202020204" pitchFamily="34" charset="0"/>
                          <a:cs typeface="Arial" panose="020B0604020202020204" pitchFamily="34" charset="0"/>
                        </a:rPr>
                        <a:t>Above $750,000</a:t>
                      </a:r>
                      <a:endParaRPr sz="1200" dirty="0">
                        <a:solidFill>
                          <a:schemeClr val="tx1"/>
                        </a:solidFill>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sz="1400" b="1" spc="-5" dirty="0">
                          <a:solidFill>
                            <a:srgbClr val="003B71"/>
                          </a:solidFill>
                          <a:latin typeface="Arial"/>
                          <a:cs typeface="Arial"/>
                        </a:rPr>
                        <a:t>$</a:t>
                      </a:r>
                      <a:r>
                        <a:rPr lang="en-US" sz="1400" b="1" spc="-5" dirty="0">
                          <a:solidFill>
                            <a:srgbClr val="003B71"/>
                          </a:solidFill>
                          <a:latin typeface="Arial"/>
                          <a:cs typeface="Arial"/>
                        </a:rPr>
                        <a:t>594</a:t>
                      </a:r>
                      <a:r>
                        <a:rPr sz="1400" b="1" spc="-5" dirty="0">
                          <a:solidFill>
                            <a:srgbClr val="003B71"/>
                          </a:solidFill>
                          <a:latin typeface="Arial"/>
                          <a:cs typeface="Arial"/>
                        </a:rPr>
                        <a:t>.</a:t>
                      </a:r>
                      <a:r>
                        <a:rPr lang="en-US" sz="1400" b="1" spc="-5" dirty="0">
                          <a:solidFill>
                            <a:srgbClr val="003B71"/>
                          </a:solidFill>
                          <a:latin typeface="Arial"/>
                          <a:cs typeface="Arial"/>
                        </a:rPr>
                        <a:t>0</a:t>
                      </a:r>
                      <a:r>
                        <a:rPr sz="1400" b="1" spc="-5" dirty="0">
                          <a:solidFill>
                            <a:srgbClr val="003B71"/>
                          </a:solidFill>
                          <a:latin typeface="Arial"/>
                          <a:cs typeface="Arial"/>
                        </a:rPr>
                        <a:t>0</a:t>
                      </a:r>
                      <a:endParaRPr sz="1400" dirty="0">
                        <a:solidFill>
                          <a:srgbClr val="003B71"/>
                        </a:solidFill>
                        <a:latin typeface="Arial"/>
                        <a:cs typeface="Arial"/>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solidFill>
                      <a:srgbClr val="D4EAF9"/>
                    </a:solidFill>
                  </a:tcPr>
                </a:tc>
                <a:extLst>
                  <a:ext uri="{0D108BD9-81ED-4DB2-BD59-A6C34878D82A}">
                    <a16:rowId xmlns:a16="http://schemas.microsoft.com/office/drawing/2014/main" val="10005"/>
                  </a:ext>
                </a:extLst>
              </a:tr>
            </a:tbl>
          </a:graphicData>
        </a:graphic>
      </p:graphicFrame>
      <p:graphicFrame>
        <p:nvGraphicFramePr>
          <p:cNvPr id="29" name="object 10" descr="Graphic of Medicare Part B monthly premiums for married people filing taxes separately.">
            <a:extLst>
              <a:ext uri="{FF2B5EF4-FFF2-40B4-BE49-F238E27FC236}">
                <a16:creationId xmlns:a16="http://schemas.microsoft.com/office/drawing/2014/main" id="{340D58CB-9EAC-43F7-B005-AD9871573930}"/>
              </a:ext>
            </a:extLst>
          </p:cNvPr>
          <p:cNvGraphicFramePr>
            <a:graphicFrameLocks noGrp="1"/>
          </p:cNvGraphicFramePr>
          <p:nvPr>
            <p:extLst>
              <p:ext uri="{D42A27DB-BD31-4B8C-83A1-F6EECF244321}">
                <p14:modId xmlns:p14="http://schemas.microsoft.com/office/powerpoint/2010/main" val="1051772454"/>
              </p:ext>
            </p:extLst>
          </p:nvPr>
        </p:nvGraphicFramePr>
        <p:xfrm>
          <a:off x="8174346" y="1382967"/>
          <a:ext cx="3903687" cy="2279063"/>
        </p:xfrm>
        <a:graphic>
          <a:graphicData uri="http://schemas.openxmlformats.org/drawingml/2006/table">
            <a:tbl>
              <a:tblPr firstRow="1" bandRow="1">
                <a:tableStyleId>{2D5ABB26-0587-4C30-8999-92F81FD0307C}</a:tableStyleId>
              </a:tblPr>
              <a:tblGrid>
                <a:gridCol w="2854116">
                  <a:extLst>
                    <a:ext uri="{9D8B030D-6E8A-4147-A177-3AD203B41FA5}">
                      <a16:colId xmlns:a16="http://schemas.microsoft.com/office/drawing/2014/main" val="20000"/>
                    </a:ext>
                  </a:extLst>
                </a:gridCol>
                <a:gridCol w="1049571">
                  <a:extLst>
                    <a:ext uri="{9D8B030D-6E8A-4147-A177-3AD203B41FA5}">
                      <a16:colId xmlns:a16="http://schemas.microsoft.com/office/drawing/2014/main" val="2530318315"/>
                    </a:ext>
                  </a:extLst>
                </a:gridCol>
              </a:tblGrid>
              <a:tr h="559360">
                <a:tc>
                  <a:txBody>
                    <a:bodyPr/>
                    <a:lstStyle/>
                    <a:p>
                      <a:pPr marL="169545">
                        <a:lnSpc>
                          <a:spcPct val="100000"/>
                        </a:lnSpc>
                        <a:spcBef>
                          <a:spcPts val="765"/>
                        </a:spcBef>
                      </a:pPr>
                      <a:r>
                        <a:rPr lang="en-US" sz="1600" dirty="0">
                          <a:solidFill>
                            <a:srgbClr val="FFFFFF"/>
                          </a:solidFill>
                          <a:latin typeface="+mn-lt"/>
                          <a:cs typeface="Arial"/>
                        </a:rPr>
                        <a:t>Your yearly income</a:t>
                      </a:r>
                      <a:r>
                        <a:rPr lang="en-US" sz="1600" baseline="30000" dirty="0">
                          <a:solidFill>
                            <a:srgbClr val="FFFFFF"/>
                          </a:solidFill>
                          <a:latin typeface="+mn-lt"/>
                          <a:cs typeface="Arial"/>
                        </a:rPr>
                        <a:t>†</a:t>
                      </a:r>
                      <a:endParaRPr sz="1600" dirty="0">
                        <a:latin typeface="Arial"/>
                        <a:cs typeface="Arial"/>
                      </a:endParaRPr>
                    </a:p>
                  </a:txBody>
                  <a:tcPr marL="0" marR="0" marT="0" marB="0" anchor="ctr">
                    <a:lnL w="3175">
                      <a:solidFill>
                        <a:srgbClr val="000000"/>
                      </a:solidFill>
                      <a:prstDash val="solid"/>
                    </a:lnL>
                    <a:lnR w="12700" cap="flat" cmpd="sng" algn="ctr">
                      <a:noFill/>
                      <a:prstDash val="solid"/>
                      <a:round/>
                      <a:headEnd type="none" w="med" len="med"/>
                      <a:tailEnd type="none" w="med" len="med"/>
                    </a:lnR>
                    <a:lnB w="3175">
                      <a:solidFill>
                        <a:srgbClr val="000000"/>
                      </a:solidFill>
                      <a:prstDash val="solid"/>
                    </a:lnB>
                    <a:solidFill>
                      <a:schemeClr val="accent1"/>
                    </a:solidFill>
                  </a:tcPr>
                </a:tc>
                <a:tc>
                  <a:txBody>
                    <a:bodyPr/>
                    <a:lstStyle/>
                    <a:p>
                      <a:pPr marL="169545" algn="l">
                        <a:lnSpc>
                          <a:spcPct val="100000"/>
                        </a:lnSpc>
                        <a:spcBef>
                          <a:spcPts val="765"/>
                        </a:spcBef>
                      </a:pPr>
                      <a:r>
                        <a:rPr lang="en-US" sz="1600" dirty="0">
                          <a:solidFill>
                            <a:schemeClr val="bg1"/>
                          </a:solidFill>
                          <a:latin typeface="Arial"/>
                          <a:cs typeface="Arial"/>
                        </a:rPr>
                        <a:t>You pay</a:t>
                      </a:r>
                      <a:endParaRPr sz="1600" dirty="0">
                        <a:solidFill>
                          <a:schemeClr val="bg1"/>
                        </a:solidFill>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3175"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875300727"/>
                  </a:ext>
                </a:extLst>
              </a:tr>
              <a:tr h="564543">
                <a:tc gridSpan="2">
                  <a:txBody>
                    <a:bodyPr/>
                    <a:lstStyle/>
                    <a:p>
                      <a:pPr marL="0" marR="0" lvl="0" indent="0" algn="l" defTabSz="914400" rtl="0" eaLnBrk="1" fontAlgn="base" latinLnBrk="0" hangingPunct="1">
                        <a:lnSpc>
                          <a:spcPct val="100000"/>
                        </a:lnSpc>
                        <a:spcBef>
                          <a:spcPct val="35000"/>
                        </a:spcBef>
                        <a:spcAft>
                          <a:spcPct val="0"/>
                        </a:spcAft>
                        <a:buClr>
                          <a:schemeClr val="tx2"/>
                        </a:buClr>
                        <a:buSzTx/>
                        <a:buFont typeface="Wingdings" charset="0"/>
                        <a:buNone/>
                        <a:tabLst>
                          <a:tab pos="1773238" algn="r"/>
                        </a:tabLst>
                        <a:defRPr/>
                      </a:pPr>
                      <a:r>
                        <a:rPr kumimoji="0" lang="en-US" sz="1200" b="1" i="0" u="none" strike="noStrike" cap="none" normalizeH="0" baseline="0" dirty="0">
                          <a:ln>
                            <a:noFill/>
                          </a:ln>
                          <a:solidFill>
                            <a:schemeClr val="accent1"/>
                          </a:solidFill>
                          <a:effectLst/>
                          <a:latin typeface="Arial" panose="020B0604020202020204" pitchFamily="34" charset="0"/>
                          <a:ea typeface="ヒラギノ角ゴ Pro W3" charset="0"/>
                          <a:cs typeface="Arial" panose="020B0604020202020204" pitchFamily="34" charset="0"/>
                        </a:rPr>
                        <a:t>    If you’re married but file a tax return separately </a:t>
                      </a:r>
                      <a:br>
                        <a:rPr kumimoji="0" lang="en-US" sz="1200" b="1" i="0" u="none" strike="noStrike" cap="none" normalizeH="0" baseline="0" dirty="0">
                          <a:ln>
                            <a:noFill/>
                          </a:ln>
                          <a:solidFill>
                            <a:schemeClr val="accent1"/>
                          </a:solidFill>
                          <a:effectLst/>
                          <a:latin typeface="Arial" panose="020B0604020202020204" pitchFamily="34" charset="0"/>
                          <a:ea typeface="ヒラギノ角ゴ Pro W3" charset="0"/>
                          <a:cs typeface="Arial" panose="020B0604020202020204" pitchFamily="34" charset="0"/>
                        </a:rPr>
                      </a:br>
                      <a:r>
                        <a:rPr kumimoji="0" lang="en-US" sz="1200" b="1" i="0" u="none" strike="noStrike" cap="none" normalizeH="0" baseline="0" dirty="0">
                          <a:ln>
                            <a:noFill/>
                          </a:ln>
                          <a:solidFill>
                            <a:schemeClr val="accent1"/>
                          </a:solidFill>
                          <a:effectLst/>
                          <a:latin typeface="Arial" panose="020B0604020202020204" pitchFamily="34" charset="0"/>
                          <a:ea typeface="ヒラギノ角ゴ Pro W3" charset="0"/>
                          <a:cs typeface="Arial" panose="020B0604020202020204" pitchFamily="34" charset="0"/>
                        </a:rPr>
                        <a:t>    from your spouse</a:t>
                      </a:r>
                      <a:endParaRPr kumimoji="0" lang="en-US" sz="1200" b="1" i="0" u="none" strike="noStrike" cap="none" normalizeH="0" baseline="30000" dirty="0">
                        <a:ln>
                          <a:noFill/>
                        </a:ln>
                        <a:solidFill>
                          <a:schemeClr val="accent1"/>
                        </a:solidFill>
                        <a:effectLst/>
                        <a:latin typeface="Arial" panose="020B0604020202020204" pitchFamily="34" charset="0"/>
                        <a:ea typeface="ヒラギノ角ゴ Pro W3" charset="0"/>
                        <a:cs typeface="Arial" panose="020B0604020202020204" pitchFamily="34" charset="0"/>
                      </a:endParaRPr>
                    </a:p>
                  </a:txBody>
                  <a:tcPr marL="0" marR="0" marT="95250" marB="0">
                    <a:lnL w="3175">
                      <a:solidFill>
                        <a:srgbClr val="000000"/>
                      </a:solidFill>
                      <a:prstDash val="soli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a:solidFill>
                        <a:srgbClr val="000000"/>
                      </a:solidFill>
                      <a:prstDash val="solid"/>
                    </a:lnB>
                  </a:tcPr>
                </a:tc>
                <a:tc hMerge="1">
                  <a:txBody>
                    <a:bodyPr/>
                    <a:lstStyle/>
                    <a:p>
                      <a:pPr marL="0" marR="0" lvl="0" indent="0" algn="l" defTabSz="914400" rtl="0" eaLnBrk="1" fontAlgn="base" latinLnBrk="0" hangingPunct="1">
                        <a:lnSpc>
                          <a:spcPct val="100000"/>
                        </a:lnSpc>
                        <a:spcBef>
                          <a:spcPct val="35000"/>
                        </a:spcBef>
                        <a:spcAft>
                          <a:spcPct val="0"/>
                        </a:spcAft>
                        <a:buClr>
                          <a:schemeClr val="tx2"/>
                        </a:buClr>
                        <a:buSzTx/>
                        <a:buFont typeface="Wingdings" charset="0"/>
                        <a:buNone/>
                        <a:tabLst>
                          <a:tab pos="1773238" algn="r"/>
                        </a:tabLst>
                        <a:defRPr/>
                      </a:pPr>
                      <a:endParaRPr kumimoji="0" lang="en-US" sz="1200" b="1" i="0" u="none" strike="noStrike" cap="none" normalizeH="0" baseline="30000" dirty="0">
                        <a:ln>
                          <a:noFill/>
                        </a:ln>
                        <a:solidFill>
                          <a:schemeClr val="accent1"/>
                        </a:solidFill>
                        <a:effectLst/>
                        <a:latin typeface="+mn-lt"/>
                        <a:ea typeface="ヒラギノ角ゴ Pro W3" charset="0"/>
                        <a:cs typeface="Arial" charset="0"/>
                      </a:endParaRPr>
                    </a:p>
                  </a:txBody>
                  <a:tcPr marL="0" marR="0" marT="9525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5667">
                <a:tc>
                  <a:txBody>
                    <a:bodyPr/>
                    <a:lstStyle/>
                    <a:p>
                      <a:pPr marL="169545">
                        <a:lnSpc>
                          <a:spcPct val="100000"/>
                        </a:lnSpc>
                        <a:spcBef>
                          <a:spcPts val="750"/>
                        </a:spcBef>
                      </a:pPr>
                      <a:r>
                        <a:rPr lang="en-US" sz="1200" spc="-5" dirty="0">
                          <a:solidFill>
                            <a:schemeClr val="tx1"/>
                          </a:solidFill>
                          <a:latin typeface="Arial" panose="020B0604020202020204" pitchFamily="34" charset="0"/>
                          <a:cs typeface="Arial" panose="020B0604020202020204" pitchFamily="34" charset="0"/>
                        </a:rPr>
                        <a:t>$103,000 – or less Standard</a:t>
                      </a:r>
                      <a:r>
                        <a:rPr lang="en-US" sz="1200" spc="-5" baseline="30000" dirty="0">
                          <a:solidFill>
                            <a:schemeClr val="tx1"/>
                          </a:solidFill>
                          <a:latin typeface="Arial" panose="020B0604020202020204" pitchFamily="34" charset="0"/>
                          <a:cs typeface="Arial" panose="020B0604020202020204" pitchFamily="34" charset="0"/>
                        </a:rPr>
                        <a:t>‡</a:t>
                      </a:r>
                      <a:endParaRPr sz="1200" dirty="0">
                        <a:solidFill>
                          <a:schemeClr val="tx1"/>
                        </a:solidFill>
                        <a:latin typeface="Arial" panose="020B0604020202020204" pitchFamily="34" charset="0"/>
                        <a:cs typeface="Arial" panose="020B0604020202020204" pitchFamily="34" charset="0"/>
                      </a:endParaRPr>
                    </a:p>
                  </a:txBody>
                  <a:tcPr marL="0" marR="0" marT="95250"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0"/>
                        </a:spcBef>
                      </a:pPr>
                      <a:r>
                        <a:rPr lang="en-US" sz="1400" b="1" spc="-5" dirty="0">
                          <a:solidFill>
                            <a:srgbClr val="003B71"/>
                          </a:solidFill>
                          <a:latin typeface="Arial" panose="020B0604020202020204" pitchFamily="34" charset="0"/>
                          <a:cs typeface="Arial" panose="020B0604020202020204" pitchFamily="34" charset="0"/>
                        </a:rPr>
                        <a:t>$174.70</a:t>
                      </a:r>
                      <a:r>
                        <a:rPr lang="en-US" sz="1400" b="1" spc="-5" baseline="30000" dirty="0">
                          <a:solidFill>
                            <a:srgbClr val="003B71"/>
                          </a:solidFill>
                          <a:latin typeface="Arial" panose="020B0604020202020204" pitchFamily="34" charset="0"/>
                          <a:cs typeface="Arial" panose="020B0604020202020204" pitchFamily="34" charset="0"/>
                        </a:rPr>
                        <a:t>‡</a:t>
                      </a:r>
                      <a:endParaRPr sz="1400" b="1" baseline="0" dirty="0">
                        <a:solidFill>
                          <a:srgbClr val="003B71"/>
                        </a:solidFill>
                        <a:latin typeface="Arial" panose="020B0604020202020204" pitchFamily="34" charset="0"/>
                        <a:cs typeface="Arial" panose="020B0604020202020204" pitchFamily="34" charset="0"/>
                      </a:endParaRPr>
                    </a:p>
                  </a:txBody>
                  <a:tcPr marL="0" marR="0" marT="95250"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4EAF9"/>
                    </a:solidFill>
                  </a:tcPr>
                </a:tc>
                <a:extLst>
                  <a:ext uri="{0D108BD9-81ED-4DB2-BD59-A6C34878D82A}">
                    <a16:rowId xmlns:a16="http://schemas.microsoft.com/office/drawing/2014/main" val="10002"/>
                  </a:ext>
                </a:extLst>
              </a:tr>
              <a:tr h="377182">
                <a:tc>
                  <a:txBody>
                    <a:bodyPr/>
                    <a:lstStyle/>
                    <a:p>
                      <a:pPr marL="169545">
                        <a:lnSpc>
                          <a:spcPct val="100000"/>
                        </a:lnSpc>
                        <a:spcBef>
                          <a:spcPts val="755"/>
                        </a:spcBef>
                      </a:pPr>
                      <a:r>
                        <a:rPr lang="en-US" sz="1200" spc="-5" dirty="0">
                          <a:solidFill>
                            <a:schemeClr val="tx1"/>
                          </a:solidFill>
                          <a:latin typeface="Arial" panose="020B0604020202020204" pitchFamily="34" charset="0"/>
                          <a:cs typeface="Arial" panose="020B0604020202020204" pitchFamily="34" charset="0"/>
                        </a:rPr>
                        <a:t>$103,001 – less than $397,000</a:t>
                      </a:r>
                      <a:endParaRPr sz="1200" dirty="0">
                        <a:solidFill>
                          <a:schemeClr val="tx1"/>
                        </a:solidFill>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lang="en-US" sz="1400" b="1" spc="-5" dirty="0">
                          <a:solidFill>
                            <a:srgbClr val="003B71"/>
                          </a:solidFill>
                          <a:latin typeface="Arial" panose="020B0604020202020204" pitchFamily="34" charset="0"/>
                          <a:cs typeface="Arial" panose="020B0604020202020204" pitchFamily="34" charset="0"/>
                        </a:rPr>
                        <a:t>$559.00</a:t>
                      </a:r>
                      <a:endParaRPr sz="1400" b="1" dirty="0">
                        <a:solidFill>
                          <a:srgbClr val="003B71"/>
                        </a:solidFill>
                        <a:latin typeface="Arial" panose="020B0604020202020204" pitchFamily="34" charset="0"/>
                        <a:cs typeface="Arial" panose="020B0604020202020204" pitchFamily="34" charset="0"/>
                      </a:endParaRPr>
                    </a:p>
                  </a:txBody>
                  <a:tcPr marL="0" marR="0" marT="9588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4EAF9"/>
                    </a:solidFill>
                  </a:tcPr>
                </a:tc>
                <a:extLst>
                  <a:ext uri="{0D108BD9-81ED-4DB2-BD59-A6C34878D82A}">
                    <a16:rowId xmlns:a16="http://schemas.microsoft.com/office/drawing/2014/main" val="10003"/>
                  </a:ext>
                </a:extLst>
              </a:tr>
              <a:tr h="402311">
                <a:tc>
                  <a:txBody>
                    <a:bodyPr/>
                    <a:lstStyle/>
                    <a:p>
                      <a:pPr marL="169545">
                        <a:lnSpc>
                          <a:spcPct val="100000"/>
                        </a:lnSpc>
                        <a:spcBef>
                          <a:spcPts val="755"/>
                        </a:spcBef>
                      </a:pPr>
                      <a:r>
                        <a:rPr lang="en-US" sz="1200" spc="-5" dirty="0">
                          <a:solidFill>
                            <a:schemeClr val="tx1"/>
                          </a:solidFill>
                          <a:latin typeface="Arial" panose="020B0604020202020204" pitchFamily="34" charset="0"/>
                          <a:cs typeface="Arial" panose="020B0604020202020204" pitchFamily="34" charset="0"/>
                        </a:rPr>
                        <a:t>Greater than or equal to $397,000</a:t>
                      </a:r>
                      <a:endParaRPr sz="1200" dirty="0">
                        <a:solidFill>
                          <a:schemeClr val="tx1"/>
                        </a:solidFill>
                        <a:latin typeface="Arial" panose="020B0604020202020204" pitchFamily="34" charset="0"/>
                        <a:cs typeface="Arial" panose="020B0604020202020204" pitchFamily="34" charset="0"/>
                      </a:endParaRPr>
                    </a:p>
                  </a:txBody>
                  <a:tcPr marL="0" marR="0" marT="95885" marB="0">
                    <a:lnL w="3175">
                      <a:solidFill>
                        <a:srgbClr val="000000"/>
                      </a:solidFill>
                      <a:prstDash val="solid"/>
                    </a:lnL>
                    <a:lnR w="3175">
                      <a:solidFill>
                        <a:srgbClr val="000000"/>
                      </a:solidFill>
                      <a:prstDash val="solid"/>
                    </a:lnR>
                    <a:lnT w="3175">
                      <a:solidFill>
                        <a:srgbClr val="000000"/>
                      </a:solidFill>
                      <a:prstDash val="solid"/>
                    </a:lnT>
                    <a:lnB w="3175">
                      <a:solidFill>
                        <a:srgbClr val="000000"/>
                      </a:solidFill>
                      <a:prstDash val="solid"/>
                    </a:lnB>
                  </a:tcPr>
                </a:tc>
                <a:tc>
                  <a:txBody>
                    <a:bodyPr/>
                    <a:lstStyle/>
                    <a:p>
                      <a:pPr marL="169545">
                        <a:lnSpc>
                          <a:spcPct val="100000"/>
                        </a:lnSpc>
                        <a:spcBef>
                          <a:spcPts val="755"/>
                        </a:spcBef>
                      </a:pPr>
                      <a:r>
                        <a:rPr lang="en-US" sz="1400" b="1" spc="-5" dirty="0">
                          <a:solidFill>
                            <a:srgbClr val="003B71"/>
                          </a:solidFill>
                          <a:latin typeface="Arial" panose="020B0604020202020204" pitchFamily="34" charset="0"/>
                          <a:cs typeface="Arial" panose="020B0604020202020204" pitchFamily="34" charset="0"/>
                        </a:rPr>
                        <a:t>$594.00</a:t>
                      </a:r>
                      <a:endParaRPr sz="1400" b="1" dirty="0">
                        <a:solidFill>
                          <a:srgbClr val="003B71"/>
                        </a:solidFill>
                        <a:latin typeface="Arial" panose="020B0604020202020204" pitchFamily="34" charset="0"/>
                        <a:cs typeface="Arial" panose="020B0604020202020204" pitchFamily="34" charset="0"/>
                      </a:endParaRPr>
                    </a:p>
                  </a:txBody>
                  <a:tcPr marL="0" marR="0" marT="95885" marB="0">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solidFill>
                      <a:srgbClr val="D4EAF9"/>
                    </a:solidFill>
                  </a:tcPr>
                </a:tc>
                <a:extLst>
                  <a:ext uri="{0D108BD9-81ED-4DB2-BD59-A6C34878D82A}">
                    <a16:rowId xmlns:a16="http://schemas.microsoft.com/office/drawing/2014/main" val="10004"/>
                  </a:ext>
                </a:extLst>
              </a:tr>
            </a:tbl>
          </a:graphicData>
        </a:graphic>
      </p:graphicFrame>
      <p:sp>
        <p:nvSpPr>
          <p:cNvPr id="31" name="object 11">
            <a:extLst>
              <a:ext uri="{FF2B5EF4-FFF2-40B4-BE49-F238E27FC236}">
                <a16:creationId xmlns:a16="http://schemas.microsoft.com/office/drawing/2014/main" id="{D75EFEB9-063D-4464-984B-85CAEF47D4D2}"/>
              </a:ext>
            </a:extLst>
          </p:cNvPr>
          <p:cNvSpPr txBox="1"/>
          <p:nvPr/>
        </p:nvSpPr>
        <p:spPr>
          <a:xfrm>
            <a:off x="3335835" y="5654043"/>
            <a:ext cx="8746437" cy="813043"/>
          </a:xfrm>
          <a:prstGeom prst="rect">
            <a:avLst/>
          </a:prstGeom>
        </p:spPr>
        <p:txBody>
          <a:bodyPr vert="horz" wrap="square" lIns="0" tIns="12700" rIns="0" bIns="0" rtlCol="0">
            <a:spAutoFit/>
          </a:bodyPr>
          <a:lstStyle/>
          <a:p>
            <a:r>
              <a:rPr lang="en-US" sz="1000" baseline="30000" dirty="0">
                <a:latin typeface="+mn-lt"/>
              </a:rPr>
              <a:t>†</a:t>
            </a:r>
            <a:r>
              <a:rPr lang="en-US" sz="1000" dirty="0">
                <a:latin typeface="+mn-lt"/>
              </a:rPr>
              <a:t>Modified adjusted gross income as reported on your 2022 IRS tax return.</a:t>
            </a:r>
          </a:p>
          <a:p>
            <a:r>
              <a:rPr lang="en-US" sz="1000" baseline="30000" dirty="0">
                <a:latin typeface="+mn-lt"/>
              </a:rPr>
              <a:t>‡</a:t>
            </a:r>
            <a:r>
              <a:rPr lang="en-US" sz="1000" dirty="0">
                <a:latin typeface="+mn-lt"/>
              </a:rPr>
              <a:t>You will pay this Standard amount if you 1) enroll in Part B for the first time in 2024, 2) do not get Social Security benefits, </a:t>
            </a:r>
            <a:br>
              <a:rPr lang="en-US" sz="1000" dirty="0">
                <a:latin typeface="+mn-lt"/>
              </a:rPr>
            </a:br>
            <a:r>
              <a:rPr lang="en-US" sz="1000" dirty="0">
                <a:latin typeface="+mn-lt"/>
              </a:rPr>
              <a:t>3) are directly billed for your Part B premiums. See </a:t>
            </a:r>
            <a:r>
              <a:rPr lang="en-US" sz="1000" b="1" dirty="0">
                <a:latin typeface="+mn-lt"/>
              </a:rPr>
              <a:t>medicare.gov</a:t>
            </a:r>
            <a:r>
              <a:rPr lang="en-US" sz="1000" dirty="0">
                <a:latin typeface="+mn-lt"/>
              </a:rPr>
              <a:t> for complete details. </a:t>
            </a:r>
            <a:br>
              <a:rPr lang="en-US" sz="1200" dirty="0">
                <a:latin typeface="+mn-lt"/>
              </a:rPr>
            </a:br>
            <a:endParaRPr lang="en-US" sz="1200" dirty="0">
              <a:latin typeface="+mn-lt"/>
            </a:endParaRPr>
          </a:p>
          <a:p>
            <a:r>
              <a:rPr lang="en-US" sz="1000" b="1" dirty="0">
                <a:latin typeface="+mn-lt"/>
              </a:rPr>
              <a:t>*Note:</a:t>
            </a:r>
            <a:r>
              <a:rPr lang="en-US" sz="1000" dirty="0">
                <a:latin typeface="+mn-lt"/>
              </a:rPr>
              <a:t> The above dollar amounts are for 2024 and may change in 2025.</a:t>
            </a:r>
          </a:p>
        </p:txBody>
      </p:sp>
    </p:spTree>
    <p:extLst>
      <p:ext uri="{BB962C8B-B14F-4D97-AF65-F5344CB8AC3E}">
        <p14:creationId xmlns:p14="http://schemas.microsoft.com/office/powerpoint/2010/main" val="402512292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bject 5">
            <a:extLst>
              <a:ext uri="{FF2B5EF4-FFF2-40B4-BE49-F238E27FC236}">
                <a16:creationId xmlns:a16="http://schemas.microsoft.com/office/drawing/2014/main" id="{27E467E6-FF6D-42B0-8E20-8A4271109CD7}"/>
              </a:ext>
              <a:ext uri="{C183D7F6-B498-43B3-948B-1728B52AA6E4}">
                <adec:decorative xmlns:adec="http://schemas.microsoft.com/office/drawing/2017/decorative" val="1"/>
              </a:ext>
            </a:extLst>
          </p:cNvPr>
          <p:cNvSpPr/>
          <p:nvPr/>
        </p:nvSpPr>
        <p:spPr>
          <a:xfrm>
            <a:off x="109728" y="0"/>
            <a:ext cx="2976880" cy="6858000"/>
          </a:xfrm>
          <a:custGeom>
            <a:avLst/>
            <a:gdLst/>
            <a:ahLst/>
            <a:cxnLst/>
            <a:rect l="l" t="t" r="r" b="b"/>
            <a:pathLst>
              <a:path w="2976880" h="6858000">
                <a:moveTo>
                  <a:pt x="0" y="6858000"/>
                </a:moveTo>
                <a:lnTo>
                  <a:pt x="2976372" y="6858000"/>
                </a:lnTo>
                <a:lnTo>
                  <a:pt x="2976372" y="0"/>
                </a:lnTo>
                <a:lnTo>
                  <a:pt x="0" y="0"/>
                </a:lnTo>
                <a:lnTo>
                  <a:pt x="0" y="6858000"/>
                </a:lnTo>
                <a:close/>
              </a:path>
            </a:pathLst>
          </a:custGeom>
          <a:solidFill>
            <a:srgbClr val="D4EAF9"/>
          </a:solidFill>
        </p:spPr>
        <p:txBody>
          <a:bodyPr wrap="square" lIns="0" tIns="0" rIns="0" bIns="0" rtlCol="0"/>
          <a:lstStyle/>
          <a:p>
            <a:endParaRPr/>
          </a:p>
        </p:txBody>
      </p:sp>
      <p:sp>
        <p:nvSpPr>
          <p:cNvPr id="4" name="Slide Number Placeholder 3">
            <a:extLst>
              <a:ext uri="{FF2B5EF4-FFF2-40B4-BE49-F238E27FC236}">
                <a16:creationId xmlns:a16="http://schemas.microsoft.com/office/drawing/2014/main" id="{AFBDD1F7-2A47-4E09-90AB-18095A8559BE}"/>
              </a:ext>
            </a:extLst>
          </p:cNvPr>
          <p:cNvSpPr>
            <a:spLocks noGrp="1"/>
          </p:cNvSpPr>
          <p:nvPr>
            <p:ph type="sldNum" sz="quarter" idx="12"/>
          </p:nvPr>
        </p:nvSpPr>
        <p:spPr/>
        <p:txBody>
          <a:bodyPr/>
          <a:lstStyle/>
          <a:p>
            <a:fld id="{2723C7C7-B0FF-451D-99FE-9EA893039DFB}" type="slidenum">
              <a:rPr lang="en-US" smtClean="0"/>
              <a:pPr/>
              <a:t>9</a:t>
            </a:fld>
            <a:endParaRPr lang="en-US"/>
          </a:p>
        </p:txBody>
      </p:sp>
      <p:sp>
        <p:nvSpPr>
          <p:cNvPr id="25" name="object 6">
            <a:extLst>
              <a:ext uri="{FF2B5EF4-FFF2-40B4-BE49-F238E27FC236}">
                <a16:creationId xmlns:a16="http://schemas.microsoft.com/office/drawing/2014/main" id="{5DA2FA83-0FFD-4125-96D6-FAA2823D71CF}"/>
              </a:ext>
            </a:extLst>
          </p:cNvPr>
          <p:cNvSpPr txBox="1">
            <a:spLocks noGrp="1"/>
          </p:cNvSpPr>
          <p:nvPr>
            <p:ph type="title"/>
          </p:nvPr>
        </p:nvSpPr>
        <p:spPr>
          <a:xfrm>
            <a:off x="3541115" y="816247"/>
            <a:ext cx="8186597" cy="412934"/>
          </a:xfrm>
          <a:prstGeom prst="rect">
            <a:avLst/>
          </a:prstGeom>
        </p:spPr>
        <p:txBody>
          <a:bodyPr vert="horz" wrap="square" lIns="0" tIns="12700" rIns="0" bIns="0" rtlCol="0">
            <a:spAutoFit/>
          </a:bodyPr>
          <a:lstStyle/>
          <a:p>
            <a:pPr marL="12700">
              <a:lnSpc>
                <a:spcPct val="100000"/>
              </a:lnSpc>
              <a:spcBef>
                <a:spcPts val="100"/>
              </a:spcBef>
            </a:pPr>
            <a:r>
              <a:rPr sz="2600" dirty="0"/>
              <a:t>Part </a:t>
            </a:r>
            <a:r>
              <a:rPr lang="en-US" sz="2600" dirty="0"/>
              <a:t>A &amp; </a:t>
            </a:r>
            <a:r>
              <a:rPr sz="2600" dirty="0"/>
              <a:t>B: </a:t>
            </a:r>
            <a:r>
              <a:rPr lang="en-US" sz="2600" spc="-5" dirty="0"/>
              <a:t>Enrolling in Medicare When First Eligible</a:t>
            </a:r>
            <a:endParaRPr sz="2600" dirty="0"/>
          </a:p>
        </p:txBody>
      </p:sp>
      <p:sp>
        <p:nvSpPr>
          <p:cNvPr id="28" name="object 8">
            <a:extLst>
              <a:ext uri="{FF2B5EF4-FFF2-40B4-BE49-F238E27FC236}">
                <a16:creationId xmlns:a16="http://schemas.microsoft.com/office/drawing/2014/main" id="{F58109F0-D72A-4576-AFAC-E7A7F45EAB0F}"/>
              </a:ext>
            </a:extLst>
          </p:cNvPr>
          <p:cNvSpPr txBox="1"/>
          <p:nvPr/>
        </p:nvSpPr>
        <p:spPr>
          <a:xfrm>
            <a:off x="3541115" y="1575758"/>
            <a:ext cx="7867620" cy="2239972"/>
          </a:xfrm>
          <a:prstGeom prst="rect">
            <a:avLst/>
          </a:prstGeom>
        </p:spPr>
        <p:txBody>
          <a:bodyPr vert="horz" wrap="square" lIns="0" tIns="12700" rIns="0" bIns="0" rtlCol="0">
            <a:spAutoFit/>
          </a:bodyPr>
          <a:lstStyle/>
          <a:p>
            <a:pPr marL="12700">
              <a:lnSpc>
                <a:spcPct val="100000"/>
              </a:lnSpc>
              <a:spcBef>
                <a:spcPts val="100"/>
              </a:spcBef>
            </a:pPr>
            <a:r>
              <a:rPr lang="en-US" sz="1600" b="1" spc="-5" dirty="0">
                <a:solidFill>
                  <a:srgbClr val="003B71"/>
                </a:solidFill>
                <a:cs typeface="Arial"/>
              </a:rPr>
              <a:t>Initial Enrollment Period</a:t>
            </a:r>
          </a:p>
          <a:p>
            <a:pPr marL="136525" marR="51435" indent="-123825">
              <a:lnSpc>
                <a:spcPct val="104200"/>
              </a:lnSpc>
              <a:spcBef>
                <a:spcPts val="894"/>
              </a:spcBef>
              <a:buChar char="•"/>
              <a:tabLst>
                <a:tab pos="137160" algn="l"/>
              </a:tabLst>
            </a:pPr>
            <a:r>
              <a:rPr lang="en-US" sz="1600" spc="-40" dirty="0">
                <a:cs typeface="Arial"/>
              </a:rPr>
              <a:t>If you’re already getting benefits from Social Security,  you’ll be automatically enrolled in both Part A and Part B starting the first day of the month you turn 65.</a:t>
            </a:r>
          </a:p>
          <a:p>
            <a:pPr marL="136525" marR="51435" indent="-123825">
              <a:lnSpc>
                <a:spcPct val="104200"/>
              </a:lnSpc>
              <a:spcBef>
                <a:spcPts val="894"/>
              </a:spcBef>
              <a:buChar char="•"/>
              <a:tabLst>
                <a:tab pos="137160" algn="l"/>
              </a:tabLst>
            </a:pPr>
            <a:r>
              <a:rPr lang="en-US" sz="1600" spc="-40" dirty="0">
                <a:cs typeface="Arial"/>
              </a:rPr>
              <a:t>If you </a:t>
            </a:r>
            <a:r>
              <a:rPr lang="en-US" sz="1600" b="1" spc="-40" dirty="0">
                <a:cs typeface="Arial"/>
              </a:rPr>
              <a:t>do not </a:t>
            </a:r>
            <a:r>
              <a:rPr lang="en-US" sz="1600" spc="-40" dirty="0">
                <a:cs typeface="Arial"/>
              </a:rPr>
              <a:t>get benefits from Social Security, you’ll need to contact Social Security.</a:t>
            </a:r>
          </a:p>
          <a:p>
            <a:pPr marL="136525" marR="51435" indent="-123825">
              <a:lnSpc>
                <a:spcPct val="104200"/>
              </a:lnSpc>
              <a:spcBef>
                <a:spcPts val="894"/>
              </a:spcBef>
              <a:buChar char="•"/>
              <a:tabLst>
                <a:tab pos="137160" algn="l"/>
              </a:tabLst>
            </a:pPr>
            <a:r>
              <a:rPr lang="en-US" sz="1600" spc="-40" dirty="0">
                <a:cs typeface="Arial"/>
              </a:rPr>
              <a:t>You can enroll over a 7-month period, which starts 3 months before your 65th birthday, known as the </a:t>
            </a:r>
            <a:r>
              <a:rPr lang="en-US" sz="1600" b="1" spc="-40" dirty="0">
                <a:cs typeface="Arial"/>
              </a:rPr>
              <a:t>Initial Enrollment Period.</a:t>
            </a:r>
          </a:p>
          <a:p>
            <a:pPr marL="136525" marR="51435" indent="-123825">
              <a:lnSpc>
                <a:spcPct val="104200"/>
              </a:lnSpc>
              <a:spcBef>
                <a:spcPts val="894"/>
              </a:spcBef>
              <a:buChar char="•"/>
              <a:tabLst>
                <a:tab pos="137160" algn="l"/>
              </a:tabLst>
            </a:pPr>
            <a:r>
              <a:rPr lang="en-US" sz="1600" spc="-40" dirty="0">
                <a:cs typeface="Arial"/>
              </a:rPr>
              <a:t>You may be able to enroll online at </a:t>
            </a:r>
            <a:r>
              <a:rPr lang="en-US" sz="1600" b="1" spc="-40" dirty="0">
                <a:cs typeface="Arial"/>
              </a:rPr>
              <a:t>socialsecurity.gov.</a:t>
            </a:r>
            <a:endParaRPr lang="en-US" sz="1600" b="1" spc="-5" dirty="0">
              <a:solidFill>
                <a:srgbClr val="003B71"/>
              </a:solidFill>
              <a:cs typeface="Arial"/>
            </a:endParaRPr>
          </a:p>
        </p:txBody>
      </p:sp>
      <p:grpSp>
        <p:nvGrpSpPr>
          <p:cNvPr id="8" name="Group 7">
            <a:extLst>
              <a:ext uri="{FF2B5EF4-FFF2-40B4-BE49-F238E27FC236}">
                <a16:creationId xmlns:a16="http://schemas.microsoft.com/office/drawing/2014/main" id="{B5E7F9BC-58CB-45AC-9A37-743F2B7E3241}"/>
              </a:ext>
              <a:ext uri="{C183D7F6-B498-43B3-948B-1728B52AA6E4}">
                <adec:decorative xmlns:adec="http://schemas.microsoft.com/office/drawing/2017/decorative" val="1"/>
              </a:ext>
            </a:extLst>
          </p:cNvPr>
          <p:cNvGrpSpPr/>
          <p:nvPr/>
        </p:nvGrpSpPr>
        <p:grpSpPr>
          <a:xfrm>
            <a:off x="3720905" y="4473094"/>
            <a:ext cx="2645867" cy="1242703"/>
            <a:chOff x="3720905" y="4146187"/>
            <a:chExt cx="2645867" cy="1242703"/>
          </a:xfrm>
        </p:grpSpPr>
        <p:grpSp>
          <p:nvGrpSpPr>
            <p:cNvPr id="5" name="Group 4">
              <a:extLst>
                <a:ext uri="{FF2B5EF4-FFF2-40B4-BE49-F238E27FC236}">
                  <a16:creationId xmlns:a16="http://schemas.microsoft.com/office/drawing/2014/main" id="{09E715CA-FC76-428C-80A1-73FB7B518877}"/>
                </a:ext>
              </a:extLst>
            </p:cNvPr>
            <p:cNvGrpSpPr/>
            <p:nvPr/>
          </p:nvGrpSpPr>
          <p:grpSpPr>
            <a:xfrm>
              <a:off x="3720905" y="4146187"/>
              <a:ext cx="2645867" cy="884408"/>
              <a:chOff x="3738939" y="4048912"/>
              <a:chExt cx="2645867" cy="884408"/>
            </a:xfrm>
          </p:grpSpPr>
          <p:pic>
            <p:nvPicPr>
              <p:cNvPr id="34" name="Graphic 33">
                <a:extLst>
                  <a:ext uri="{FF2B5EF4-FFF2-40B4-BE49-F238E27FC236}">
                    <a16:creationId xmlns:a16="http://schemas.microsoft.com/office/drawing/2014/main" id="{7A21222A-2615-4851-B9AE-F11B297AA8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8939" y="4048912"/>
                <a:ext cx="884408" cy="884408"/>
              </a:xfrm>
              <a:prstGeom prst="rect">
                <a:avLst/>
              </a:prstGeom>
            </p:spPr>
          </p:pic>
          <p:pic>
            <p:nvPicPr>
              <p:cNvPr id="35" name="Graphic 34">
                <a:extLst>
                  <a:ext uri="{FF2B5EF4-FFF2-40B4-BE49-F238E27FC236}">
                    <a16:creationId xmlns:a16="http://schemas.microsoft.com/office/drawing/2014/main" id="{63186FF5-ECCA-4828-820F-849DF7A76E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668" y="4048912"/>
                <a:ext cx="884408" cy="884408"/>
              </a:xfrm>
              <a:prstGeom prst="rect">
                <a:avLst/>
              </a:prstGeom>
            </p:spPr>
          </p:pic>
          <p:pic>
            <p:nvPicPr>
              <p:cNvPr id="36" name="Graphic 35">
                <a:extLst>
                  <a:ext uri="{FF2B5EF4-FFF2-40B4-BE49-F238E27FC236}">
                    <a16:creationId xmlns:a16="http://schemas.microsoft.com/office/drawing/2014/main" id="{30F87B85-8E01-4667-A39A-248EB7DEB0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0398" y="4048912"/>
                <a:ext cx="884408" cy="884408"/>
              </a:xfrm>
              <a:prstGeom prst="rect">
                <a:avLst/>
              </a:prstGeom>
            </p:spPr>
          </p:pic>
        </p:grpSp>
        <p:sp>
          <p:nvSpPr>
            <p:cNvPr id="7" name="Left Brace 6">
              <a:extLst>
                <a:ext uri="{FF2B5EF4-FFF2-40B4-BE49-F238E27FC236}">
                  <a16:creationId xmlns:a16="http://schemas.microsoft.com/office/drawing/2014/main" id="{94F07724-5FBF-495A-BC54-2C5D5455D713}"/>
                </a:ext>
              </a:extLst>
            </p:cNvPr>
            <p:cNvSpPr/>
            <p:nvPr/>
          </p:nvSpPr>
          <p:spPr>
            <a:xfrm rot="16200000">
              <a:off x="4951750" y="3719739"/>
              <a:ext cx="184176" cy="256032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object 8">
              <a:extLst>
                <a:ext uri="{FF2B5EF4-FFF2-40B4-BE49-F238E27FC236}">
                  <a16:creationId xmlns:a16="http://schemas.microsoft.com/office/drawing/2014/main" id="{61A2E9E2-F873-4F2C-8034-ECBEDABB42CB}"/>
                </a:ext>
              </a:extLst>
            </p:cNvPr>
            <p:cNvSpPr txBox="1"/>
            <p:nvPr/>
          </p:nvSpPr>
          <p:spPr>
            <a:xfrm>
              <a:off x="3917760" y="5196914"/>
              <a:ext cx="2267865" cy="191976"/>
            </a:xfrm>
            <a:prstGeom prst="rect">
              <a:avLst/>
            </a:prstGeom>
          </p:spPr>
          <p:txBody>
            <a:bodyPr vert="horz" wrap="none" lIns="0" tIns="12700" rIns="0" bIns="0" rtlCol="0">
              <a:spAutoFit/>
            </a:bodyPr>
            <a:lstStyle/>
            <a:p>
              <a:pPr marL="12700" marR="51435" algn="ctr">
                <a:lnSpc>
                  <a:spcPct val="104200"/>
                </a:lnSpc>
                <a:spcBef>
                  <a:spcPts val="894"/>
                </a:spcBef>
                <a:tabLst>
                  <a:tab pos="137160" algn="l"/>
                </a:tabLst>
              </a:pPr>
              <a:r>
                <a:rPr lang="en-US" sz="1200" spc="-40" dirty="0">
                  <a:cs typeface="Arial"/>
                </a:rPr>
                <a:t>3 months </a:t>
              </a:r>
              <a:r>
                <a:rPr lang="en-US" sz="1200" b="1" spc="-40" dirty="0">
                  <a:cs typeface="Arial"/>
                </a:rPr>
                <a:t>before </a:t>
              </a:r>
              <a:r>
                <a:rPr lang="en-US" sz="1200" spc="-40" dirty="0">
                  <a:cs typeface="Arial"/>
                </a:rPr>
                <a:t>your 65</a:t>
              </a:r>
              <a:r>
                <a:rPr lang="en-US" sz="1200" spc="-40" baseline="30000" dirty="0">
                  <a:cs typeface="Arial"/>
                </a:rPr>
                <a:t>th</a:t>
              </a:r>
              <a:r>
                <a:rPr lang="en-US" sz="1200" spc="-40" dirty="0">
                  <a:cs typeface="Arial"/>
                </a:rPr>
                <a:t> birthday</a:t>
              </a:r>
              <a:endParaRPr lang="en-US" sz="1200" spc="-5" dirty="0">
                <a:solidFill>
                  <a:srgbClr val="003B71"/>
                </a:solidFill>
                <a:cs typeface="Arial"/>
              </a:endParaRPr>
            </a:p>
          </p:txBody>
        </p:sp>
      </p:grpSp>
      <p:grpSp>
        <p:nvGrpSpPr>
          <p:cNvPr id="47" name="Group 46">
            <a:extLst>
              <a:ext uri="{FF2B5EF4-FFF2-40B4-BE49-F238E27FC236}">
                <a16:creationId xmlns:a16="http://schemas.microsoft.com/office/drawing/2014/main" id="{1E6F2944-F438-4CD2-B2DD-AC6ECA8ED22D}"/>
              </a:ext>
              <a:ext uri="{C183D7F6-B498-43B3-948B-1728B52AA6E4}">
                <adec:decorative xmlns:adec="http://schemas.microsoft.com/office/drawing/2017/decorative" val="1"/>
              </a:ext>
            </a:extLst>
          </p:cNvPr>
          <p:cNvGrpSpPr/>
          <p:nvPr/>
        </p:nvGrpSpPr>
        <p:grpSpPr>
          <a:xfrm>
            <a:off x="8471912" y="4473094"/>
            <a:ext cx="2645867" cy="1242703"/>
            <a:chOff x="3720905" y="4146187"/>
            <a:chExt cx="2645867" cy="1242703"/>
          </a:xfrm>
        </p:grpSpPr>
        <p:grpSp>
          <p:nvGrpSpPr>
            <p:cNvPr id="48" name="Group 47">
              <a:extLst>
                <a:ext uri="{FF2B5EF4-FFF2-40B4-BE49-F238E27FC236}">
                  <a16:creationId xmlns:a16="http://schemas.microsoft.com/office/drawing/2014/main" id="{C1CD8817-3EAF-4288-8DD8-042BC71A165F}"/>
                </a:ext>
              </a:extLst>
            </p:cNvPr>
            <p:cNvGrpSpPr/>
            <p:nvPr/>
          </p:nvGrpSpPr>
          <p:grpSpPr>
            <a:xfrm>
              <a:off x="3720905" y="4146187"/>
              <a:ext cx="2645867" cy="884408"/>
              <a:chOff x="3738939" y="4048912"/>
              <a:chExt cx="2645867" cy="884408"/>
            </a:xfrm>
          </p:grpSpPr>
          <p:pic>
            <p:nvPicPr>
              <p:cNvPr id="51" name="Graphic 50">
                <a:extLst>
                  <a:ext uri="{FF2B5EF4-FFF2-40B4-BE49-F238E27FC236}">
                    <a16:creationId xmlns:a16="http://schemas.microsoft.com/office/drawing/2014/main" id="{B6B2C4AF-CAFF-4803-B847-6B0FA19114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38939" y="4048912"/>
                <a:ext cx="884408" cy="884408"/>
              </a:xfrm>
              <a:prstGeom prst="rect">
                <a:avLst/>
              </a:prstGeom>
            </p:spPr>
          </p:pic>
          <p:pic>
            <p:nvPicPr>
              <p:cNvPr id="52" name="Graphic 51">
                <a:extLst>
                  <a:ext uri="{FF2B5EF4-FFF2-40B4-BE49-F238E27FC236}">
                    <a16:creationId xmlns:a16="http://schemas.microsoft.com/office/drawing/2014/main" id="{D24E69B2-C087-4101-9B87-05CCA4D200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19668" y="4048912"/>
                <a:ext cx="884408" cy="884408"/>
              </a:xfrm>
              <a:prstGeom prst="rect">
                <a:avLst/>
              </a:prstGeom>
            </p:spPr>
          </p:pic>
          <p:pic>
            <p:nvPicPr>
              <p:cNvPr id="54" name="Graphic 53">
                <a:extLst>
                  <a:ext uri="{FF2B5EF4-FFF2-40B4-BE49-F238E27FC236}">
                    <a16:creationId xmlns:a16="http://schemas.microsoft.com/office/drawing/2014/main" id="{3B6F03F5-45C8-47C3-B2BD-1B582AC2F0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00398" y="4048912"/>
                <a:ext cx="884408" cy="884408"/>
              </a:xfrm>
              <a:prstGeom prst="rect">
                <a:avLst/>
              </a:prstGeom>
            </p:spPr>
          </p:pic>
        </p:grpSp>
        <p:sp>
          <p:nvSpPr>
            <p:cNvPr id="49" name="Left Brace 48">
              <a:extLst>
                <a:ext uri="{FF2B5EF4-FFF2-40B4-BE49-F238E27FC236}">
                  <a16:creationId xmlns:a16="http://schemas.microsoft.com/office/drawing/2014/main" id="{5F923CC4-C2EA-4A07-AC3F-3BE0C76310BE}"/>
                </a:ext>
              </a:extLst>
            </p:cNvPr>
            <p:cNvSpPr/>
            <p:nvPr/>
          </p:nvSpPr>
          <p:spPr>
            <a:xfrm rot="16200000">
              <a:off x="4951750" y="3719739"/>
              <a:ext cx="184176" cy="2560320"/>
            </a:xfrm>
            <a:prstGeom prst="leftBrace">
              <a:avLst>
                <a:gd name="adj1" fmla="val 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object 8">
              <a:extLst>
                <a:ext uri="{FF2B5EF4-FFF2-40B4-BE49-F238E27FC236}">
                  <a16:creationId xmlns:a16="http://schemas.microsoft.com/office/drawing/2014/main" id="{3C6592C5-917C-409C-88FF-69128EC1ED63}"/>
                </a:ext>
              </a:extLst>
            </p:cNvPr>
            <p:cNvSpPr txBox="1"/>
            <p:nvPr/>
          </p:nvSpPr>
          <p:spPr>
            <a:xfrm>
              <a:off x="3984125" y="5196914"/>
              <a:ext cx="2135136" cy="191976"/>
            </a:xfrm>
            <a:prstGeom prst="rect">
              <a:avLst/>
            </a:prstGeom>
          </p:spPr>
          <p:txBody>
            <a:bodyPr vert="horz" wrap="none" lIns="0" tIns="12700" rIns="0" bIns="0" rtlCol="0">
              <a:spAutoFit/>
            </a:bodyPr>
            <a:lstStyle/>
            <a:p>
              <a:pPr marL="12700" marR="51435" algn="ctr">
                <a:lnSpc>
                  <a:spcPct val="104200"/>
                </a:lnSpc>
                <a:spcBef>
                  <a:spcPts val="894"/>
                </a:spcBef>
                <a:tabLst>
                  <a:tab pos="137160" algn="l"/>
                </a:tabLst>
              </a:pPr>
              <a:r>
                <a:rPr lang="en-US" sz="1200" spc="-40" dirty="0">
                  <a:cs typeface="Arial"/>
                </a:rPr>
                <a:t>3 months </a:t>
              </a:r>
              <a:r>
                <a:rPr lang="en-US" sz="1200" b="1" spc="-40" dirty="0">
                  <a:cs typeface="Arial"/>
                </a:rPr>
                <a:t>after </a:t>
              </a:r>
              <a:r>
                <a:rPr lang="en-US" sz="1200" spc="-40" dirty="0">
                  <a:cs typeface="Arial"/>
                </a:rPr>
                <a:t>your 65</a:t>
              </a:r>
              <a:r>
                <a:rPr lang="en-US" sz="1200" spc="-40" baseline="30000" dirty="0">
                  <a:cs typeface="Arial"/>
                </a:rPr>
                <a:t>th</a:t>
              </a:r>
              <a:r>
                <a:rPr lang="en-US" sz="1200" spc="-40" dirty="0">
                  <a:cs typeface="Arial"/>
                </a:rPr>
                <a:t> birthday</a:t>
              </a:r>
              <a:endParaRPr lang="en-US" sz="1200" spc="-5" dirty="0">
                <a:solidFill>
                  <a:srgbClr val="003B71"/>
                </a:solidFill>
                <a:cs typeface="Arial"/>
              </a:endParaRPr>
            </a:p>
          </p:txBody>
        </p:sp>
      </p:grpSp>
      <p:sp>
        <p:nvSpPr>
          <p:cNvPr id="55" name="object 10">
            <a:extLst>
              <a:ext uri="{FF2B5EF4-FFF2-40B4-BE49-F238E27FC236}">
                <a16:creationId xmlns:a16="http://schemas.microsoft.com/office/drawing/2014/main" id="{8B079A52-FC3F-4CA3-93A9-1A73788FDCA3}"/>
              </a:ext>
              <a:ext uri="{C183D7F6-B498-43B3-948B-1728B52AA6E4}">
                <adec:decorative xmlns:adec="http://schemas.microsoft.com/office/drawing/2017/decorative" val="1"/>
              </a:ext>
            </a:extLst>
          </p:cNvPr>
          <p:cNvSpPr/>
          <p:nvPr/>
        </p:nvSpPr>
        <p:spPr>
          <a:xfrm>
            <a:off x="6429884" y="4284337"/>
            <a:ext cx="1978916" cy="1687132"/>
          </a:xfrm>
          <a:custGeom>
            <a:avLst/>
            <a:gdLst/>
            <a:ahLst/>
            <a:cxnLst/>
            <a:rect l="l" t="t" r="r" b="b"/>
            <a:pathLst>
              <a:path w="2522220" h="2597785">
                <a:moveTo>
                  <a:pt x="0" y="2597277"/>
                </a:moveTo>
                <a:lnTo>
                  <a:pt x="2521623" y="2597277"/>
                </a:lnTo>
                <a:lnTo>
                  <a:pt x="2521623" y="0"/>
                </a:lnTo>
                <a:lnTo>
                  <a:pt x="0" y="0"/>
                </a:lnTo>
                <a:lnTo>
                  <a:pt x="0" y="2597277"/>
                </a:lnTo>
                <a:close/>
              </a:path>
            </a:pathLst>
          </a:custGeom>
          <a:solidFill>
            <a:srgbClr val="D4EAF9"/>
          </a:solidFill>
        </p:spPr>
        <p:txBody>
          <a:bodyPr wrap="square" lIns="0" tIns="0" rIns="0" bIns="0" rtlCol="0"/>
          <a:lstStyle/>
          <a:p>
            <a:endParaRPr/>
          </a:p>
        </p:txBody>
      </p:sp>
      <p:pic>
        <p:nvPicPr>
          <p:cNvPr id="56" name="Graphic 55">
            <a:extLst>
              <a:ext uri="{FF2B5EF4-FFF2-40B4-BE49-F238E27FC236}">
                <a16:creationId xmlns:a16="http://schemas.microsoft.com/office/drawing/2014/main" id="{BC0B9F6A-8A04-42D3-9495-C4012771BE7E}"/>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86280" y="4550841"/>
            <a:ext cx="1066124" cy="1066124"/>
          </a:xfrm>
          <a:prstGeom prst="rect">
            <a:avLst/>
          </a:prstGeom>
        </p:spPr>
      </p:pic>
      <p:sp>
        <p:nvSpPr>
          <p:cNvPr id="57" name="object 8">
            <a:extLst>
              <a:ext uri="{FF2B5EF4-FFF2-40B4-BE49-F238E27FC236}">
                <a16:creationId xmlns:a16="http://schemas.microsoft.com/office/drawing/2014/main" id="{8FB0BEFD-82D2-4608-ABAE-F814F61DB6A7}"/>
              </a:ext>
              <a:ext uri="{C183D7F6-B498-43B3-948B-1728B52AA6E4}">
                <adec:decorative xmlns:adec="http://schemas.microsoft.com/office/drawing/2017/decorative" val="1"/>
              </a:ext>
            </a:extLst>
          </p:cNvPr>
          <p:cNvSpPr txBox="1"/>
          <p:nvPr/>
        </p:nvSpPr>
        <p:spPr>
          <a:xfrm>
            <a:off x="6784585" y="5473333"/>
            <a:ext cx="1269515" cy="384016"/>
          </a:xfrm>
          <a:prstGeom prst="rect">
            <a:avLst/>
          </a:prstGeom>
        </p:spPr>
        <p:txBody>
          <a:bodyPr vert="horz" wrap="none" lIns="0" tIns="12700" rIns="0" bIns="0" rtlCol="0">
            <a:spAutoFit/>
          </a:bodyPr>
          <a:lstStyle/>
          <a:p>
            <a:pPr marL="12700" marR="51435" algn="ctr">
              <a:lnSpc>
                <a:spcPct val="104200"/>
              </a:lnSpc>
              <a:spcBef>
                <a:spcPts val="894"/>
              </a:spcBef>
              <a:tabLst>
                <a:tab pos="137160" algn="l"/>
              </a:tabLst>
            </a:pPr>
            <a:r>
              <a:rPr lang="en-US" sz="1200" b="1" spc="-40" dirty="0">
                <a:cs typeface="Arial"/>
              </a:rPr>
              <a:t>The month of </a:t>
            </a:r>
            <a:br>
              <a:rPr lang="en-US" sz="1200" b="1" spc="-40" dirty="0">
                <a:cs typeface="Arial"/>
              </a:rPr>
            </a:br>
            <a:r>
              <a:rPr lang="en-US" sz="1200" b="1" spc="-40" dirty="0">
                <a:cs typeface="Arial"/>
              </a:rPr>
              <a:t>your 65</a:t>
            </a:r>
            <a:r>
              <a:rPr lang="en-US" sz="1200" b="1" spc="-40" baseline="30000" dirty="0">
                <a:cs typeface="Arial"/>
              </a:rPr>
              <a:t>th</a:t>
            </a:r>
            <a:r>
              <a:rPr lang="en-US" sz="1200" b="1" spc="-40" dirty="0">
                <a:cs typeface="Arial"/>
              </a:rPr>
              <a:t> birthday</a:t>
            </a:r>
            <a:endParaRPr lang="en-US" sz="1200" b="1" spc="-5" dirty="0">
              <a:solidFill>
                <a:srgbClr val="003B71"/>
              </a:solidFill>
              <a:cs typeface="Arial"/>
            </a:endParaRPr>
          </a:p>
        </p:txBody>
      </p:sp>
      <p:sp>
        <p:nvSpPr>
          <p:cNvPr id="75" name="Text Placeholder 5">
            <a:extLst>
              <a:ext uri="{FF2B5EF4-FFF2-40B4-BE49-F238E27FC236}">
                <a16:creationId xmlns:a16="http://schemas.microsoft.com/office/drawing/2014/main" id="{36662CC7-8780-462A-A392-68B8F3C9A1AA}"/>
              </a:ext>
              <a:ext uri="{C183D7F6-B498-43B3-948B-1728B52AA6E4}">
                <adec:decorative xmlns:adec="http://schemas.microsoft.com/office/drawing/2017/decorative" val="1"/>
              </a:ext>
            </a:extLst>
          </p:cNvPr>
          <p:cNvSpPr txBox="1">
            <a:spLocks/>
          </p:cNvSpPr>
          <p:nvPr/>
        </p:nvSpPr>
        <p:spPr>
          <a:xfrm>
            <a:off x="384048" y="274320"/>
            <a:ext cx="2743200" cy="182880"/>
          </a:xfrm>
          <a:prstGeom prst="rect">
            <a:avLst/>
          </a:prstGeom>
        </p:spPr>
        <p:txBody>
          <a:bodyPr vert="horz" lIns="0" tIns="45720" rIns="0" bIns="45720" rtlCol="0">
            <a:noAutofit/>
          </a:bodyPr>
          <a:lstStyle>
            <a:lvl1pPr marL="12700" indent="0" algn="l" defTabSz="914400" rtl="0" eaLnBrk="1" latinLnBrk="0" hangingPunct="1">
              <a:lnSpc>
                <a:spcPct val="100000"/>
              </a:lnSpc>
              <a:spcBef>
                <a:spcPts val="100"/>
              </a:spcBef>
              <a:spcAft>
                <a:spcPts val="1200"/>
              </a:spcAft>
              <a:buFont typeface="Arial" panose="020B0604020202020204" pitchFamily="34" charset="0"/>
              <a:buNone/>
              <a:defRPr lang="en-US" sz="900" b="0" kern="1200" cap="all" spc="25" baseline="0" dirty="0">
                <a:solidFill>
                  <a:srgbClr val="003B71"/>
                </a:solidFill>
                <a:latin typeface="Arial"/>
                <a:ea typeface="+mn-ea"/>
                <a:cs typeface="Arial"/>
              </a:defRPr>
            </a:lvl1pPr>
            <a:lvl2pPr marL="635000" indent="-177800">
              <a:spcAft>
                <a:spcPts val="1200"/>
              </a:spcAft>
              <a:buFont typeface="Arial" panose="020B0604020202020204" pitchFamily="34" charset="0"/>
              <a:buChar char="•"/>
              <a:defRPr sz="1400">
                <a:solidFill>
                  <a:schemeClr val="tx1"/>
                </a:solidFill>
                <a:latin typeface="+mn-lt"/>
                <a:ea typeface="+mn-ea"/>
                <a:cs typeface="+mn-cs"/>
              </a:defRPr>
            </a:lvl2pPr>
            <a:lvl3pPr marL="1092200" indent="-177800">
              <a:spcAft>
                <a:spcPts val="1200"/>
              </a:spcAft>
              <a:buFont typeface="Arial" panose="020B0604020202020204" pitchFamily="34" charset="0"/>
              <a:buChar char="•"/>
              <a:defRPr sz="1400">
                <a:solidFill>
                  <a:schemeClr val="tx1"/>
                </a:solidFill>
                <a:latin typeface="+mn-lt"/>
                <a:ea typeface="+mn-ea"/>
                <a:cs typeface="+mn-cs"/>
              </a:defRPr>
            </a:lvl3pPr>
            <a:lvl4pPr marL="1549400" indent="-177800">
              <a:spcAft>
                <a:spcPts val="1200"/>
              </a:spcAft>
              <a:buFont typeface="Arial" panose="020B0604020202020204" pitchFamily="34" charset="0"/>
              <a:buChar char="•"/>
              <a:defRPr sz="1400">
                <a:solidFill>
                  <a:schemeClr val="tx1"/>
                </a:solidFill>
                <a:latin typeface="+mn-lt"/>
                <a:ea typeface="+mn-ea"/>
                <a:cs typeface="+mn-cs"/>
              </a:defRPr>
            </a:lvl4pPr>
            <a:lvl5pPr marL="2006600" indent="-177800">
              <a:spcAft>
                <a:spcPts val="1200"/>
              </a:spcAft>
              <a:buFont typeface="Arial" panose="020B0604020202020204" pitchFamily="34" charset="0"/>
              <a:buChar char="•"/>
              <a:defRPr sz="1400">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dirty="0"/>
              <a:t>MEDICARE FOR GROUP MEMBERS</a:t>
            </a:r>
          </a:p>
        </p:txBody>
      </p:sp>
      <p:sp>
        <p:nvSpPr>
          <p:cNvPr id="76" name="Slide Number Placeholder 3">
            <a:extLst>
              <a:ext uri="{FF2B5EF4-FFF2-40B4-BE49-F238E27FC236}">
                <a16:creationId xmlns:a16="http://schemas.microsoft.com/office/drawing/2014/main" id="{DF3AA2C6-34C3-4169-9C11-93C2B323E71F}"/>
              </a:ext>
              <a:ext uri="{C183D7F6-B498-43B3-948B-1728B52AA6E4}">
                <adec:decorative xmlns:adec="http://schemas.microsoft.com/office/drawing/2017/decorative" val="1"/>
              </a:ext>
            </a:extLst>
          </p:cNvPr>
          <p:cNvSpPr txBox="1">
            <a:spLocks/>
          </p:cNvSpPr>
          <p:nvPr/>
        </p:nvSpPr>
        <p:spPr>
          <a:xfrm>
            <a:off x="384048" y="6483190"/>
            <a:ext cx="2743200" cy="182880"/>
          </a:xfrm>
          <a:prstGeom prst="rect">
            <a:avLst/>
          </a:prstGeom>
        </p:spPr>
        <p:txBody>
          <a:bodyPr vert="horz" lIns="0" tIns="45720" rIns="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3C7C7-B0FF-451D-99FE-9EA893039DFB}" type="slidenum">
              <a:rPr lang="en-US" smtClean="0"/>
              <a:pPr/>
              <a:t>9</a:t>
            </a:fld>
            <a:endParaRPr lang="en-US"/>
          </a:p>
        </p:txBody>
      </p:sp>
      <p:sp>
        <p:nvSpPr>
          <p:cNvPr id="58" name="Slide Number Placeholder 3">
            <a:extLst>
              <a:ext uri="{FF2B5EF4-FFF2-40B4-BE49-F238E27FC236}">
                <a16:creationId xmlns:a16="http://schemas.microsoft.com/office/drawing/2014/main" id="{5DCF9056-8179-47C9-AFF2-23ECD08AA37B}"/>
              </a:ext>
              <a:ext uri="{C183D7F6-B498-43B3-948B-1728B52AA6E4}">
                <adec:decorative xmlns:adec="http://schemas.microsoft.com/office/drawing/2017/decorative" val="1"/>
              </a:ext>
            </a:extLst>
          </p:cNvPr>
          <p:cNvSpPr txBox="1">
            <a:spLocks/>
          </p:cNvSpPr>
          <p:nvPr/>
        </p:nvSpPr>
        <p:spPr>
          <a:xfrm>
            <a:off x="384048" y="6483190"/>
            <a:ext cx="2743200" cy="182880"/>
          </a:xfrm>
          <a:prstGeom prst="rect">
            <a:avLst/>
          </a:prstGeom>
        </p:spPr>
        <p:txBody>
          <a:bodyPr vert="horz" lIns="0" tIns="45720" rIns="0" bIns="45720" rtlCol="0" anchor="ctr"/>
          <a:lstStyle>
            <a:defPPr>
              <a:defRPr lang="en-US"/>
            </a:defPPr>
            <a:lvl1pPr marL="0" algn="l" defTabSz="914400" rtl="0" eaLnBrk="1" latinLnBrk="0" hangingPunct="1">
              <a:defRPr sz="9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23C7C7-B0FF-451D-99FE-9EA893039DFB}" type="slidenum">
              <a:rPr lang="en-US" smtClean="0"/>
              <a:pPr/>
              <a:t>9</a:t>
            </a:fld>
            <a:endParaRPr lang="en-US"/>
          </a:p>
        </p:txBody>
      </p:sp>
      <p:sp>
        <p:nvSpPr>
          <p:cNvPr id="59" name="object 31">
            <a:extLst>
              <a:ext uri="{FF2B5EF4-FFF2-40B4-BE49-F238E27FC236}">
                <a16:creationId xmlns:a16="http://schemas.microsoft.com/office/drawing/2014/main" id="{07A9B8B5-62BC-404A-BEAA-F52F35716923}"/>
              </a:ext>
              <a:ext uri="{C183D7F6-B498-43B3-948B-1728B52AA6E4}">
                <adec:decorative xmlns:adec="http://schemas.microsoft.com/office/drawing/2017/decorative" val="1"/>
              </a:ext>
            </a:extLst>
          </p:cNvPr>
          <p:cNvSpPr/>
          <p:nvPr/>
        </p:nvSpPr>
        <p:spPr>
          <a:xfrm>
            <a:off x="1186472" y="5458566"/>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sp>
        <p:nvSpPr>
          <p:cNvPr id="60" name="object 55">
            <a:extLst>
              <a:ext uri="{FF2B5EF4-FFF2-40B4-BE49-F238E27FC236}">
                <a16:creationId xmlns:a16="http://schemas.microsoft.com/office/drawing/2014/main" id="{636BD375-7E66-4E85-A411-98BEB2DB97E0}"/>
              </a:ext>
              <a:ext uri="{C183D7F6-B498-43B3-948B-1728B52AA6E4}">
                <adec:decorative xmlns:adec="http://schemas.microsoft.com/office/drawing/2017/decorative" val="1"/>
              </a:ext>
            </a:extLst>
          </p:cNvPr>
          <p:cNvSpPr/>
          <p:nvPr/>
        </p:nvSpPr>
        <p:spPr>
          <a:xfrm>
            <a:off x="1186472" y="4319082"/>
            <a:ext cx="822960" cy="82296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grpSp>
        <p:nvGrpSpPr>
          <p:cNvPr id="61" name="Group 60">
            <a:extLst>
              <a:ext uri="{FF2B5EF4-FFF2-40B4-BE49-F238E27FC236}">
                <a16:creationId xmlns:a16="http://schemas.microsoft.com/office/drawing/2014/main" id="{0BE17AEF-D85E-4B9E-A29A-6047FB2F951D}"/>
              </a:ext>
              <a:ext uri="{C183D7F6-B498-43B3-948B-1728B52AA6E4}">
                <adec:decorative xmlns:adec="http://schemas.microsoft.com/office/drawing/2017/decorative" val="1"/>
              </a:ext>
            </a:extLst>
          </p:cNvPr>
          <p:cNvGrpSpPr>
            <a:grpSpLocks noChangeAspect="1"/>
          </p:cNvGrpSpPr>
          <p:nvPr/>
        </p:nvGrpSpPr>
        <p:grpSpPr>
          <a:xfrm>
            <a:off x="1490509" y="4467373"/>
            <a:ext cx="214886" cy="526378"/>
            <a:chOff x="9257554" y="-500162"/>
            <a:chExt cx="1512220" cy="3704277"/>
          </a:xfrm>
        </p:grpSpPr>
        <p:sp>
          <p:nvSpPr>
            <p:cNvPr id="62" name="Rectangle: Top Corners Rounded 61">
              <a:extLst>
                <a:ext uri="{FF2B5EF4-FFF2-40B4-BE49-F238E27FC236}">
                  <a16:creationId xmlns:a16="http://schemas.microsoft.com/office/drawing/2014/main" id="{9100B5BC-B83E-4CA6-AD97-7D2068101105}"/>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63" name="Graphic 62">
              <a:extLst>
                <a:ext uri="{FF2B5EF4-FFF2-40B4-BE49-F238E27FC236}">
                  <a16:creationId xmlns:a16="http://schemas.microsoft.com/office/drawing/2014/main" id="{97A88651-76FC-47F0-A832-59B063417077}"/>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8025"/>
            <a:stretch/>
          </p:blipFill>
          <p:spPr>
            <a:xfrm>
              <a:off x="9257554" y="-500162"/>
              <a:ext cx="1512220" cy="1857757"/>
            </a:xfrm>
            <a:prstGeom prst="rect">
              <a:avLst/>
            </a:prstGeom>
          </p:spPr>
        </p:pic>
        <p:pic>
          <p:nvPicPr>
            <p:cNvPr id="64" name="Graphic 63">
              <a:extLst>
                <a:ext uri="{FF2B5EF4-FFF2-40B4-BE49-F238E27FC236}">
                  <a16:creationId xmlns:a16="http://schemas.microsoft.com/office/drawing/2014/main" id="{70D8E0AE-8CAE-4D85-8D71-6E78BDE26B6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8025"/>
            <a:stretch/>
          </p:blipFill>
          <p:spPr>
            <a:xfrm flipV="1">
              <a:off x="9257554" y="1346358"/>
              <a:ext cx="1512220" cy="1857757"/>
            </a:xfrm>
            <a:prstGeom prst="rect">
              <a:avLst/>
            </a:prstGeom>
          </p:spPr>
        </p:pic>
      </p:grpSp>
      <p:grpSp>
        <p:nvGrpSpPr>
          <p:cNvPr id="65" name="Group 64">
            <a:extLst>
              <a:ext uri="{FF2B5EF4-FFF2-40B4-BE49-F238E27FC236}">
                <a16:creationId xmlns:a16="http://schemas.microsoft.com/office/drawing/2014/main" id="{7310DAD1-FD78-43AF-ABCC-D4D852139089}"/>
              </a:ext>
              <a:ext uri="{C183D7F6-B498-43B3-948B-1728B52AA6E4}">
                <adec:decorative xmlns:adec="http://schemas.microsoft.com/office/drawing/2017/decorative" val="1"/>
              </a:ext>
            </a:extLst>
          </p:cNvPr>
          <p:cNvGrpSpPr/>
          <p:nvPr/>
        </p:nvGrpSpPr>
        <p:grpSpPr>
          <a:xfrm>
            <a:off x="1389673" y="5567844"/>
            <a:ext cx="416559" cy="604405"/>
            <a:chOff x="9611652" y="3351258"/>
            <a:chExt cx="752589" cy="1091968"/>
          </a:xfrm>
        </p:grpSpPr>
        <p:pic>
          <p:nvPicPr>
            <p:cNvPr id="66" name="Graphic 65">
              <a:extLst>
                <a:ext uri="{FF2B5EF4-FFF2-40B4-BE49-F238E27FC236}">
                  <a16:creationId xmlns:a16="http://schemas.microsoft.com/office/drawing/2014/main" id="{2688AB15-E425-4492-B7E1-9FC14101903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72262" y="3351258"/>
              <a:ext cx="691979" cy="568410"/>
            </a:xfrm>
            <a:prstGeom prst="rect">
              <a:avLst/>
            </a:prstGeom>
          </p:spPr>
        </p:pic>
        <p:pic>
          <p:nvPicPr>
            <p:cNvPr id="67" name="Graphic 66">
              <a:extLst>
                <a:ext uri="{FF2B5EF4-FFF2-40B4-BE49-F238E27FC236}">
                  <a16:creationId xmlns:a16="http://schemas.microsoft.com/office/drawing/2014/main" id="{5F594000-6FCF-4464-AD24-9EDF5EA8495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11652" y="4057065"/>
              <a:ext cx="369572" cy="369572"/>
            </a:xfrm>
            <a:prstGeom prst="rect">
              <a:avLst/>
            </a:prstGeom>
          </p:spPr>
        </p:pic>
        <p:grpSp>
          <p:nvGrpSpPr>
            <p:cNvPr id="68" name="Group 67">
              <a:extLst>
                <a:ext uri="{FF2B5EF4-FFF2-40B4-BE49-F238E27FC236}">
                  <a16:creationId xmlns:a16="http://schemas.microsoft.com/office/drawing/2014/main" id="{F586C558-4F8C-4B74-8FB2-EDF7E7F67948}"/>
                </a:ext>
              </a:extLst>
            </p:cNvPr>
            <p:cNvGrpSpPr>
              <a:grpSpLocks noChangeAspect="1"/>
            </p:cNvGrpSpPr>
            <p:nvPr/>
          </p:nvGrpSpPr>
          <p:grpSpPr>
            <a:xfrm>
              <a:off x="10197218" y="4040890"/>
              <a:ext cx="164248" cy="402336"/>
              <a:chOff x="9257554" y="-500162"/>
              <a:chExt cx="1512220" cy="3704277"/>
            </a:xfrm>
          </p:grpSpPr>
          <p:sp>
            <p:nvSpPr>
              <p:cNvPr id="69" name="Rectangle: Top Corners Rounded 68">
                <a:extLst>
                  <a:ext uri="{FF2B5EF4-FFF2-40B4-BE49-F238E27FC236}">
                    <a16:creationId xmlns:a16="http://schemas.microsoft.com/office/drawing/2014/main" id="{E3E0402A-5C33-40EA-B149-F6A46257BC73}"/>
                  </a:ext>
                </a:extLst>
              </p:cNvPr>
              <p:cNvSpPr/>
              <p:nvPr/>
            </p:nvSpPr>
            <p:spPr>
              <a:xfrm rot="10800000">
                <a:off x="9328297" y="1360968"/>
                <a:ext cx="1368055" cy="1750827"/>
              </a:xfrm>
              <a:prstGeom prst="round2SameRect">
                <a:avLst>
                  <a:gd name="adj1" fmla="val 50000"/>
                  <a:gd name="adj2" fmla="val 0"/>
                </a:avLst>
              </a:prstGeom>
              <a:solidFill>
                <a:schemeClr val="accent3"/>
              </a:solidFill>
            </p:spPr>
            <p:txBody>
              <a:bodyPr wrap="none" rtlCol="0" anchor="ctr">
                <a:noAutofit/>
              </a:bodyPr>
              <a:lstStyle/>
              <a:p>
                <a:pPr marL="12700" algn="l">
                  <a:lnSpc>
                    <a:spcPct val="100000"/>
                  </a:lnSpc>
                  <a:spcBef>
                    <a:spcPts val="100"/>
                  </a:spcBef>
                </a:pPr>
                <a:endParaRPr lang="en-US" sz="1600" b="1" spc="-20" dirty="0">
                  <a:cs typeface="Arial"/>
                </a:endParaRPr>
              </a:p>
            </p:txBody>
          </p:sp>
          <p:pic>
            <p:nvPicPr>
              <p:cNvPr id="70" name="Graphic 69">
                <a:extLst>
                  <a:ext uri="{FF2B5EF4-FFF2-40B4-BE49-F238E27FC236}">
                    <a16:creationId xmlns:a16="http://schemas.microsoft.com/office/drawing/2014/main" id="{1BF3B8A6-F4AD-43C5-AA9E-3D42F1A889EE}"/>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8025"/>
              <a:stretch/>
            </p:blipFill>
            <p:spPr>
              <a:xfrm>
                <a:off x="9257554" y="-500162"/>
                <a:ext cx="1512220" cy="1857757"/>
              </a:xfrm>
              <a:prstGeom prst="rect">
                <a:avLst/>
              </a:prstGeom>
            </p:spPr>
          </p:pic>
          <p:pic>
            <p:nvPicPr>
              <p:cNvPr id="71" name="Graphic 70">
                <a:extLst>
                  <a:ext uri="{FF2B5EF4-FFF2-40B4-BE49-F238E27FC236}">
                    <a16:creationId xmlns:a16="http://schemas.microsoft.com/office/drawing/2014/main" id="{FF38784A-7752-45F4-908C-7AB5EDCA90E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48025"/>
              <a:stretch/>
            </p:blipFill>
            <p:spPr>
              <a:xfrm flipV="1">
                <a:off x="9257554" y="1346358"/>
                <a:ext cx="1512220" cy="1857757"/>
              </a:xfrm>
              <a:prstGeom prst="rect">
                <a:avLst/>
              </a:prstGeom>
            </p:spPr>
          </p:pic>
        </p:grpSp>
      </p:grpSp>
      <p:grpSp>
        <p:nvGrpSpPr>
          <p:cNvPr id="72" name="Group 71">
            <a:extLst>
              <a:ext uri="{FF2B5EF4-FFF2-40B4-BE49-F238E27FC236}">
                <a16:creationId xmlns:a16="http://schemas.microsoft.com/office/drawing/2014/main" id="{89447C6F-EA64-4649-8704-62721681143D}"/>
              </a:ext>
              <a:ext uri="{C183D7F6-B498-43B3-948B-1728B52AA6E4}">
                <adec:decorative xmlns:adec="http://schemas.microsoft.com/office/drawing/2017/decorative" val="1"/>
              </a:ext>
            </a:extLst>
          </p:cNvPr>
          <p:cNvGrpSpPr/>
          <p:nvPr/>
        </p:nvGrpSpPr>
        <p:grpSpPr>
          <a:xfrm>
            <a:off x="894039" y="914401"/>
            <a:ext cx="1441373" cy="1441373"/>
            <a:chOff x="907770" y="1066801"/>
            <a:chExt cx="1371600" cy="1371600"/>
          </a:xfrm>
        </p:grpSpPr>
        <p:sp>
          <p:nvSpPr>
            <p:cNvPr id="73" name="object 15">
              <a:extLst>
                <a:ext uri="{FF2B5EF4-FFF2-40B4-BE49-F238E27FC236}">
                  <a16:creationId xmlns:a16="http://schemas.microsoft.com/office/drawing/2014/main" id="{C8D04706-190F-45E1-B709-140C702EC40A}"/>
                </a:ext>
              </a:extLst>
            </p:cNvPr>
            <p:cNvSpPr/>
            <p:nvPr/>
          </p:nvSpPr>
          <p:spPr>
            <a:xfrm>
              <a:off x="907770" y="1066801"/>
              <a:ext cx="1371600" cy="1371600"/>
            </a:xfrm>
            <a:custGeom>
              <a:avLst/>
              <a:gdLst/>
              <a:ahLst/>
              <a:cxnLst/>
              <a:rect l="l" t="t" r="r" b="b"/>
              <a:pathLst>
                <a:path w="822960" h="822960">
                  <a:moveTo>
                    <a:pt x="411441" y="0"/>
                  </a:moveTo>
                  <a:lnTo>
                    <a:pt x="363459" y="2768"/>
                  </a:lnTo>
                  <a:lnTo>
                    <a:pt x="317103" y="10866"/>
                  </a:lnTo>
                  <a:lnTo>
                    <a:pt x="272681" y="23987"/>
                  </a:lnTo>
                  <a:lnTo>
                    <a:pt x="230502" y="41820"/>
                  </a:lnTo>
                  <a:lnTo>
                    <a:pt x="190874" y="64057"/>
                  </a:lnTo>
                  <a:lnTo>
                    <a:pt x="154107" y="90390"/>
                  </a:lnTo>
                  <a:lnTo>
                    <a:pt x="120510" y="120510"/>
                  </a:lnTo>
                  <a:lnTo>
                    <a:pt x="90390" y="154107"/>
                  </a:lnTo>
                  <a:lnTo>
                    <a:pt x="64057" y="190874"/>
                  </a:lnTo>
                  <a:lnTo>
                    <a:pt x="41820" y="230502"/>
                  </a:lnTo>
                  <a:lnTo>
                    <a:pt x="23987" y="272681"/>
                  </a:lnTo>
                  <a:lnTo>
                    <a:pt x="10866" y="317103"/>
                  </a:lnTo>
                  <a:lnTo>
                    <a:pt x="2768" y="363459"/>
                  </a:lnTo>
                  <a:lnTo>
                    <a:pt x="0" y="411441"/>
                  </a:lnTo>
                  <a:lnTo>
                    <a:pt x="2768" y="459423"/>
                  </a:lnTo>
                  <a:lnTo>
                    <a:pt x="10866" y="505780"/>
                  </a:lnTo>
                  <a:lnTo>
                    <a:pt x="23987" y="550202"/>
                  </a:lnTo>
                  <a:lnTo>
                    <a:pt x="41820" y="592381"/>
                  </a:lnTo>
                  <a:lnTo>
                    <a:pt x="64057" y="632008"/>
                  </a:lnTo>
                  <a:lnTo>
                    <a:pt x="90390" y="668775"/>
                  </a:lnTo>
                  <a:lnTo>
                    <a:pt x="120510" y="702373"/>
                  </a:lnTo>
                  <a:lnTo>
                    <a:pt x="154107" y="732493"/>
                  </a:lnTo>
                  <a:lnTo>
                    <a:pt x="190874" y="758826"/>
                  </a:lnTo>
                  <a:lnTo>
                    <a:pt x="230502" y="781063"/>
                  </a:lnTo>
                  <a:lnTo>
                    <a:pt x="272681" y="798896"/>
                  </a:lnTo>
                  <a:lnTo>
                    <a:pt x="317103" y="812017"/>
                  </a:lnTo>
                  <a:lnTo>
                    <a:pt x="363459" y="820115"/>
                  </a:lnTo>
                  <a:lnTo>
                    <a:pt x="411441" y="822883"/>
                  </a:lnTo>
                  <a:lnTo>
                    <a:pt x="459423" y="820115"/>
                  </a:lnTo>
                  <a:lnTo>
                    <a:pt x="505780" y="812017"/>
                  </a:lnTo>
                  <a:lnTo>
                    <a:pt x="550202" y="798896"/>
                  </a:lnTo>
                  <a:lnTo>
                    <a:pt x="592381" y="781063"/>
                  </a:lnTo>
                  <a:lnTo>
                    <a:pt x="632008" y="758826"/>
                  </a:lnTo>
                  <a:lnTo>
                    <a:pt x="668775" y="732493"/>
                  </a:lnTo>
                  <a:lnTo>
                    <a:pt x="702373" y="702373"/>
                  </a:lnTo>
                  <a:lnTo>
                    <a:pt x="732493" y="668775"/>
                  </a:lnTo>
                  <a:lnTo>
                    <a:pt x="758826" y="632008"/>
                  </a:lnTo>
                  <a:lnTo>
                    <a:pt x="781063" y="592381"/>
                  </a:lnTo>
                  <a:lnTo>
                    <a:pt x="798896" y="550202"/>
                  </a:lnTo>
                  <a:lnTo>
                    <a:pt x="812017" y="505780"/>
                  </a:lnTo>
                  <a:lnTo>
                    <a:pt x="820115" y="459423"/>
                  </a:lnTo>
                  <a:lnTo>
                    <a:pt x="822883" y="411441"/>
                  </a:lnTo>
                  <a:lnTo>
                    <a:pt x="820115" y="363459"/>
                  </a:lnTo>
                  <a:lnTo>
                    <a:pt x="812017" y="317103"/>
                  </a:lnTo>
                  <a:lnTo>
                    <a:pt x="798896" y="272681"/>
                  </a:lnTo>
                  <a:lnTo>
                    <a:pt x="781063" y="230502"/>
                  </a:lnTo>
                  <a:lnTo>
                    <a:pt x="758826" y="190874"/>
                  </a:lnTo>
                  <a:lnTo>
                    <a:pt x="732493" y="154107"/>
                  </a:lnTo>
                  <a:lnTo>
                    <a:pt x="702373" y="120510"/>
                  </a:lnTo>
                  <a:lnTo>
                    <a:pt x="668775" y="90390"/>
                  </a:lnTo>
                  <a:lnTo>
                    <a:pt x="632008" y="64057"/>
                  </a:lnTo>
                  <a:lnTo>
                    <a:pt x="592381" y="41820"/>
                  </a:lnTo>
                  <a:lnTo>
                    <a:pt x="550202" y="23987"/>
                  </a:lnTo>
                  <a:lnTo>
                    <a:pt x="505780" y="10866"/>
                  </a:lnTo>
                  <a:lnTo>
                    <a:pt x="459423" y="2768"/>
                  </a:lnTo>
                  <a:lnTo>
                    <a:pt x="411441" y="0"/>
                  </a:lnTo>
                  <a:close/>
                </a:path>
              </a:pathLst>
            </a:custGeom>
            <a:solidFill>
              <a:srgbClr val="FFFFFF"/>
            </a:solidFill>
          </p:spPr>
          <p:txBody>
            <a:bodyPr wrap="square" lIns="0" tIns="0" rIns="0" bIns="0" rtlCol="0"/>
            <a:lstStyle/>
            <a:p>
              <a:endParaRPr/>
            </a:p>
          </p:txBody>
        </p:sp>
        <p:pic>
          <p:nvPicPr>
            <p:cNvPr id="74" name="Graphic 73">
              <a:extLst>
                <a:ext uri="{FF2B5EF4-FFF2-40B4-BE49-F238E27FC236}">
                  <a16:creationId xmlns:a16="http://schemas.microsoft.com/office/drawing/2014/main" id="{635DC84B-13B0-446A-B8F4-C3EF664D96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11031" y="1298918"/>
              <a:ext cx="966401" cy="793830"/>
            </a:xfrm>
            <a:prstGeom prst="rect">
              <a:avLst/>
            </a:prstGeom>
          </p:spPr>
        </p:pic>
      </p:grpSp>
      <p:grpSp>
        <p:nvGrpSpPr>
          <p:cNvPr id="80" name="Group 79">
            <a:extLst>
              <a:ext uri="{FF2B5EF4-FFF2-40B4-BE49-F238E27FC236}">
                <a16:creationId xmlns:a16="http://schemas.microsoft.com/office/drawing/2014/main" id="{5979E3AD-BEAC-4EEF-AB7A-8B6E66B1D02A}"/>
              </a:ext>
              <a:ext uri="{C183D7F6-B498-43B3-948B-1728B52AA6E4}">
                <adec:decorative xmlns:adec="http://schemas.microsoft.com/office/drawing/2017/decorative" val="1"/>
              </a:ext>
            </a:extLst>
          </p:cNvPr>
          <p:cNvGrpSpPr/>
          <p:nvPr/>
        </p:nvGrpSpPr>
        <p:grpSpPr>
          <a:xfrm>
            <a:off x="894039" y="2625219"/>
            <a:ext cx="1437462" cy="1437462"/>
            <a:chOff x="907770" y="2694803"/>
            <a:chExt cx="1367878" cy="1367878"/>
          </a:xfrm>
        </p:grpSpPr>
        <p:sp>
          <p:nvSpPr>
            <p:cNvPr id="84" name="object 9">
              <a:extLst>
                <a:ext uri="{FF2B5EF4-FFF2-40B4-BE49-F238E27FC236}">
                  <a16:creationId xmlns:a16="http://schemas.microsoft.com/office/drawing/2014/main" id="{45DC6A3D-C2D3-4D7F-AAA4-8F3E862AE336}"/>
                </a:ext>
              </a:extLst>
            </p:cNvPr>
            <p:cNvSpPr/>
            <p:nvPr/>
          </p:nvSpPr>
          <p:spPr>
            <a:xfrm>
              <a:off x="907770" y="2694803"/>
              <a:ext cx="1367878" cy="1367878"/>
            </a:xfrm>
            <a:custGeom>
              <a:avLst/>
              <a:gdLst/>
              <a:ahLst/>
              <a:cxnLst/>
              <a:rect l="l" t="t" r="r" b="b"/>
              <a:pathLst>
                <a:path w="1949450" h="1949450">
                  <a:moveTo>
                    <a:pt x="974623" y="0"/>
                  </a:moveTo>
                  <a:lnTo>
                    <a:pt x="925979" y="1192"/>
                  </a:lnTo>
                  <a:lnTo>
                    <a:pt x="877952" y="4733"/>
                  </a:lnTo>
                  <a:lnTo>
                    <a:pt x="830599" y="10567"/>
                  </a:lnTo>
                  <a:lnTo>
                    <a:pt x="783974" y="18637"/>
                  </a:lnTo>
                  <a:lnTo>
                    <a:pt x="738135" y="28888"/>
                  </a:lnTo>
                  <a:lnTo>
                    <a:pt x="693136" y="41264"/>
                  </a:lnTo>
                  <a:lnTo>
                    <a:pt x="649034" y="55708"/>
                  </a:lnTo>
                  <a:lnTo>
                    <a:pt x="605885" y="72167"/>
                  </a:lnTo>
                  <a:lnTo>
                    <a:pt x="563743" y="90582"/>
                  </a:lnTo>
                  <a:lnTo>
                    <a:pt x="522666" y="110900"/>
                  </a:lnTo>
                  <a:lnTo>
                    <a:pt x="482709" y="133063"/>
                  </a:lnTo>
                  <a:lnTo>
                    <a:pt x="443927" y="157016"/>
                  </a:lnTo>
                  <a:lnTo>
                    <a:pt x="406377" y="182703"/>
                  </a:lnTo>
                  <a:lnTo>
                    <a:pt x="370115" y="210068"/>
                  </a:lnTo>
                  <a:lnTo>
                    <a:pt x="335195" y="239056"/>
                  </a:lnTo>
                  <a:lnTo>
                    <a:pt x="301675" y="269610"/>
                  </a:lnTo>
                  <a:lnTo>
                    <a:pt x="269610" y="301675"/>
                  </a:lnTo>
                  <a:lnTo>
                    <a:pt x="239056" y="335195"/>
                  </a:lnTo>
                  <a:lnTo>
                    <a:pt x="210068" y="370115"/>
                  </a:lnTo>
                  <a:lnTo>
                    <a:pt x="182703" y="406377"/>
                  </a:lnTo>
                  <a:lnTo>
                    <a:pt x="157016" y="443927"/>
                  </a:lnTo>
                  <a:lnTo>
                    <a:pt x="133063" y="482709"/>
                  </a:lnTo>
                  <a:lnTo>
                    <a:pt x="110900" y="522666"/>
                  </a:lnTo>
                  <a:lnTo>
                    <a:pt x="90582" y="563743"/>
                  </a:lnTo>
                  <a:lnTo>
                    <a:pt x="72167" y="605885"/>
                  </a:lnTo>
                  <a:lnTo>
                    <a:pt x="55708" y="649034"/>
                  </a:lnTo>
                  <a:lnTo>
                    <a:pt x="41264" y="693136"/>
                  </a:lnTo>
                  <a:lnTo>
                    <a:pt x="28888" y="738135"/>
                  </a:lnTo>
                  <a:lnTo>
                    <a:pt x="18637" y="783974"/>
                  </a:lnTo>
                  <a:lnTo>
                    <a:pt x="10567" y="830599"/>
                  </a:lnTo>
                  <a:lnTo>
                    <a:pt x="4733" y="877952"/>
                  </a:lnTo>
                  <a:lnTo>
                    <a:pt x="1192" y="925979"/>
                  </a:lnTo>
                  <a:lnTo>
                    <a:pt x="0" y="974623"/>
                  </a:lnTo>
                  <a:lnTo>
                    <a:pt x="1192" y="1023266"/>
                  </a:lnTo>
                  <a:lnTo>
                    <a:pt x="4733" y="1071292"/>
                  </a:lnTo>
                  <a:lnTo>
                    <a:pt x="10567" y="1118644"/>
                  </a:lnTo>
                  <a:lnTo>
                    <a:pt x="18637" y="1165268"/>
                  </a:lnTo>
                  <a:lnTo>
                    <a:pt x="28888" y="1211107"/>
                  </a:lnTo>
                  <a:lnTo>
                    <a:pt x="41264" y="1256105"/>
                  </a:lnTo>
                  <a:lnTo>
                    <a:pt x="55708" y="1300207"/>
                  </a:lnTo>
                  <a:lnTo>
                    <a:pt x="72167" y="1343356"/>
                  </a:lnTo>
                  <a:lnTo>
                    <a:pt x="90582" y="1385497"/>
                  </a:lnTo>
                  <a:lnTo>
                    <a:pt x="110900" y="1426574"/>
                  </a:lnTo>
                  <a:lnTo>
                    <a:pt x="133063" y="1466532"/>
                  </a:lnTo>
                  <a:lnTo>
                    <a:pt x="157016" y="1505313"/>
                  </a:lnTo>
                  <a:lnTo>
                    <a:pt x="182703" y="1542863"/>
                  </a:lnTo>
                  <a:lnTo>
                    <a:pt x="210068" y="1579126"/>
                  </a:lnTo>
                  <a:lnTo>
                    <a:pt x="239056" y="1614045"/>
                  </a:lnTo>
                  <a:lnTo>
                    <a:pt x="269610" y="1647566"/>
                  </a:lnTo>
                  <a:lnTo>
                    <a:pt x="301675" y="1679631"/>
                  </a:lnTo>
                  <a:lnTo>
                    <a:pt x="335195" y="1710186"/>
                  </a:lnTo>
                  <a:lnTo>
                    <a:pt x="370115" y="1739174"/>
                  </a:lnTo>
                  <a:lnTo>
                    <a:pt x="406377" y="1766540"/>
                  </a:lnTo>
                  <a:lnTo>
                    <a:pt x="443927" y="1792227"/>
                  </a:lnTo>
                  <a:lnTo>
                    <a:pt x="482709" y="1816180"/>
                  </a:lnTo>
                  <a:lnTo>
                    <a:pt x="522666" y="1838344"/>
                  </a:lnTo>
                  <a:lnTo>
                    <a:pt x="563743" y="1858661"/>
                  </a:lnTo>
                  <a:lnTo>
                    <a:pt x="605885" y="1877077"/>
                  </a:lnTo>
                  <a:lnTo>
                    <a:pt x="649034" y="1893536"/>
                  </a:lnTo>
                  <a:lnTo>
                    <a:pt x="693136" y="1907981"/>
                  </a:lnTo>
                  <a:lnTo>
                    <a:pt x="738135" y="1920357"/>
                  </a:lnTo>
                  <a:lnTo>
                    <a:pt x="783974" y="1930608"/>
                  </a:lnTo>
                  <a:lnTo>
                    <a:pt x="830599" y="1938679"/>
                  </a:lnTo>
                  <a:lnTo>
                    <a:pt x="877952" y="1944512"/>
                  </a:lnTo>
                  <a:lnTo>
                    <a:pt x="925979" y="1948054"/>
                  </a:lnTo>
                  <a:lnTo>
                    <a:pt x="974623" y="1949246"/>
                  </a:lnTo>
                  <a:lnTo>
                    <a:pt x="1023267" y="1948054"/>
                  </a:lnTo>
                  <a:lnTo>
                    <a:pt x="1071294" y="1944512"/>
                  </a:lnTo>
                  <a:lnTo>
                    <a:pt x="1118647" y="1938679"/>
                  </a:lnTo>
                  <a:lnTo>
                    <a:pt x="1165272" y="1930608"/>
                  </a:lnTo>
                  <a:lnTo>
                    <a:pt x="1211111" y="1920357"/>
                  </a:lnTo>
                  <a:lnTo>
                    <a:pt x="1256110" y="1907981"/>
                  </a:lnTo>
                  <a:lnTo>
                    <a:pt x="1300212" y="1893536"/>
                  </a:lnTo>
                  <a:lnTo>
                    <a:pt x="1343361" y="1877077"/>
                  </a:lnTo>
                  <a:lnTo>
                    <a:pt x="1385503" y="1858661"/>
                  </a:lnTo>
                  <a:lnTo>
                    <a:pt x="1426580" y="1838344"/>
                  </a:lnTo>
                  <a:lnTo>
                    <a:pt x="1466537" y="1816180"/>
                  </a:lnTo>
                  <a:lnTo>
                    <a:pt x="1505319" y="1792227"/>
                  </a:lnTo>
                  <a:lnTo>
                    <a:pt x="1542869" y="1766540"/>
                  </a:lnTo>
                  <a:lnTo>
                    <a:pt x="1579131" y="1739174"/>
                  </a:lnTo>
                  <a:lnTo>
                    <a:pt x="1614050" y="1710186"/>
                  </a:lnTo>
                  <a:lnTo>
                    <a:pt x="1647570" y="1679631"/>
                  </a:lnTo>
                  <a:lnTo>
                    <a:pt x="1679636" y="1647566"/>
                  </a:lnTo>
                  <a:lnTo>
                    <a:pt x="1710190" y="1614045"/>
                  </a:lnTo>
                  <a:lnTo>
                    <a:pt x="1739178" y="1579126"/>
                  </a:lnTo>
                  <a:lnTo>
                    <a:pt x="1766543" y="1542863"/>
                  </a:lnTo>
                  <a:lnTo>
                    <a:pt x="1792230" y="1505313"/>
                  </a:lnTo>
                  <a:lnTo>
                    <a:pt x="1816183" y="1466532"/>
                  </a:lnTo>
                  <a:lnTo>
                    <a:pt x="1838346" y="1426574"/>
                  </a:lnTo>
                  <a:lnTo>
                    <a:pt x="1858664" y="1385497"/>
                  </a:lnTo>
                  <a:lnTo>
                    <a:pt x="1877079" y="1343356"/>
                  </a:lnTo>
                  <a:lnTo>
                    <a:pt x="1893537" y="1300207"/>
                  </a:lnTo>
                  <a:lnTo>
                    <a:pt x="1907982" y="1256105"/>
                  </a:lnTo>
                  <a:lnTo>
                    <a:pt x="1920358" y="1211107"/>
                  </a:lnTo>
                  <a:lnTo>
                    <a:pt x="1930609" y="1165268"/>
                  </a:lnTo>
                  <a:lnTo>
                    <a:pt x="1938679" y="1118644"/>
                  </a:lnTo>
                  <a:lnTo>
                    <a:pt x="1944513" y="1071292"/>
                  </a:lnTo>
                  <a:lnTo>
                    <a:pt x="1948054" y="1023266"/>
                  </a:lnTo>
                  <a:lnTo>
                    <a:pt x="1949246" y="974623"/>
                  </a:lnTo>
                  <a:lnTo>
                    <a:pt x="1948054" y="925979"/>
                  </a:lnTo>
                  <a:lnTo>
                    <a:pt x="1944513" y="877952"/>
                  </a:lnTo>
                  <a:lnTo>
                    <a:pt x="1938679" y="830599"/>
                  </a:lnTo>
                  <a:lnTo>
                    <a:pt x="1930609" y="783974"/>
                  </a:lnTo>
                  <a:lnTo>
                    <a:pt x="1920358" y="738135"/>
                  </a:lnTo>
                  <a:lnTo>
                    <a:pt x="1907982" y="693136"/>
                  </a:lnTo>
                  <a:lnTo>
                    <a:pt x="1893537" y="649034"/>
                  </a:lnTo>
                  <a:lnTo>
                    <a:pt x="1877079" y="605885"/>
                  </a:lnTo>
                  <a:lnTo>
                    <a:pt x="1858664" y="563743"/>
                  </a:lnTo>
                  <a:lnTo>
                    <a:pt x="1838346" y="522666"/>
                  </a:lnTo>
                  <a:lnTo>
                    <a:pt x="1816183" y="482709"/>
                  </a:lnTo>
                  <a:lnTo>
                    <a:pt x="1792230" y="443927"/>
                  </a:lnTo>
                  <a:lnTo>
                    <a:pt x="1766543" y="406377"/>
                  </a:lnTo>
                  <a:lnTo>
                    <a:pt x="1739178" y="370115"/>
                  </a:lnTo>
                  <a:lnTo>
                    <a:pt x="1710190" y="335195"/>
                  </a:lnTo>
                  <a:lnTo>
                    <a:pt x="1679636" y="301675"/>
                  </a:lnTo>
                  <a:lnTo>
                    <a:pt x="1647570" y="269610"/>
                  </a:lnTo>
                  <a:lnTo>
                    <a:pt x="1614050" y="239056"/>
                  </a:lnTo>
                  <a:lnTo>
                    <a:pt x="1579131" y="210068"/>
                  </a:lnTo>
                  <a:lnTo>
                    <a:pt x="1542869" y="182703"/>
                  </a:lnTo>
                  <a:lnTo>
                    <a:pt x="1505319" y="157016"/>
                  </a:lnTo>
                  <a:lnTo>
                    <a:pt x="1466537" y="133063"/>
                  </a:lnTo>
                  <a:lnTo>
                    <a:pt x="1426580" y="110900"/>
                  </a:lnTo>
                  <a:lnTo>
                    <a:pt x="1385503" y="90582"/>
                  </a:lnTo>
                  <a:lnTo>
                    <a:pt x="1343361" y="72167"/>
                  </a:lnTo>
                  <a:lnTo>
                    <a:pt x="1300212" y="55708"/>
                  </a:lnTo>
                  <a:lnTo>
                    <a:pt x="1256110" y="41264"/>
                  </a:lnTo>
                  <a:lnTo>
                    <a:pt x="1211111" y="28888"/>
                  </a:lnTo>
                  <a:lnTo>
                    <a:pt x="1165272" y="18637"/>
                  </a:lnTo>
                  <a:lnTo>
                    <a:pt x="1118647" y="10567"/>
                  </a:lnTo>
                  <a:lnTo>
                    <a:pt x="1071294" y="4733"/>
                  </a:lnTo>
                  <a:lnTo>
                    <a:pt x="1023267" y="1192"/>
                  </a:lnTo>
                  <a:lnTo>
                    <a:pt x="974623" y="0"/>
                  </a:lnTo>
                  <a:close/>
                </a:path>
              </a:pathLst>
            </a:custGeom>
            <a:solidFill>
              <a:srgbClr val="FFFFFF"/>
            </a:solidFill>
          </p:spPr>
          <p:txBody>
            <a:bodyPr wrap="square" lIns="0" tIns="0" rIns="0" bIns="0" rtlCol="0"/>
            <a:lstStyle/>
            <a:p>
              <a:endParaRPr/>
            </a:p>
          </p:txBody>
        </p:sp>
        <p:pic>
          <p:nvPicPr>
            <p:cNvPr id="85" name="Graphic 84">
              <a:extLst>
                <a:ext uri="{FF2B5EF4-FFF2-40B4-BE49-F238E27FC236}">
                  <a16:creationId xmlns:a16="http://schemas.microsoft.com/office/drawing/2014/main" id="{9CAF4081-B8A3-4527-A51F-1B03767AC6D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151550" y="2938583"/>
              <a:ext cx="880318" cy="880318"/>
            </a:xfrm>
            <a:prstGeom prst="rect">
              <a:avLst/>
            </a:prstGeom>
          </p:spPr>
        </p:pic>
      </p:grpSp>
      <p:pic>
        <p:nvPicPr>
          <p:cNvPr id="53" name="Picture 52">
            <a:extLst>
              <a:ext uri="{FF2B5EF4-FFF2-40B4-BE49-F238E27FC236}">
                <a16:creationId xmlns:a16="http://schemas.microsoft.com/office/drawing/2014/main" id="{62A80E21-96DE-4328-A6A7-2594F68888CB}"/>
              </a:ext>
              <a:ext uri="{C183D7F6-B498-43B3-948B-1728B52AA6E4}">
                <adec:decorative xmlns:adec="http://schemas.microsoft.com/office/drawing/2017/decorative" val="1"/>
              </a:ext>
            </a:extLst>
          </p:cNvPr>
          <p:cNvPicPr>
            <a:picLocks noChangeAspect="1"/>
          </p:cNvPicPr>
          <p:nvPr/>
        </p:nvPicPr>
        <p:blipFill rotWithShape="1">
          <a:blip r:embed="rId11">
            <a:duotone>
              <a:prstClr val="black"/>
              <a:srgbClr val="0070C0">
                <a:tint val="45000"/>
                <a:satMod val="400000"/>
              </a:srgbClr>
            </a:duotone>
          </a:blip>
          <a:srcRect l="43270" r="43649" b="65248"/>
          <a:stretch/>
        </p:blipFill>
        <p:spPr>
          <a:xfrm>
            <a:off x="7002898" y="3902632"/>
            <a:ext cx="851550" cy="884201"/>
          </a:xfrm>
          <a:prstGeom prst="rect">
            <a:avLst/>
          </a:prstGeom>
          <a:ln>
            <a:noFill/>
          </a:ln>
        </p:spPr>
      </p:pic>
      <p:sp>
        <p:nvSpPr>
          <p:cNvPr id="77" name="Rectangle 76">
            <a:extLst>
              <a:ext uri="{FF2B5EF4-FFF2-40B4-BE49-F238E27FC236}">
                <a16:creationId xmlns:a16="http://schemas.microsoft.com/office/drawing/2014/main" id="{7DAC8F5A-83A8-498E-BB3B-D048F5F3E8B9}"/>
              </a:ext>
            </a:extLst>
          </p:cNvPr>
          <p:cNvSpPr/>
          <p:nvPr/>
        </p:nvSpPr>
        <p:spPr>
          <a:xfrm>
            <a:off x="3471341" y="6252492"/>
            <a:ext cx="5815721" cy="400110"/>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Note: </a:t>
            </a:r>
            <a:r>
              <a:rPr lang="en-US" sz="1000" dirty="0">
                <a:latin typeface="Arial" panose="020B0604020202020204" pitchFamily="34" charset="0"/>
                <a:cs typeface="Arial" panose="020B0604020202020204" pitchFamily="34" charset="0"/>
              </a:rPr>
              <a:t>Completing the application form and submitting it doesn’t automatically enroll you in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Medicare Part B. Social Security must first determine if you’re eligible</a:t>
            </a:r>
            <a:r>
              <a:rPr lang="en-US" sz="1000" dirty="0"/>
              <a:t>.</a:t>
            </a:r>
          </a:p>
        </p:txBody>
      </p:sp>
    </p:spTree>
    <p:extLst>
      <p:ext uri="{BB962C8B-B14F-4D97-AF65-F5344CB8AC3E}">
        <p14:creationId xmlns:p14="http://schemas.microsoft.com/office/powerpoint/2010/main" val="1415912872"/>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2252</TotalTime>
  <Words>5022</Words>
  <Application>Microsoft Office PowerPoint</Application>
  <PresentationFormat>Widescreen</PresentationFormat>
  <Paragraphs>779</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vt:lpstr>
      <vt:lpstr>Arial Rounded MT Bold</vt:lpstr>
      <vt:lpstr>Calibri</vt:lpstr>
      <vt:lpstr>Calibri Light</vt:lpstr>
      <vt:lpstr>Times New Roman</vt:lpstr>
      <vt:lpstr>Wingdings</vt:lpstr>
      <vt:lpstr>Office Theme</vt:lpstr>
      <vt:lpstr>WELCOME! Thank You for Joining RESIG’s Medicare 101 Session</vt:lpstr>
      <vt:lpstr>Welcome to Kaiser Permanente - 2024</vt:lpstr>
      <vt:lpstr>Understanding the basics  of Medicare</vt:lpstr>
      <vt:lpstr>Who can join Medicare?</vt:lpstr>
      <vt:lpstr>What is Medicare?</vt:lpstr>
      <vt:lpstr>Part A: Hospital Insurance</vt:lpstr>
      <vt:lpstr>Part B: Medical Insurance</vt:lpstr>
      <vt:lpstr>Part B: Medical Insurance Monthly Premiums</vt:lpstr>
      <vt:lpstr>Part A &amp; B: Enrolling in Medicare When First Eligible</vt:lpstr>
      <vt:lpstr>Part A &amp; B: Late Enrollment Into Medicare</vt:lpstr>
      <vt:lpstr>Part D: Prescription Drug Coverage</vt:lpstr>
      <vt:lpstr>Part D: Prescription Drug Coverage IRMAA</vt:lpstr>
      <vt:lpstr>Part C: Medicare Coverage Options</vt:lpstr>
      <vt:lpstr>Part C: Medicare Advantage</vt:lpstr>
      <vt:lpstr>Part C: Medicare Advantage – Types of Plans</vt:lpstr>
      <vt:lpstr>Medicare’s Extra Help Program: Low-Income Subsidy </vt:lpstr>
      <vt:lpstr>Medicare Star Ratings</vt:lpstr>
      <vt:lpstr>Contact Information</vt:lpstr>
      <vt:lpstr>Questions?</vt:lpstr>
      <vt:lpstr>General Overview: 2024 RESIG/SISC Medicare Health Plan Options</vt:lpstr>
      <vt:lpstr>Dependent Coverage</vt:lpstr>
      <vt:lpstr>SISC Medicare Plans</vt:lpstr>
      <vt:lpstr>SISC Kaiser Permanente Senior Advantage (KPSA) Summary of Benefits (10/1/23 – 09/30/24) </vt:lpstr>
      <vt:lpstr>Anthem Blue Cross CompanionCare Summary of Benefits (10/1/23 – 09/30/24)</vt:lpstr>
      <vt:lpstr>Blue Shield 100-A $0 EGWP PPO Summary  of Benefits (10/01/23 - 09/30/24) </vt:lpstr>
      <vt:lpstr>100-A $0 EGWP PPO Prescription Drug Plans</vt:lpstr>
      <vt:lpstr>Medicare Plan Types &amp; Differences</vt:lpstr>
      <vt:lpstr>Important Considerations</vt:lpstr>
      <vt:lpstr>How to Enroll</vt:lpstr>
      <vt:lpstr>RESIG/SISC Medicare Enrollment Guidelines </vt:lpstr>
      <vt:lpstr>When Changing Plans</vt:lpstr>
      <vt:lpstr>RESIG General Information – Medicare </vt:lpstr>
      <vt:lpstr>Value Added Services – Medicare Eligible </vt:lpstr>
      <vt:lpstr>Silver&amp;Fit Exercise and Healthy Aging Program</vt:lpstr>
      <vt:lpstr>RESIG Contact Information</vt:lpstr>
      <vt:lpstr>Resources and Contact Information</vt:lpstr>
      <vt:lpstr>THANK YOU FOR ATTENDING!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Shawna Smith</dc:creator>
  <cp:lastModifiedBy>Zack Davis</cp:lastModifiedBy>
  <cp:revision>204</cp:revision>
  <cp:lastPrinted>2024-02-22T20:08:35Z</cp:lastPrinted>
  <dcterms:created xsi:type="dcterms:W3CDTF">2023-02-15T19:21:39Z</dcterms:created>
  <dcterms:modified xsi:type="dcterms:W3CDTF">2024-02-27T03:52:38Z</dcterms:modified>
</cp:coreProperties>
</file>